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85875" latinLnBrk="0">
      <a:defRPr sz="2400">
        <a:latin typeface="+mj-lt"/>
        <a:ea typeface="+mj-ea"/>
        <a:cs typeface="+mj-cs"/>
        <a:sym typeface="Helvetica Neue"/>
      </a:defRPr>
    </a:lvl1pPr>
    <a:lvl2pPr indent="228600" defTabSz="1285875" latinLnBrk="0">
      <a:defRPr sz="2400">
        <a:latin typeface="+mj-lt"/>
        <a:ea typeface="+mj-ea"/>
        <a:cs typeface="+mj-cs"/>
        <a:sym typeface="Helvetica Neue"/>
      </a:defRPr>
    </a:lvl2pPr>
    <a:lvl3pPr indent="457200" defTabSz="1285875" latinLnBrk="0">
      <a:defRPr sz="2400">
        <a:latin typeface="+mj-lt"/>
        <a:ea typeface="+mj-ea"/>
        <a:cs typeface="+mj-cs"/>
        <a:sym typeface="Helvetica Neue"/>
      </a:defRPr>
    </a:lvl3pPr>
    <a:lvl4pPr indent="685800" defTabSz="1285875" latinLnBrk="0">
      <a:defRPr sz="2400">
        <a:latin typeface="+mj-lt"/>
        <a:ea typeface="+mj-ea"/>
        <a:cs typeface="+mj-cs"/>
        <a:sym typeface="Helvetica Neue"/>
      </a:defRPr>
    </a:lvl4pPr>
    <a:lvl5pPr indent="914400" defTabSz="1285875" latinLnBrk="0">
      <a:defRPr sz="2400">
        <a:latin typeface="+mj-lt"/>
        <a:ea typeface="+mj-ea"/>
        <a:cs typeface="+mj-cs"/>
        <a:sym typeface="Helvetica Neue"/>
      </a:defRPr>
    </a:lvl5pPr>
    <a:lvl6pPr indent="1143000" defTabSz="1285875" latinLnBrk="0">
      <a:defRPr sz="2400">
        <a:latin typeface="+mj-lt"/>
        <a:ea typeface="+mj-ea"/>
        <a:cs typeface="+mj-cs"/>
        <a:sym typeface="Helvetica Neue"/>
      </a:defRPr>
    </a:lvl6pPr>
    <a:lvl7pPr indent="1371600" defTabSz="1285875" latinLnBrk="0">
      <a:defRPr sz="2400">
        <a:latin typeface="+mj-lt"/>
        <a:ea typeface="+mj-ea"/>
        <a:cs typeface="+mj-cs"/>
        <a:sym typeface="Helvetica Neue"/>
      </a:defRPr>
    </a:lvl7pPr>
    <a:lvl8pPr indent="1600200" defTabSz="1285875" latinLnBrk="0">
      <a:defRPr sz="2400">
        <a:latin typeface="+mj-lt"/>
        <a:ea typeface="+mj-ea"/>
        <a:cs typeface="+mj-cs"/>
        <a:sym typeface="Helvetica Neue"/>
      </a:defRPr>
    </a:lvl8pPr>
    <a:lvl9pPr indent="1828800" defTabSz="1285875" latinLnBrk="0">
      <a:defRPr sz="24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423171" y="767953"/>
            <a:ext cx="15537658" cy="3196829"/>
          </a:xfrm>
          <a:prstGeom prst="rect">
            <a:avLst/>
          </a:prstGeom>
        </p:spPr>
        <p:txBody>
          <a:bodyPr lIns="53578" tIns="53578" rIns="53578" bIns="53578" anchor="ctr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4423171" y="3964781"/>
            <a:ext cx="15537658" cy="9751219"/>
          </a:xfrm>
          <a:prstGeom prst="rect">
            <a:avLst/>
          </a:prstGeom>
        </p:spPr>
        <p:txBody>
          <a:bodyPr lIns="53578" tIns="53578" rIns="53578" bIns="53578"/>
          <a:lstStyle>
            <a:lvl2pPr marL="870284"/>
            <a:lvl3pPr marL="1279711"/>
            <a:lvl4pPr marL="1823357"/>
            <a:lvl5pPr marL="228055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4423171" y="3687960"/>
            <a:ext cx="15537658" cy="4083101"/>
          </a:xfrm>
          <a:prstGeom prst="rect">
            <a:avLst/>
          </a:prstGeom>
        </p:spPr>
        <p:txBody>
          <a:bodyPr lIns="53578" tIns="53578" rIns="53578" bIns="53578" anchor="ctr"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half" idx="1"/>
          </p:nvPr>
        </p:nvSpPr>
        <p:spPr>
          <a:xfrm>
            <a:off x="5798343" y="7768828"/>
            <a:ext cx="12805173" cy="5947172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>
              <a:buClrTx/>
              <a:buSzTx/>
              <a:buFontTx/>
              <a:buNone/>
            </a:lvl1pPr>
            <a:lvl2pPr marL="0" indent="609600" algn="ctr">
              <a:buClrTx/>
              <a:buSzTx/>
              <a:buFontTx/>
              <a:buNone/>
            </a:lvl2pPr>
            <a:lvl3pPr marL="0" indent="1257300" algn="ctr">
              <a:buClrTx/>
              <a:buSzTx/>
              <a:buFontTx/>
              <a:buNone/>
            </a:lvl3pPr>
            <a:lvl4pPr marL="0" indent="1917700" algn="ctr">
              <a:buClrTx/>
              <a:buSzTx/>
              <a:buFontTx/>
              <a:buNone/>
            </a:lvl4pPr>
            <a:lvl5pPr marL="0" indent="2565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Num" sz="quarter" idx="2"/>
          </p:nvPr>
        </p:nvSpPr>
        <p:spPr>
          <a:xfrm>
            <a:off x="18046352" y="12490400"/>
            <a:ext cx="480319" cy="47421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3958828" y="183058"/>
            <a:ext cx="16466344" cy="3016003"/>
          </a:xfrm>
          <a:prstGeom prst="rect">
            <a:avLst/>
          </a:prstGeom>
        </p:spPr>
        <p:txBody>
          <a:bodyPr lIns="71437" tIns="71437" rIns="71437" bIns="71437" anchor="ctr"/>
          <a:lstStyle>
            <a:lvl1pPr indent="635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/>
          <a:lstStyle>
            <a:lvl1pPr marL="507278">
              <a:buClrTx/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1pPr>
            <a:lvl2pPr marL="897271">
              <a:buClrTx/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2pPr>
            <a:lvl3pPr marL="1306699">
              <a:buClrTx/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3pPr>
            <a:lvl4pPr marL="1850344">
              <a:buClrTx/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4pPr>
            <a:lvl5pPr marL="2307544">
              <a:buClrTx/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4833937" y="2875359"/>
            <a:ext cx="14716126" cy="4018360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333333"/>
            </a:outerShdw>
          </a:effectLst>
        </p:spPr>
        <p:txBody>
          <a:bodyPr lIns="71437" tIns="71437" rIns="71437" bIns="71437" anchor="b"/>
          <a:lstStyle>
            <a:lvl1pPr defTabSz="821531">
              <a:defRPr sz="13200">
                <a:solidFill>
                  <a:srgbClr val="FFFCF3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4833937" y="7072312"/>
            <a:ext cx="14716126" cy="1982392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333333"/>
            </a:outerShdw>
          </a:effectLst>
        </p:spPr>
        <p:txBody>
          <a:bodyPr lIns="71437" tIns="71437" rIns="71437" bIns="71437"/>
          <a:lstStyle>
            <a:lvl1pPr marL="0" indent="0" algn="ctr" defTabSz="821531">
              <a:spcBef>
                <a:spcPts val="0"/>
              </a:spcBef>
              <a:buClrTx/>
              <a:buSzTx/>
              <a:buFont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821531">
              <a:spcBef>
                <a:spcPts val="0"/>
              </a:spcBef>
              <a:buClrTx/>
              <a:buSzTx/>
              <a:buFont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821531">
              <a:spcBef>
                <a:spcPts val="0"/>
              </a:spcBef>
              <a:buClrTx/>
              <a:buSzTx/>
              <a:buFont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821531">
              <a:spcBef>
                <a:spcPts val="0"/>
              </a:spcBef>
              <a:buClrTx/>
              <a:buSzTx/>
              <a:buFont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821531">
              <a:spcBef>
                <a:spcPts val="0"/>
              </a:spcBef>
              <a:buClrTx/>
              <a:buSzTx/>
              <a:buFont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11944702" y="13037343"/>
            <a:ext cx="509918" cy="416968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33333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ctr" defTabSz="821531">
              <a:defRPr sz="2200">
                <a:solidFill>
                  <a:srgbClr val="FFFCF3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19514740" y="12948046"/>
            <a:ext cx="446089" cy="458541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962400" y="549275"/>
            <a:ext cx="1645920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293" tIns="64293" rIns="64293" bIns="64293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962400" y="3200399"/>
            <a:ext cx="16459200" cy="9051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293" tIns="64293" rIns="64293" bIns="64293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467590" marR="0" indent="-467590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»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908384" marR="0" indent="-451184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317811" marR="0" indent="-403411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861457" marR="0" indent="-489857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318657" marR="0" indent="-489857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»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775857" marR="0" indent="-489857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233057" marR="0" indent="-489857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90256" marR="0" indent="-489856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147456" marR="0" indent="-489856" algn="l" defTabSz="1285875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1.jpeg"/><Relationship Id="rId4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2.jpeg"/><Relationship Id="rId4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3.jpeg"/><Relationship Id="rId4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4.jpeg"/><Relationship Id="rId4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5.jpeg"/><Relationship Id="rId4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6.jpeg"/><Relationship Id="rId4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9.jpeg"/><Relationship Id="rId4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20.jpeg"/><Relationship Id="rId4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21.jpeg"/><Relationship Id="rId4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22.jpeg"/><Relationship Id="rId4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23.jpeg"/><Relationship Id="rId4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9.jpeg"/><Relationship Id="rId4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1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DSC_0320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3449" y="-295242"/>
            <a:ext cx="25662365" cy="33238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Logotipo.jpg"/>
          <p:cNvPicPr>
            <a:picLocks noChangeAspect="1"/>
          </p:cNvPicPr>
          <p:nvPr/>
        </p:nvPicPr>
        <p:blipFill>
          <a:blip r:embed="rId3">
            <a:extLst/>
          </a:blip>
          <a:srcRect l="0" t="58871" r="0" b="0"/>
          <a:stretch>
            <a:fillRect/>
          </a:stretch>
        </p:blipFill>
        <p:spPr>
          <a:xfrm>
            <a:off x="941176" y="9595798"/>
            <a:ext cx="10929519" cy="3494213"/>
          </a:xfrm>
          <a:prstGeom prst="rect">
            <a:avLst/>
          </a:prstGeom>
          <a:ln w="3175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12323019" y="1267025"/>
            <a:ext cx="10141103" cy="620407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79" name="White on Black logo.001-filtered.jpeg"/>
          <p:cNvPicPr>
            <a:picLocks noChangeAspect="1"/>
          </p:cNvPicPr>
          <p:nvPr/>
        </p:nvPicPr>
        <p:blipFill>
          <a:blip r:embed="rId4">
            <a:extLst/>
          </a:blip>
          <a:srcRect l="22627" t="5319" r="22178" b="2683"/>
          <a:stretch>
            <a:fillRect/>
          </a:stretch>
        </p:blipFill>
        <p:spPr>
          <a:xfrm>
            <a:off x="12599533" y="1469638"/>
            <a:ext cx="3041032" cy="380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75" fill="norm" stroke="1" extrusionOk="0">
                <a:moveTo>
                  <a:pt x="11186" y="1"/>
                </a:moveTo>
                <a:cubicBezTo>
                  <a:pt x="11153" y="9"/>
                  <a:pt x="11184" y="71"/>
                  <a:pt x="11262" y="190"/>
                </a:cubicBezTo>
                <a:cubicBezTo>
                  <a:pt x="11334" y="300"/>
                  <a:pt x="11391" y="531"/>
                  <a:pt x="11392" y="701"/>
                </a:cubicBezTo>
                <a:cubicBezTo>
                  <a:pt x="11393" y="1136"/>
                  <a:pt x="10942" y="1518"/>
                  <a:pt x="9985" y="1895"/>
                </a:cubicBezTo>
                <a:cubicBezTo>
                  <a:pt x="9171" y="2216"/>
                  <a:pt x="8972" y="2338"/>
                  <a:pt x="8785" y="2627"/>
                </a:cubicBezTo>
                <a:cubicBezTo>
                  <a:pt x="8499" y="3069"/>
                  <a:pt x="8753" y="3651"/>
                  <a:pt x="9481" y="4217"/>
                </a:cubicBezTo>
                <a:lnTo>
                  <a:pt x="9946" y="4580"/>
                </a:lnTo>
                <a:lnTo>
                  <a:pt x="10236" y="4416"/>
                </a:lnTo>
                <a:cubicBezTo>
                  <a:pt x="10396" y="4325"/>
                  <a:pt x="10609" y="4214"/>
                  <a:pt x="10710" y="4170"/>
                </a:cubicBezTo>
                <a:cubicBezTo>
                  <a:pt x="10810" y="4126"/>
                  <a:pt x="10903" y="4012"/>
                  <a:pt x="10918" y="3916"/>
                </a:cubicBezTo>
                <a:cubicBezTo>
                  <a:pt x="10973" y="3564"/>
                  <a:pt x="11018" y="3528"/>
                  <a:pt x="11214" y="3670"/>
                </a:cubicBezTo>
                <a:cubicBezTo>
                  <a:pt x="11437" y="3831"/>
                  <a:pt x="11444" y="4085"/>
                  <a:pt x="11234" y="4341"/>
                </a:cubicBezTo>
                <a:cubicBezTo>
                  <a:pt x="11146" y="4448"/>
                  <a:pt x="11126" y="4512"/>
                  <a:pt x="11189" y="4481"/>
                </a:cubicBezTo>
                <a:cubicBezTo>
                  <a:pt x="11366" y="4394"/>
                  <a:pt x="11513" y="4500"/>
                  <a:pt x="11386" y="4623"/>
                </a:cubicBezTo>
                <a:cubicBezTo>
                  <a:pt x="11304" y="4701"/>
                  <a:pt x="11305" y="4776"/>
                  <a:pt x="11392" y="4943"/>
                </a:cubicBezTo>
                <a:cubicBezTo>
                  <a:pt x="11523" y="5196"/>
                  <a:pt x="11586" y="5179"/>
                  <a:pt x="11947" y="4780"/>
                </a:cubicBezTo>
                <a:cubicBezTo>
                  <a:pt x="12271" y="4423"/>
                  <a:pt x="12309" y="3968"/>
                  <a:pt x="12040" y="3695"/>
                </a:cubicBezTo>
                <a:cubicBezTo>
                  <a:pt x="11710" y="3359"/>
                  <a:pt x="11757" y="2986"/>
                  <a:pt x="12178" y="2614"/>
                </a:cubicBezTo>
                <a:cubicBezTo>
                  <a:pt x="12360" y="2453"/>
                  <a:pt x="12459" y="2321"/>
                  <a:pt x="12398" y="2321"/>
                </a:cubicBezTo>
                <a:cubicBezTo>
                  <a:pt x="12162" y="2321"/>
                  <a:pt x="11655" y="2568"/>
                  <a:pt x="11476" y="2769"/>
                </a:cubicBezTo>
                <a:cubicBezTo>
                  <a:pt x="11147" y="3139"/>
                  <a:pt x="10981" y="2824"/>
                  <a:pt x="11268" y="2373"/>
                </a:cubicBezTo>
                <a:cubicBezTo>
                  <a:pt x="11349" y="2244"/>
                  <a:pt x="11561" y="1995"/>
                  <a:pt x="11738" y="1821"/>
                </a:cubicBezTo>
                <a:cubicBezTo>
                  <a:pt x="12322" y="1246"/>
                  <a:pt x="12219" y="554"/>
                  <a:pt x="11488" y="138"/>
                </a:cubicBezTo>
                <a:cubicBezTo>
                  <a:pt x="11316" y="41"/>
                  <a:pt x="11219" y="-7"/>
                  <a:pt x="11186" y="1"/>
                </a:cubicBezTo>
                <a:close/>
                <a:moveTo>
                  <a:pt x="4605" y="6337"/>
                </a:moveTo>
                <a:cubicBezTo>
                  <a:pt x="3955" y="6357"/>
                  <a:pt x="3335" y="6426"/>
                  <a:pt x="2956" y="6535"/>
                </a:cubicBezTo>
                <a:cubicBezTo>
                  <a:pt x="1813" y="6865"/>
                  <a:pt x="1010" y="7503"/>
                  <a:pt x="671" y="8351"/>
                </a:cubicBezTo>
                <a:cubicBezTo>
                  <a:pt x="553" y="8646"/>
                  <a:pt x="526" y="8912"/>
                  <a:pt x="558" y="9483"/>
                </a:cubicBezTo>
                <a:cubicBezTo>
                  <a:pt x="596" y="10158"/>
                  <a:pt x="633" y="10280"/>
                  <a:pt x="933" y="10772"/>
                </a:cubicBezTo>
                <a:cubicBezTo>
                  <a:pt x="1445" y="11611"/>
                  <a:pt x="1857" y="11959"/>
                  <a:pt x="4478" y="13750"/>
                </a:cubicBezTo>
                <a:cubicBezTo>
                  <a:pt x="6059" y="14829"/>
                  <a:pt x="6561" y="15490"/>
                  <a:pt x="6561" y="16498"/>
                </a:cubicBezTo>
                <a:cubicBezTo>
                  <a:pt x="6561" y="17859"/>
                  <a:pt x="5307" y="18803"/>
                  <a:pt x="3498" y="18804"/>
                </a:cubicBezTo>
                <a:cubicBezTo>
                  <a:pt x="1663" y="18805"/>
                  <a:pt x="461" y="18035"/>
                  <a:pt x="299" y="16757"/>
                </a:cubicBezTo>
                <a:cubicBezTo>
                  <a:pt x="267" y="16504"/>
                  <a:pt x="205" y="16325"/>
                  <a:pt x="163" y="16358"/>
                </a:cubicBezTo>
                <a:cubicBezTo>
                  <a:pt x="91" y="16416"/>
                  <a:pt x="6" y="17541"/>
                  <a:pt x="0" y="18203"/>
                </a:cubicBezTo>
                <a:cubicBezTo>
                  <a:pt x="-2" y="18423"/>
                  <a:pt x="6" y="18592"/>
                  <a:pt x="25" y="18653"/>
                </a:cubicBezTo>
                <a:cubicBezTo>
                  <a:pt x="112" y="18928"/>
                  <a:pt x="1123" y="19221"/>
                  <a:pt x="2319" y="19318"/>
                </a:cubicBezTo>
                <a:cubicBezTo>
                  <a:pt x="2892" y="19364"/>
                  <a:pt x="4175" y="19285"/>
                  <a:pt x="4732" y="19171"/>
                </a:cubicBezTo>
                <a:cubicBezTo>
                  <a:pt x="7090" y="18688"/>
                  <a:pt x="8419" y="16824"/>
                  <a:pt x="7787" y="14887"/>
                </a:cubicBezTo>
                <a:cubicBezTo>
                  <a:pt x="7471" y="13918"/>
                  <a:pt x="6626" y="13112"/>
                  <a:pt x="4450" y="11707"/>
                </a:cubicBezTo>
                <a:cubicBezTo>
                  <a:pt x="2209" y="10259"/>
                  <a:pt x="1770" y="9778"/>
                  <a:pt x="1773" y="8767"/>
                </a:cubicBezTo>
                <a:cubicBezTo>
                  <a:pt x="1774" y="8312"/>
                  <a:pt x="1817" y="8121"/>
                  <a:pt x="1970" y="7893"/>
                </a:cubicBezTo>
                <a:cubicBezTo>
                  <a:pt x="2541" y="7043"/>
                  <a:pt x="3755" y="6638"/>
                  <a:pt x="5152" y="6832"/>
                </a:cubicBezTo>
                <a:cubicBezTo>
                  <a:pt x="6419" y="7009"/>
                  <a:pt x="7073" y="7461"/>
                  <a:pt x="7291" y="8310"/>
                </a:cubicBezTo>
                <a:cubicBezTo>
                  <a:pt x="7390" y="8696"/>
                  <a:pt x="7420" y="8738"/>
                  <a:pt x="7477" y="8585"/>
                </a:cubicBezTo>
                <a:cubicBezTo>
                  <a:pt x="7515" y="8485"/>
                  <a:pt x="7548" y="7985"/>
                  <a:pt x="7553" y="7474"/>
                </a:cubicBezTo>
                <a:cubicBezTo>
                  <a:pt x="7562" y="6570"/>
                  <a:pt x="7558" y="6546"/>
                  <a:pt x="7367" y="6546"/>
                </a:cubicBezTo>
                <a:cubicBezTo>
                  <a:pt x="7259" y="6546"/>
                  <a:pt x="6843" y="6492"/>
                  <a:pt x="6443" y="6427"/>
                </a:cubicBezTo>
                <a:cubicBezTo>
                  <a:pt x="5935" y="6345"/>
                  <a:pt x="5255" y="6317"/>
                  <a:pt x="4605" y="6337"/>
                </a:cubicBezTo>
                <a:close/>
                <a:moveTo>
                  <a:pt x="14405" y="6553"/>
                </a:moveTo>
                <a:cubicBezTo>
                  <a:pt x="13000" y="6553"/>
                  <a:pt x="11848" y="6581"/>
                  <a:pt x="11848" y="6614"/>
                </a:cubicBezTo>
                <a:cubicBezTo>
                  <a:pt x="11848" y="6647"/>
                  <a:pt x="12078" y="6688"/>
                  <a:pt x="12356" y="6706"/>
                </a:cubicBezTo>
                <a:cubicBezTo>
                  <a:pt x="12974" y="6747"/>
                  <a:pt x="13312" y="6932"/>
                  <a:pt x="13472" y="7314"/>
                </a:cubicBezTo>
                <a:cubicBezTo>
                  <a:pt x="13644" y="7725"/>
                  <a:pt x="13594" y="18061"/>
                  <a:pt x="13418" y="18381"/>
                </a:cubicBezTo>
                <a:cubicBezTo>
                  <a:pt x="13223" y="18737"/>
                  <a:pt x="12959" y="18909"/>
                  <a:pt x="12505" y="18975"/>
                </a:cubicBezTo>
                <a:cubicBezTo>
                  <a:pt x="12199" y="19020"/>
                  <a:pt x="12747" y="19047"/>
                  <a:pt x="14450" y="19074"/>
                </a:cubicBezTo>
                <a:cubicBezTo>
                  <a:pt x="18950" y="19147"/>
                  <a:pt x="20887" y="19148"/>
                  <a:pt x="21059" y="19074"/>
                </a:cubicBezTo>
                <a:cubicBezTo>
                  <a:pt x="21261" y="18988"/>
                  <a:pt x="21492" y="18246"/>
                  <a:pt x="21575" y="17416"/>
                </a:cubicBezTo>
                <a:cubicBezTo>
                  <a:pt x="21591" y="17255"/>
                  <a:pt x="21598" y="17134"/>
                  <a:pt x="21594" y="17054"/>
                </a:cubicBezTo>
                <a:cubicBezTo>
                  <a:pt x="21583" y="16813"/>
                  <a:pt x="21482" y="16935"/>
                  <a:pt x="21298" y="17421"/>
                </a:cubicBezTo>
                <a:cubicBezTo>
                  <a:pt x="21105" y="17933"/>
                  <a:pt x="20600" y="18376"/>
                  <a:pt x="20086" y="18482"/>
                </a:cubicBezTo>
                <a:cubicBezTo>
                  <a:pt x="19494" y="18604"/>
                  <a:pt x="18044" y="18649"/>
                  <a:pt x="17155" y="18572"/>
                </a:cubicBezTo>
                <a:cubicBezTo>
                  <a:pt x="15604" y="18438"/>
                  <a:pt x="15439" y="18254"/>
                  <a:pt x="15304" y="16522"/>
                </a:cubicBezTo>
                <a:cubicBezTo>
                  <a:pt x="15253" y="15877"/>
                  <a:pt x="15226" y="13573"/>
                  <a:pt x="15242" y="11403"/>
                </a:cubicBezTo>
                <a:cubicBezTo>
                  <a:pt x="15267" y="7862"/>
                  <a:pt x="15285" y="7427"/>
                  <a:pt x="15425" y="7179"/>
                </a:cubicBezTo>
                <a:cubicBezTo>
                  <a:pt x="15605" y="6861"/>
                  <a:pt x="16013" y="6690"/>
                  <a:pt x="16589" y="6690"/>
                </a:cubicBezTo>
                <a:cubicBezTo>
                  <a:pt x="16791" y="6690"/>
                  <a:pt x="16958" y="6661"/>
                  <a:pt x="16958" y="6623"/>
                </a:cubicBezTo>
                <a:cubicBezTo>
                  <a:pt x="16958" y="6581"/>
                  <a:pt x="15950" y="6553"/>
                  <a:pt x="14405" y="6553"/>
                </a:cubicBezTo>
                <a:close/>
                <a:moveTo>
                  <a:pt x="20194" y="20327"/>
                </a:moveTo>
                <a:lnTo>
                  <a:pt x="10620" y="20329"/>
                </a:lnTo>
                <a:cubicBezTo>
                  <a:pt x="5353" y="20331"/>
                  <a:pt x="1146" y="20346"/>
                  <a:pt x="1271" y="20363"/>
                </a:cubicBezTo>
                <a:cubicBezTo>
                  <a:pt x="1396" y="20379"/>
                  <a:pt x="3551" y="20668"/>
                  <a:pt x="6059" y="21002"/>
                </a:cubicBezTo>
                <a:cubicBezTo>
                  <a:pt x="8568" y="21337"/>
                  <a:pt x="10742" y="21593"/>
                  <a:pt x="10893" y="21574"/>
                </a:cubicBezTo>
                <a:cubicBezTo>
                  <a:pt x="11043" y="21556"/>
                  <a:pt x="13198" y="21269"/>
                  <a:pt x="15681" y="20935"/>
                </a:cubicBezTo>
                <a:lnTo>
                  <a:pt x="20194" y="20327"/>
                </a:lnTo>
                <a:close/>
              </a:path>
            </a:pathLst>
          </a:cu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7081019" y="1886123"/>
            <a:ext cx="389369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MENTOR.</a:t>
            </a:r>
          </a:p>
        </p:txBody>
      </p:sp>
      <p:sp>
        <p:nvSpPr>
          <p:cNvPr id="81" name="Shape 81"/>
          <p:cNvSpPr/>
          <p:nvPr/>
        </p:nvSpPr>
        <p:spPr>
          <a:xfrm>
            <a:off x="16535942" y="2927754"/>
            <a:ext cx="498384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MOBILIZAR.</a:t>
            </a:r>
          </a:p>
        </p:txBody>
      </p:sp>
      <p:sp>
        <p:nvSpPr>
          <p:cNvPr id="82" name="Shape 82"/>
          <p:cNvSpPr/>
          <p:nvPr/>
        </p:nvSpPr>
        <p:spPr>
          <a:xfrm>
            <a:off x="16043017" y="3957071"/>
            <a:ext cx="596969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MULTIPLICAR.</a:t>
            </a:r>
          </a:p>
        </p:txBody>
      </p:sp>
      <p:sp>
        <p:nvSpPr>
          <p:cNvPr id="83" name="Shape 83"/>
          <p:cNvSpPr/>
          <p:nvPr/>
        </p:nvSpPr>
        <p:spPr>
          <a:xfrm>
            <a:off x="13059850" y="5642727"/>
            <a:ext cx="831644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14447941" y="6014235"/>
            <a:ext cx="5540258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69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Curso 1.6.1</a:t>
            </a:r>
          </a:p>
        </p:txBody>
      </p:sp>
      <p:sp>
        <p:nvSpPr>
          <p:cNvPr id="85" name="Shape 85"/>
          <p:cNvSpPr/>
          <p:nvPr/>
        </p:nvSpPr>
        <p:spPr>
          <a:xfrm>
            <a:off x="-790651" y="2914530"/>
            <a:ext cx="13421323" cy="322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 defTabSz="642937">
              <a:defRPr sz="10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Família Cristã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6568" r="0" b="0"/>
          <a:stretch>
            <a:fillRect/>
          </a:stretch>
        </p:blipFill>
        <p:spPr>
          <a:xfrm>
            <a:off x="3625056" y="2182"/>
            <a:ext cx="18348276" cy="1371153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3048000" y="303609"/>
            <a:ext cx="18305860" cy="22153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381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spcBef>
                <a:spcPts val="4200"/>
              </a:spcBef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 Prioridade dos Relacionamentos Familiares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8209359" y="2571526"/>
            <a:ext cx="2750345" cy="1518048"/>
            <a:chOff x="0" y="0"/>
            <a:chExt cx="2750343" cy="1518046"/>
          </a:xfrm>
        </p:grpSpPr>
        <p:sp>
          <p:nvSpPr>
            <p:cNvPr id="131" name="Shape 131"/>
            <p:cNvSpPr/>
            <p:nvPr/>
          </p:nvSpPr>
          <p:spPr>
            <a:xfrm>
              <a:off x="0" y="0"/>
              <a:ext cx="2750344" cy="1518047"/>
            </a:xfrm>
            <a:prstGeom prst="roundRect">
              <a:avLst>
                <a:gd name="adj" fmla="val 11764"/>
              </a:avLst>
            </a:prstGeom>
            <a:solidFill>
              <a:srgbClr val="3399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71437" y="339712"/>
              <a:ext cx="2589610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Pai</a:t>
              </a:r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14638734" y="2571526"/>
            <a:ext cx="2750345" cy="1518048"/>
            <a:chOff x="0" y="0"/>
            <a:chExt cx="2750343" cy="1518046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2750344" cy="1518047"/>
            </a:xfrm>
            <a:prstGeom prst="roundRect">
              <a:avLst>
                <a:gd name="adj" fmla="val 11764"/>
              </a:avLst>
            </a:prstGeom>
            <a:solidFill>
              <a:srgbClr val="FFCC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71437" y="339712"/>
              <a:ext cx="2589610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Mãe</a:t>
              </a: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11424046" y="6702976"/>
            <a:ext cx="2750345" cy="1518048"/>
            <a:chOff x="0" y="0"/>
            <a:chExt cx="2750343" cy="1518046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2750344" cy="1518047"/>
            </a:xfrm>
            <a:prstGeom prst="roundRect">
              <a:avLst>
                <a:gd name="adj" fmla="val 11764"/>
              </a:avLst>
            </a:prstGeom>
            <a:solidFill>
              <a:srgbClr val="B2B2B2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89296" y="348642"/>
              <a:ext cx="2589611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Filhos</a:t>
              </a:r>
            </a:p>
          </p:txBody>
        </p:sp>
      </p:grpSp>
      <p:sp>
        <p:nvSpPr>
          <p:cNvPr id="140" name="Shape 140"/>
          <p:cNvSpPr/>
          <p:nvPr/>
        </p:nvSpPr>
        <p:spPr>
          <a:xfrm>
            <a:off x="11424046" y="2747209"/>
            <a:ext cx="2750345" cy="910829"/>
          </a:xfrm>
          <a:prstGeom prst="leftRightArrow">
            <a:avLst>
              <a:gd name="adj1" fmla="val 50000"/>
              <a:gd name="adj2" fmla="val 35285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16200000"/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1" name="Shape 141"/>
          <p:cNvSpPr/>
          <p:nvPr/>
        </p:nvSpPr>
        <p:spPr>
          <a:xfrm rot="5400000">
            <a:off x="11424046" y="4824691"/>
            <a:ext cx="2750345" cy="910829"/>
          </a:xfrm>
          <a:prstGeom prst="leftRightArrow">
            <a:avLst>
              <a:gd name="adj1" fmla="val 50000"/>
              <a:gd name="adj2" fmla="val 35285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2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5"/>
      <p:bldP build="whole" bldLvl="1" animBg="1" rev="0" advAuto="0" spid="140" grpId="3"/>
      <p:bldP build="whole" bldLvl="1" animBg="1" rev="0" advAuto="0" spid="133" grpId="1"/>
      <p:bldP build="whole" bldLvl="1" animBg="1" rev="0" advAuto="0" spid="136" grpId="2"/>
      <p:bldP build="whole" bldLvl="1" animBg="1" rev="0" advAuto="0" spid="139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6568" r="0" b="0"/>
          <a:stretch>
            <a:fillRect/>
          </a:stretch>
        </p:blipFill>
        <p:spPr>
          <a:xfrm>
            <a:off x="3048000" y="0"/>
            <a:ext cx="18348276" cy="13711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3048000" y="303609"/>
            <a:ext cx="18305860" cy="22153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381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spcBef>
                <a:spcPts val="4200"/>
              </a:spcBef>
              <a:defRPr b="1"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 Prioridade dos Relacionamentos Familiares</a:t>
            </a:r>
          </a:p>
        </p:txBody>
      </p:sp>
      <p:grpSp>
        <p:nvGrpSpPr>
          <p:cNvPr id="150" name="Group 150"/>
          <p:cNvGrpSpPr/>
          <p:nvPr/>
        </p:nvGrpSpPr>
        <p:grpSpPr>
          <a:xfrm>
            <a:off x="3958828" y="1518046"/>
            <a:ext cx="16466344" cy="11894345"/>
            <a:chOff x="0" y="0"/>
            <a:chExt cx="16466343" cy="11894343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16466344" cy="1189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1600" y="604"/>
                    <a:pt x="21163" y="0"/>
                    <a:pt x="20625" y="0"/>
                  </a:cubicBezTo>
                  <a:cubicBezTo>
                    <a:pt x="20087" y="0"/>
                    <a:pt x="19650" y="604"/>
                    <a:pt x="19650" y="1350"/>
                  </a:cubicBezTo>
                  <a:lnTo>
                    <a:pt x="19650" y="2700"/>
                  </a:lnTo>
                  <a:lnTo>
                    <a:pt x="975" y="2700"/>
                  </a:lnTo>
                  <a:cubicBezTo>
                    <a:pt x="437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437" y="21600"/>
                    <a:pt x="975" y="21600"/>
                  </a:cubicBezTo>
                  <a:cubicBezTo>
                    <a:pt x="1513" y="21600"/>
                    <a:pt x="1950" y="20996"/>
                    <a:pt x="1950" y="20250"/>
                  </a:cubicBezTo>
                  <a:lnTo>
                    <a:pt x="1950" y="18900"/>
                  </a:lnTo>
                  <a:lnTo>
                    <a:pt x="20625" y="18900"/>
                  </a:lnTo>
                  <a:cubicBezTo>
                    <a:pt x="21163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745628" y="0"/>
              <a:ext cx="15716251" cy="296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" y="21600"/>
                    <a:pt x="1021" y="19182"/>
                    <a:pt x="1021" y="16200"/>
                  </a:cubicBezTo>
                  <a:cubicBezTo>
                    <a:pt x="1021" y="14709"/>
                    <a:pt x="793" y="13500"/>
                    <a:pt x="511" y="13500"/>
                  </a:cubicBezTo>
                  <a:cubicBezTo>
                    <a:pt x="229" y="13500"/>
                    <a:pt x="0" y="14709"/>
                    <a:pt x="0" y="16200"/>
                  </a:cubicBezTo>
                  <a:close/>
                  <a:moveTo>
                    <a:pt x="20579" y="10800"/>
                  </a:moveTo>
                  <a:cubicBezTo>
                    <a:pt x="21143" y="10800"/>
                    <a:pt x="21600" y="8382"/>
                    <a:pt x="21600" y="5400"/>
                  </a:cubicBezTo>
                  <a:cubicBezTo>
                    <a:pt x="21600" y="2418"/>
                    <a:pt x="21143" y="0"/>
                    <a:pt x="20579" y="0"/>
                  </a:cubicBezTo>
                  <a:cubicBezTo>
                    <a:pt x="20015" y="0"/>
                    <a:pt x="19558" y="2418"/>
                    <a:pt x="19558" y="5400"/>
                  </a:cubicBezTo>
                  <a:cubicBezTo>
                    <a:pt x="19558" y="6891"/>
                    <a:pt x="19786" y="8100"/>
                    <a:pt x="20068" y="8100"/>
                  </a:cubicBezTo>
                  <a:cubicBezTo>
                    <a:pt x="20350" y="8100"/>
                    <a:pt x="20579" y="6891"/>
                    <a:pt x="20579" y="5400"/>
                  </a:cubicBez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0" y="0"/>
              <a:ext cx="16466344" cy="1189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50"/>
                  </a:moveTo>
                  <a:cubicBezTo>
                    <a:pt x="0" y="3304"/>
                    <a:pt x="437" y="2700"/>
                    <a:pt x="975" y="2700"/>
                  </a:cubicBezTo>
                  <a:lnTo>
                    <a:pt x="19650" y="2700"/>
                  </a:lnTo>
                  <a:lnTo>
                    <a:pt x="19650" y="1350"/>
                  </a:lnTo>
                  <a:cubicBezTo>
                    <a:pt x="19650" y="604"/>
                    <a:pt x="20087" y="0"/>
                    <a:pt x="20625" y="0"/>
                  </a:cubicBezTo>
                  <a:cubicBezTo>
                    <a:pt x="21163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163" y="18900"/>
                    <a:pt x="20625" y="18900"/>
                  </a:cubicBezTo>
                  <a:lnTo>
                    <a:pt x="1950" y="18900"/>
                  </a:lnTo>
                  <a:lnTo>
                    <a:pt x="1950" y="20250"/>
                  </a:lnTo>
                  <a:cubicBezTo>
                    <a:pt x="1950" y="20996"/>
                    <a:pt x="1513" y="21600"/>
                    <a:pt x="975" y="21600"/>
                  </a:cubicBezTo>
                  <a:cubicBezTo>
                    <a:pt x="437" y="21600"/>
                    <a:pt x="0" y="20996"/>
                    <a:pt x="0" y="20250"/>
                  </a:cubicBezTo>
                  <a:close/>
                  <a:moveTo>
                    <a:pt x="19650" y="2700"/>
                  </a:moveTo>
                  <a:lnTo>
                    <a:pt x="20625" y="2700"/>
                  </a:lnTo>
                  <a:cubicBezTo>
                    <a:pt x="21163" y="2700"/>
                    <a:pt x="21600" y="2096"/>
                    <a:pt x="21600" y="1350"/>
                  </a:cubicBezTo>
                  <a:moveTo>
                    <a:pt x="20625" y="2700"/>
                  </a:moveTo>
                  <a:lnTo>
                    <a:pt x="20625" y="1350"/>
                  </a:lnTo>
                  <a:cubicBezTo>
                    <a:pt x="20625" y="1723"/>
                    <a:pt x="20407" y="2025"/>
                    <a:pt x="20138" y="2025"/>
                  </a:cubicBezTo>
                  <a:cubicBezTo>
                    <a:pt x="19868" y="2025"/>
                    <a:pt x="19650" y="1723"/>
                    <a:pt x="19650" y="1350"/>
                  </a:cubicBezTo>
                  <a:moveTo>
                    <a:pt x="975" y="5400"/>
                  </a:moveTo>
                  <a:lnTo>
                    <a:pt x="975" y="4050"/>
                  </a:lnTo>
                  <a:cubicBezTo>
                    <a:pt x="975" y="3677"/>
                    <a:pt x="1193" y="3375"/>
                    <a:pt x="1463" y="3375"/>
                  </a:cubicBezTo>
                  <a:cubicBezTo>
                    <a:pt x="1732" y="3375"/>
                    <a:pt x="1950" y="3677"/>
                    <a:pt x="1950" y="4050"/>
                  </a:cubicBezTo>
                  <a:cubicBezTo>
                    <a:pt x="1950" y="4796"/>
                    <a:pt x="1513" y="5400"/>
                    <a:pt x="975" y="5400"/>
                  </a:cubicBezTo>
                  <a:cubicBezTo>
                    <a:pt x="437" y="5400"/>
                    <a:pt x="0" y="4796"/>
                    <a:pt x="0" y="4050"/>
                  </a:cubicBezTo>
                  <a:moveTo>
                    <a:pt x="1950" y="4050"/>
                  </a:moveTo>
                  <a:lnTo>
                    <a:pt x="1950" y="189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489025" y="1975643"/>
              <a:ext cx="14216063" cy="79430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>
                <a:defRPr b="1" sz="7000">
                  <a:latin typeface="Arial"/>
                  <a:ea typeface="Arial"/>
                  <a:cs typeface="Arial"/>
                  <a:sym typeface="Arial"/>
                </a:defRPr>
              </a:pPr>
              <a:r>
                <a:t>Génesis 2:23-24</a:t>
              </a:r>
              <a:endParaRPr sz="4600">
                <a:solidFill>
                  <a:srgbClr val="FFFFFF"/>
                </a:solidFill>
              </a:endParaRPr>
            </a:p>
            <a:p>
              <a:pPr>
                <a:defRPr sz="4600">
                  <a:latin typeface="Arial"/>
                  <a:ea typeface="Arial"/>
                  <a:cs typeface="Arial"/>
                  <a:sym typeface="Arial"/>
                </a:defRPr>
              </a:pPr>
              <a:br>
                <a:rPr>
                  <a:solidFill>
                    <a:srgbClr val="FFFFFF"/>
                  </a:solidFill>
                </a:rPr>
              </a:br>
              <a:r>
                <a:rPr sz="6600">
                  <a:latin typeface="Arial Narrow"/>
                  <a:ea typeface="Arial Narrow"/>
                  <a:cs typeface="Arial Narrow"/>
                  <a:sym typeface="Arial Narrow"/>
                </a:rPr>
                <a:t>23. Disse então o homem: “Esta, sim, é osso dos meus ossos e carne da minha carne! Ela será chamada mulher, porque do homem</a:t>
              </a:r>
              <a:r>
                <a:rPr baseline="12121" sz="6600"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sz="6600">
                  <a:latin typeface="Arial Narrow"/>
                  <a:ea typeface="Arial Narrow"/>
                  <a:cs typeface="Arial Narrow"/>
                  <a:sym typeface="Arial Narrow"/>
                </a:rPr>
                <a:t>foi tirada”. 24 Por essa razão, o homem deixará pai e mãe e se unirá à sua mulher, e eles se tornarão uma só carne. </a:t>
              </a:r>
              <a:endParaRPr sz="1600"/>
            </a:p>
          </p:txBody>
        </p:sp>
      </p:grpSp>
      <p:pic>
        <p:nvPicPr>
          <p:cNvPr id="151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6568" r="0" b="0"/>
          <a:stretch>
            <a:fillRect/>
          </a:stretch>
        </p:blipFill>
        <p:spPr>
          <a:xfrm>
            <a:off x="3048000" y="0"/>
            <a:ext cx="18348276" cy="1371153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048000" y="303609"/>
            <a:ext cx="18305860" cy="22153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381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spcBef>
                <a:spcPts val="4200"/>
              </a:spcBef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 Prioridade dos Relacionamentos Familiares</a:t>
            </a:r>
          </a:p>
        </p:txBody>
      </p:sp>
      <p:grpSp>
        <p:nvGrpSpPr>
          <p:cNvPr id="157" name="Group 157"/>
          <p:cNvGrpSpPr/>
          <p:nvPr/>
        </p:nvGrpSpPr>
        <p:grpSpPr>
          <a:xfrm>
            <a:off x="8084343" y="2286000"/>
            <a:ext cx="2750345" cy="1518047"/>
            <a:chOff x="0" y="0"/>
            <a:chExt cx="2750343" cy="1518046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2750344" cy="1518047"/>
            </a:xfrm>
            <a:prstGeom prst="roundRect">
              <a:avLst>
                <a:gd name="adj" fmla="val 11764"/>
              </a:avLst>
            </a:prstGeom>
            <a:solidFill>
              <a:srgbClr val="3399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71437" y="339712"/>
              <a:ext cx="2589610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Pai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4638734" y="2286000"/>
            <a:ext cx="2750345" cy="1518047"/>
            <a:chOff x="0" y="0"/>
            <a:chExt cx="2750343" cy="1518046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2750344" cy="1518047"/>
            </a:xfrm>
            <a:prstGeom prst="roundRect">
              <a:avLst>
                <a:gd name="adj" fmla="val 11764"/>
              </a:avLst>
            </a:prstGeom>
            <a:solidFill>
              <a:srgbClr val="FFCC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1437" y="339712"/>
              <a:ext cx="2589610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Mãe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1424046" y="6393656"/>
            <a:ext cx="2750345" cy="1518048"/>
            <a:chOff x="0" y="0"/>
            <a:chExt cx="2750343" cy="1518046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2750344" cy="1518047"/>
            </a:xfrm>
            <a:prstGeom prst="roundRect">
              <a:avLst>
                <a:gd name="adj" fmla="val 11764"/>
              </a:avLst>
            </a:prstGeom>
            <a:solidFill>
              <a:srgbClr val="B2B2B2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9296" y="348642"/>
              <a:ext cx="2589611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Filhos</a:t>
              </a:r>
            </a:p>
          </p:txBody>
        </p:sp>
      </p:grpSp>
      <p:sp>
        <p:nvSpPr>
          <p:cNvPr id="164" name="Shape 164"/>
          <p:cNvSpPr/>
          <p:nvPr/>
        </p:nvSpPr>
        <p:spPr>
          <a:xfrm>
            <a:off x="11424046" y="2589609"/>
            <a:ext cx="2750345" cy="910829"/>
          </a:xfrm>
          <a:prstGeom prst="leftRightArrow">
            <a:avLst>
              <a:gd name="adj1" fmla="val 50000"/>
              <a:gd name="adj2" fmla="val 35285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16200000"/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5" name="Shape 165"/>
          <p:cNvSpPr/>
          <p:nvPr/>
        </p:nvSpPr>
        <p:spPr>
          <a:xfrm rot="5400000">
            <a:off x="11432976" y="4420195"/>
            <a:ext cx="2750345" cy="910829"/>
          </a:xfrm>
          <a:prstGeom prst="leftRightArrow">
            <a:avLst>
              <a:gd name="adj1" fmla="val 50000"/>
              <a:gd name="adj2" fmla="val 35285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168" name="Group 168"/>
          <p:cNvGrpSpPr/>
          <p:nvPr/>
        </p:nvGrpSpPr>
        <p:grpSpPr>
          <a:xfrm>
            <a:off x="3512343" y="4212387"/>
            <a:ext cx="7643814" cy="1183569"/>
            <a:chOff x="0" y="-56002"/>
            <a:chExt cx="7643812" cy="1183568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7643813" cy="107156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-56003"/>
              <a:ext cx="7643813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Este relacionamento é  permanente.</a:t>
              </a:r>
            </a:p>
          </p:txBody>
        </p:sp>
      </p:grpSp>
      <p:sp>
        <p:nvSpPr>
          <p:cNvPr id="169" name="Shape 169"/>
          <p:cNvSpPr/>
          <p:nvPr/>
        </p:nvSpPr>
        <p:spPr>
          <a:xfrm flipH="1" rot="10800000">
            <a:off x="11120437" y="3500437"/>
            <a:ext cx="767954" cy="1303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172" name="Group 172"/>
          <p:cNvGrpSpPr/>
          <p:nvPr/>
        </p:nvGrpSpPr>
        <p:grpSpPr>
          <a:xfrm>
            <a:off x="13961852" y="9478863"/>
            <a:ext cx="7340203" cy="1071563"/>
            <a:chOff x="0" y="0"/>
            <a:chExt cx="7340202" cy="1071562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7340203" cy="107156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217047"/>
              <a:ext cx="7340203" cy="637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Este relacionamento é temporal.</a:t>
              </a:r>
            </a:p>
          </p:txBody>
        </p:sp>
      </p:grpSp>
      <p:sp>
        <p:nvSpPr>
          <p:cNvPr id="173" name="Shape 173"/>
          <p:cNvSpPr/>
          <p:nvPr/>
        </p:nvSpPr>
        <p:spPr>
          <a:xfrm flipH="1" flipV="1">
            <a:off x="13412884" y="5063947"/>
            <a:ext cx="4133151" cy="447288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64293" tIns="64293" rIns="64293" bIns="64293"/>
          <a:lstStyle/>
          <a:p>
            <a:pPr/>
          </a:p>
        </p:txBody>
      </p:sp>
      <p:pic>
        <p:nvPicPr>
          <p:cNvPr id="174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4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3"/>
      <p:bldP build="whole" bldLvl="1" animBg="1" rev="0" advAuto="0" spid="168" grpId="1"/>
      <p:bldP build="whole" bldLvl="1" animBg="1" rev="0" advAuto="0" spid="169" grpId="2"/>
      <p:bldP build="whole" bldLvl="1" animBg="1" rev="0" advAuto="0" spid="173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Relacionamento com Deus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Invista tempo no seu relacionamento com Deus.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Desenvolva intimidade com Ele.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Viva esse relacionamento perante sua Família</a:t>
            </a:r>
          </a:p>
        </p:txBody>
      </p:sp>
      <p:pic>
        <p:nvPicPr>
          <p:cNvPr id="179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Relacionamento com Cônjuge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 Namore sua esposa romanticamente.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Desenvolva intimidade com ela.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Viva esse relacionamento perante seus Filhos.</a:t>
            </a:r>
          </a:p>
        </p:txBody>
      </p:sp>
      <p:pic>
        <p:nvPicPr>
          <p:cNvPr id="18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Relacionamento com Crianças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Envolva-se na vida e nos interesses de seus filhos.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Desenvolva intimidade com eles.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Viva esse relacionamento perante outras famílias.</a:t>
            </a:r>
          </a:p>
        </p:txBody>
      </p:sp>
      <p:pic>
        <p:nvPicPr>
          <p:cNvPr id="189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138" y="2167887"/>
            <a:ext cx="20376288" cy="13584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474"/>
          <a:stretch>
            <a:fillRect/>
          </a:stretch>
        </p:blipFill>
        <p:spPr>
          <a:xfrm>
            <a:off x="3048000" y="-1"/>
            <a:ext cx="18288000" cy="244673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6682729" y="303609"/>
            <a:ext cx="11386891" cy="2215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 todas as prioridades,</a:t>
            </a:r>
            <a:endParaRPr sz="4600"/>
          </a:p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Qual é a mais importante?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15800386" y="2955493"/>
            <a:ext cx="3683066" cy="2405268"/>
            <a:chOff x="284886" y="0"/>
            <a:chExt cx="3683064" cy="2405267"/>
          </a:xfrm>
        </p:grpSpPr>
        <p:sp>
          <p:nvSpPr>
            <p:cNvPr id="194" name="Shape 194"/>
            <p:cNvSpPr/>
            <p:nvPr/>
          </p:nvSpPr>
          <p:spPr>
            <a:xfrm>
              <a:off x="284886" y="0"/>
              <a:ext cx="3683065" cy="2405268"/>
            </a:xfrm>
            <a:prstGeom prst="triangle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211238" y="940573"/>
              <a:ext cx="1852707" cy="828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Deus</a:t>
              </a: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14802817" y="5343500"/>
            <a:ext cx="5643563" cy="1214439"/>
            <a:chOff x="0" y="0"/>
            <a:chExt cx="5643562" cy="1214437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5643563" cy="121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715" y="0"/>
                  </a:lnTo>
                  <a:lnTo>
                    <a:pt x="1788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654099" y="237728"/>
              <a:ext cx="4339829" cy="881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Casamento</a:t>
              </a:r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13829481" y="6582042"/>
            <a:ext cx="7584202" cy="1185577"/>
            <a:chOff x="0" y="0"/>
            <a:chExt cx="7584200" cy="1185576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7584201" cy="118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695" y="0"/>
                  </a:lnTo>
                  <a:lnTo>
                    <a:pt x="1890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25478" y="193963"/>
              <a:ext cx="6328886" cy="889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A Família</a:t>
              </a:r>
            </a:p>
          </p:txBody>
        </p:sp>
      </p:grpSp>
      <p:pic>
        <p:nvPicPr>
          <p:cNvPr id="203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3"/>
      <p:bldP build="whole" bldLvl="1" animBg="1" rev="0" advAuto="0" spid="196" grpId="1"/>
      <p:bldP build="whole" bldLvl="1" animBg="1" rev="0" advAuto="0" spid="19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6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967" y="4975677"/>
            <a:ext cx="11742094" cy="782806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7662161" y="1618318"/>
            <a:ext cx="10657180" cy="135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293" tIns="64293" rIns="64293" bIns="64293">
            <a:spAutoFit/>
          </a:bodyPr>
          <a:lstStyle>
            <a:lvl1pPr>
              <a:defRPr sz="8600">
                <a:solidFill>
                  <a:srgbClr val="FFFFFF"/>
                </a:solidFill>
              </a:defRPr>
            </a:lvl1pPr>
          </a:lstStyle>
          <a:p>
            <a:pPr/>
            <a:r>
              <a:t>Pensamento Errôneo #1</a:t>
            </a:r>
          </a:p>
        </p:txBody>
      </p:sp>
      <p:sp>
        <p:nvSpPr>
          <p:cNvPr id="208" name="Shape 208"/>
          <p:cNvSpPr/>
          <p:nvPr/>
        </p:nvSpPr>
        <p:spPr>
          <a:xfrm>
            <a:off x="13997909" y="6812247"/>
            <a:ext cx="9291701" cy="415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293" tIns="64293" rIns="64293" bIns="64293">
            <a:spAutoFit/>
          </a:bodyPr>
          <a:lstStyle>
            <a:lvl1pPr>
              <a:defRPr sz="7000">
                <a:solidFill>
                  <a:srgbClr val="FFFFFF"/>
                </a:solidFill>
              </a:defRPr>
            </a:lvl1pPr>
          </a:lstStyle>
          <a:p>
            <a:pPr/>
            <a:r>
              <a:t>Não sou uma pessoa muito espiritual, mas eu sou uma boa esposa e mãe. </a:t>
            </a:r>
          </a:p>
        </p:txBody>
      </p:sp>
      <p:pic>
        <p:nvPicPr>
          <p:cNvPr id="209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Por que este pensamento é errôneo?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Não leva em conta o nosso PROPÓSITO. Fomos criados para termos um relacionamento íntimo com Deus. Nós não cumprimos nosso próprio propósito.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Nós não ensinamos nossos FILHOS a ter um relacionamento com Deus.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É DEUS que nos ajuda a ter boas relações na família. </a:t>
            </a:r>
          </a:p>
        </p:txBody>
      </p:sp>
      <p:pic>
        <p:nvPicPr>
          <p:cNvPr id="21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7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79" y="5283103"/>
            <a:ext cx="11733711" cy="782247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title"/>
          </p:nvPr>
        </p:nvSpPr>
        <p:spPr>
          <a:xfrm>
            <a:off x="4423171" y="411894"/>
            <a:ext cx="15537658" cy="4083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Pensamento Errôneo #2</a:t>
            </a:r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xfrm>
            <a:off x="15844951" y="7461254"/>
            <a:ext cx="7113986" cy="3466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Eu posso não ser uma boa esposa, mas eu sou uma boa mãe.</a:t>
            </a:r>
          </a:p>
        </p:txBody>
      </p:sp>
      <p:pic>
        <p:nvPicPr>
          <p:cNvPr id="22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warp dir="in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jpg"/>
          <p:cNvPicPr>
            <a:picLocks noChangeAspect="1"/>
          </p:cNvPicPr>
          <p:nvPr/>
        </p:nvPicPr>
        <p:blipFill>
          <a:blip r:embed="rId2">
            <a:extLst/>
          </a:blip>
          <a:srcRect l="3295" t="0" r="7847" b="0"/>
          <a:stretch>
            <a:fillRect/>
          </a:stretch>
        </p:blipFill>
        <p:spPr>
          <a:xfrm>
            <a:off x="3048000" y="0"/>
            <a:ext cx="18288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3039070" y="100715"/>
            <a:ext cx="18305860" cy="14533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381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spcBef>
                <a:spcPts val="5400"/>
              </a:spcBef>
              <a:defRPr b="1" sz="90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 Família Cristã</a:t>
            </a:r>
          </a:p>
        </p:txBody>
      </p:sp>
      <p:sp>
        <p:nvSpPr>
          <p:cNvPr id="89" name="Shape 89"/>
          <p:cNvSpPr/>
          <p:nvPr/>
        </p:nvSpPr>
        <p:spPr>
          <a:xfrm>
            <a:off x="6953919" y="11721527"/>
            <a:ext cx="10476162" cy="153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4293" tIns="64293" rIns="64293" bIns="64293">
            <a:spAutoFit/>
          </a:bodyPr>
          <a:lstStyle>
            <a:lvl1pPr>
              <a:defRPr sz="10000"/>
            </a:lvl1pPr>
          </a:lstStyle>
          <a:p>
            <a:pPr/>
            <a:r>
              <a:t>Um Projeto de Deus</a:t>
            </a:r>
          </a:p>
        </p:txBody>
      </p:sp>
      <p:pic>
        <p:nvPicPr>
          <p:cNvPr id="9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331238" y="-616370"/>
            <a:ext cx="4017933" cy="355967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Nós não somos bons MODELOS de intimidade para os nossos filhos.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Nós não ajudamos os nossos filhos como aprender a ter um relacionamento ÍNTIMO com seus futuros cônjuges.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Divide a AUTORIDADE, causando caos em casa.</a:t>
            </a:r>
          </a:p>
        </p:txBody>
      </p:sp>
      <p:sp>
        <p:nvSpPr>
          <p:cNvPr id="224" name="Shape 224"/>
          <p:cNvSpPr/>
          <p:nvPr/>
        </p:nvSpPr>
        <p:spPr>
          <a:xfrm>
            <a:off x="3962400" y="661188"/>
            <a:ext cx="1645920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293" tIns="64293" rIns="64293" bIns="64293">
            <a:normAutofit fontScale="100000" lnSpcReduction="0"/>
          </a:bodyPr>
          <a:lstStyle>
            <a:lvl1pPr algn="ctr">
              <a:defRPr sz="8600">
                <a:solidFill>
                  <a:srgbClr val="FFFFFF"/>
                </a:solidFill>
              </a:defRPr>
            </a:lvl1pPr>
          </a:lstStyle>
          <a:p>
            <a:pPr/>
            <a:r>
              <a:t>Por que este pensamento é errôneo?</a:t>
            </a:r>
          </a:p>
        </p:txBody>
      </p:sp>
      <p:pic>
        <p:nvPicPr>
          <p:cNvPr id="225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0" r="2474" b="82769"/>
          <a:stretch>
            <a:fillRect/>
          </a:stretch>
        </p:blipFill>
        <p:spPr>
          <a:xfrm>
            <a:off x="3047999" y="-1"/>
            <a:ext cx="18288001" cy="2125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386333"/>
            <a:ext cx="18288000" cy="12329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jpg"/>
          <p:cNvPicPr>
            <a:picLocks noChangeAspect="1"/>
          </p:cNvPicPr>
          <p:nvPr/>
        </p:nvPicPr>
        <p:blipFill>
          <a:blip r:embed="rId2">
            <a:extLst/>
          </a:blip>
          <a:srcRect l="55351" t="0" r="8062" b="82763"/>
          <a:stretch>
            <a:fillRect/>
          </a:stretch>
        </p:blipFill>
        <p:spPr>
          <a:xfrm>
            <a:off x="12959952" y="-1"/>
            <a:ext cx="6858002" cy="212526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3958828" y="910828"/>
            <a:ext cx="16787813" cy="12628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381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spcBef>
                <a:spcPts val="4700"/>
              </a:spcBef>
              <a:defRPr sz="7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 Valor dos Sexos</a:t>
            </a:r>
          </a:p>
        </p:txBody>
      </p:sp>
      <p:sp>
        <p:nvSpPr>
          <p:cNvPr id="231" name="Shape 231"/>
          <p:cNvSpPr/>
          <p:nvPr/>
        </p:nvSpPr>
        <p:spPr>
          <a:xfrm>
            <a:off x="15245953" y="1375171"/>
            <a:ext cx="4406653" cy="773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Gênesis 1:16-28</a:t>
            </a:r>
          </a:p>
        </p:txBody>
      </p:sp>
      <p:sp>
        <p:nvSpPr>
          <p:cNvPr id="232" name="Shape 232"/>
          <p:cNvSpPr/>
          <p:nvPr/>
        </p:nvSpPr>
        <p:spPr>
          <a:xfrm>
            <a:off x="4387453" y="2884289"/>
            <a:ext cx="15252006" cy="77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1 - Ambos são criados na </a:t>
            </a:r>
            <a:r>
              <a:rPr u="sng"/>
              <a:t>imagem</a:t>
            </a:r>
            <a:r>
              <a:t> e </a:t>
            </a:r>
            <a:r>
              <a:rPr u="sng"/>
              <a:t>semelhança</a:t>
            </a:r>
            <a:r>
              <a:t> de Deus.</a:t>
            </a:r>
          </a:p>
        </p:txBody>
      </p:sp>
      <p:sp>
        <p:nvSpPr>
          <p:cNvPr id="233" name="Shape 233"/>
          <p:cNvSpPr/>
          <p:nvPr/>
        </p:nvSpPr>
        <p:spPr>
          <a:xfrm>
            <a:off x="4387453" y="3951386"/>
            <a:ext cx="10836846" cy="77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2 – Deus </a:t>
            </a:r>
            <a:r>
              <a:rPr u="sng"/>
              <a:t>abençoou</a:t>
            </a:r>
            <a:r>
              <a:t> o homem e a mulher.</a:t>
            </a:r>
          </a:p>
        </p:txBody>
      </p:sp>
      <p:sp>
        <p:nvSpPr>
          <p:cNvPr id="234" name="Shape 234"/>
          <p:cNvSpPr/>
          <p:nvPr/>
        </p:nvSpPr>
        <p:spPr>
          <a:xfrm>
            <a:off x="4387453" y="5018484"/>
            <a:ext cx="15609144" cy="77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3 – Ambos tem a mesma </a:t>
            </a:r>
            <a:r>
              <a:rPr u="sng"/>
              <a:t>responsabilidade</a:t>
            </a:r>
            <a:r>
              <a:t> sobre a Criacão.</a:t>
            </a:r>
          </a:p>
        </p:txBody>
      </p:sp>
      <p:sp>
        <p:nvSpPr>
          <p:cNvPr id="235" name="Shape 235"/>
          <p:cNvSpPr/>
          <p:nvPr/>
        </p:nvSpPr>
        <p:spPr>
          <a:xfrm>
            <a:off x="4262437" y="6090046"/>
            <a:ext cx="10345925" cy="773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b="1" sz="46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Portanto, ambos tem o mesmo valor.</a:t>
            </a:r>
          </a:p>
        </p:txBody>
      </p:sp>
      <p:pic>
        <p:nvPicPr>
          <p:cNvPr id="236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212892" y="-717154"/>
            <a:ext cx="4017933" cy="355967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2" grpId="1"/>
      <p:bldP build="whole" bldLvl="1" animBg="1" rev="0" advAuto="0" spid="234" grpId="3"/>
      <p:bldP build="whole" bldLvl="1" animBg="1" rev="0" advAuto="0" spid="235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042" y="0"/>
            <a:ext cx="1359768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83184" b="0"/>
          <a:stretch>
            <a:fillRect/>
          </a:stretch>
        </p:blipFill>
        <p:spPr>
          <a:xfrm>
            <a:off x="3048000" y="0"/>
            <a:ext cx="4572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.jpeg"/>
          <p:cNvPicPr>
            <a:picLocks noChangeAspect="1"/>
          </p:cNvPicPr>
          <p:nvPr/>
        </p:nvPicPr>
        <p:blipFill>
          <a:blip r:embed="rId2">
            <a:extLst/>
          </a:blip>
          <a:srcRect l="82945" t="0" r="0" b="0"/>
          <a:stretch>
            <a:fillRect/>
          </a:stretch>
        </p:blipFill>
        <p:spPr>
          <a:xfrm>
            <a:off x="16603265" y="0"/>
            <a:ext cx="472380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6354582" y="303609"/>
            <a:ext cx="11096638" cy="14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b="1" sz="9400">
                <a:solidFill>
                  <a:srgbClr val="4949DC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Os Papeis de Homens</a:t>
            </a:r>
          </a:p>
        </p:txBody>
      </p:sp>
      <p:sp>
        <p:nvSpPr>
          <p:cNvPr id="242" name="Shape 242"/>
          <p:cNvSpPr/>
          <p:nvPr/>
        </p:nvSpPr>
        <p:spPr>
          <a:xfrm rot="21240000">
            <a:off x="10202331" y="1868567"/>
            <a:ext cx="4161235" cy="145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9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Pai</a:t>
            </a:r>
          </a:p>
        </p:txBody>
      </p:sp>
      <p:pic>
        <p:nvPicPr>
          <p:cNvPr id="243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5953" y="4799707"/>
            <a:ext cx="5639098" cy="8458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434263" y="-762156"/>
            <a:ext cx="4017933" cy="355967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  <p:bldP build="whole" bldLvl="1" animBg="1" rev="0" advAuto="0" spid="24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042" y="0"/>
            <a:ext cx="1359768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83184" b="0"/>
          <a:stretch>
            <a:fillRect/>
          </a:stretch>
        </p:blipFill>
        <p:spPr>
          <a:xfrm>
            <a:off x="3048000" y="0"/>
            <a:ext cx="4572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.jpeg"/>
          <p:cNvPicPr>
            <a:picLocks noChangeAspect="1"/>
          </p:cNvPicPr>
          <p:nvPr/>
        </p:nvPicPr>
        <p:blipFill>
          <a:blip r:embed="rId2">
            <a:extLst/>
          </a:blip>
          <a:srcRect l="82945" t="0" r="0" b="0"/>
          <a:stretch>
            <a:fillRect/>
          </a:stretch>
        </p:blipFill>
        <p:spPr>
          <a:xfrm>
            <a:off x="16603265" y="0"/>
            <a:ext cx="472380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 rot="21240000">
            <a:off x="10210638" y="2082912"/>
            <a:ext cx="4161236" cy="126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7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Marido</a:t>
            </a:r>
          </a:p>
        </p:txBody>
      </p:sp>
      <p:pic>
        <p:nvPicPr>
          <p:cNvPr id="250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81943" y="5947171"/>
            <a:ext cx="7108032" cy="716161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6354582" y="303609"/>
            <a:ext cx="11096638" cy="14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b="1" sz="9400">
                <a:solidFill>
                  <a:srgbClr val="4949DC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Os Papeis de Homens</a:t>
            </a:r>
          </a:p>
        </p:txBody>
      </p:sp>
      <p:pic>
        <p:nvPicPr>
          <p:cNvPr id="252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054769" y="-524213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  <p:bldP build="whole" bldLvl="1" animBg="1" rev="0" advAuto="0" spid="25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042" y="0"/>
            <a:ext cx="1359768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83184" b="0"/>
          <a:stretch>
            <a:fillRect/>
          </a:stretch>
        </p:blipFill>
        <p:spPr>
          <a:xfrm>
            <a:off x="3048000" y="0"/>
            <a:ext cx="4572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.jpeg"/>
          <p:cNvPicPr>
            <a:picLocks noChangeAspect="1"/>
          </p:cNvPicPr>
          <p:nvPr/>
        </p:nvPicPr>
        <p:blipFill>
          <a:blip r:embed="rId2">
            <a:extLst/>
          </a:blip>
          <a:srcRect l="82945" t="0" r="0" b="0"/>
          <a:stretch>
            <a:fillRect/>
          </a:stretch>
        </p:blipFill>
        <p:spPr>
          <a:xfrm>
            <a:off x="16603265" y="0"/>
            <a:ext cx="472380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 rot="21240000">
            <a:off x="10199704" y="2205683"/>
            <a:ext cx="4161236" cy="85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5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Atleta</a:t>
            </a:r>
          </a:p>
        </p:txBody>
      </p:sp>
      <p:pic>
        <p:nvPicPr>
          <p:cNvPr id="258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67171" y="6090046"/>
            <a:ext cx="7161611" cy="716161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6354582" y="303609"/>
            <a:ext cx="11096638" cy="14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b="1" sz="9400">
                <a:solidFill>
                  <a:srgbClr val="4949DC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Os Papeis de Homens</a:t>
            </a:r>
          </a:p>
        </p:txBody>
      </p:sp>
      <p:pic>
        <p:nvPicPr>
          <p:cNvPr id="260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371014" y="-762155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2"/>
      <p:bldP build="whole" bldLvl="1" animBg="1" rev="0" advAuto="0" spid="25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042" y="0"/>
            <a:ext cx="1359768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83184" b="0"/>
          <a:stretch>
            <a:fillRect/>
          </a:stretch>
        </p:blipFill>
        <p:spPr>
          <a:xfrm>
            <a:off x="3048000" y="0"/>
            <a:ext cx="4572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.jpeg"/>
          <p:cNvPicPr>
            <a:picLocks noChangeAspect="1"/>
          </p:cNvPicPr>
          <p:nvPr/>
        </p:nvPicPr>
        <p:blipFill>
          <a:blip r:embed="rId2">
            <a:extLst/>
          </a:blip>
          <a:srcRect l="82945" t="0" r="0" b="0"/>
          <a:stretch>
            <a:fillRect/>
          </a:stretch>
        </p:blipFill>
        <p:spPr>
          <a:xfrm>
            <a:off x="16603265" y="0"/>
            <a:ext cx="472380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 rot="21240000">
            <a:off x="10107200" y="2074022"/>
            <a:ext cx="4161235" cy="1605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5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Adorador de Deus</a:t>
            </a:r>
          </a:p>
        </p:txBody>
      </p:sp>
      <p:pic>
        <p:nvPicPr>
          <p:cNvPr id="266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88828" y="5255121"/>
            <a:ext cx="5319862" cy="800323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6354582" y="303609"/>
            <a:ext cx="11096638" cy="14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b="1" sz="9400">
                <a:solidFill>
                  <a:srgbClr val="4949DC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Os Papeis de Homens</a:t>
            </a:r>
          </a:p>
        </p:txBody>
      </p:sp>
      <p:pic>
        <p:nvPicPr>
          <p:cNvPr id="268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212892" y="-762155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  <p:bldP build="whole" bldLvl="1" animBg="1" rev="0" advAuto="0" spid="266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042" y="0"/>
            <a:ext cx="1359768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83184" b="0"/>
          <a:stretch>
            <a:fillRect/>
          </a:stretch>
        </p:blipFill>
        <p:spPr>
          <a:xfrm>
            <a:off x="3048000" y="0"/>
            <a:ext cx="4572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jpeg"/>
          <p:cNvPicPr>
            <a:picLocks noChangeAspect="1"/>
          </p:cNvPicPr>
          <p:nvPr/>
        </p:nvPicPr>
        <p:blipFill>
          <a:blip r:embed="rId2">
            <a:extLst/>
          </a:blip>
          <a:srcRect l="82945" t="0" r="0" b="0"/>
          <a:stretch>
            <a:fillRect/>
          </a:stretch>
        </p:blipFill>
        <p:spPr>
          <a:xfrm>
            <a:off x="16603265" y="0"/>
            <a:ext cx="472380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 rot="21240000">
            <a:off x="10209435" y="1466827"/>
            <a:ext cx="4161236" cy="241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7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Pilar de força</a:t>
            </a:r>
          </a:p>
        </p:txBody>
      </p:sp>
      <p:pic>
        <p:nvPicPr>
          <p:cNvPr id="274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1609" y="4880074"/>
            <a:ext cx="6092280" cy="8072438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6354582" y="303609"/>
            <a:ext cx="11096638" cy="14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b="1" sz="9400">
                <a:solidFill>
                  <a:srgbClr val="4949DC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Os Papeis de Homens</a:t>
            </a:r>
          </a:p>
        </p:txBody>
      </p:sp>
      <p:pic>
        <p:nvPicPr>
          <p:cNvPr id="276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276141" y="-762156"/>
            <a:ext cx="4017933" cy="355967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2"/>
      <p:bldP build="whole" bldLvl="1" animBg="1" rev="0" advAuto="0" spid="27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042" y="0"/>
            <a:ext cx="1359768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83184" b="0"/>
          <a:stretch>
            <a:fillRect/>
          </a:stretch>
        </p:blipFill>
        <p:spPr>
          <a:xfrm>
            <a:off x="3048000" y="0"/>
            <a:ext cx="4572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.jpeg"/>
          <p:cNvPicPr>
            <a:picLocks noChangeAspect="1"/>
          </p:cNvPicPr>
          <p:nvPr/>
        </p:nvPicPr>
        <p:blipFill>
          <a:blip r:embed="rId2">
            <a:extLst/>
          </a:blip>
          <a:srcRect l="82945" t="0" r="0" b="0"/>
          <a:stretch>
            <a:fillRect/>
          </a:stretch>
        </p:blipFill>
        <p:spPr>
          <a:xfrm>
            <a:off x="16603265" y="0"/>
            <a:ext cx="472380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 rot="21240000">
            <a:off x="10065079" y="2212739"/>
            <a:ext cx="4296230" cy="85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5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Trabalhador</a:t>
            </a:r>
          </a:p>
        </p:txBody>
      </p:sp>
      <p:pic>
        <p:nvPicPr>
          <p:cNvPr id="282" name="image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6988"/>
          <a:stretch>
            <a:fillRect/>
          </a:stretch>
        </p:blipFill>
        <p:spPr>
          <a:xfrm>
            <a:off x="14638734" y="6465093"/>
            <a:ext cx="6197204" cy="679326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6354582" y="303609"/>
            <a:ext cx="11096638" cy="14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b="1" sz="9400">
                <a:solidFill>
                  <a:srgbClr val="4949DC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Os Papeis de Homens</a:t>
            </a:r>
          </a:p>
        </p:txBody>
      </p:sp>
      <p:pic>
        <p:nvPicPr>
          <p:cNvPr id="284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339390" y="-762155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28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042" y="0"/>
            <a:ext cx="1359768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83184" b="0"/>
          <a:stretch>
            <a:fillRect/>
          </a:stretch>
        </p:blipFill>
        <p:spPr>
          <a:xfrm>
            <a:off x="3048000" y="0"/>
            <a:ext cx="4572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.jpeg"/>
          <p:cNvPicPr>
            <a:picLocks noChangeAspect="1"/>
          </p:cNvPicPr>
          <p:nvPr/>
        </p:nvPicPr>
        <p:blipFill>
          <a:blip r:embed="rId2">
            <a:extLst/>
          </a:blip>
          <a:srcRect l="82945" t="0" r="0" b="0"/>
          <a:stretch>
            <a:fillRect/>
          </a:stretch>
        </p:blipFill>
        <p:spPr>
          <a:xfrm>
            <a:off x="16603265" y="0"/>
            <a:ext cx="472380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 rot="21240000">
            <a:off x="10189019" y="1960092"/>
            <a:ext cx="4161236" cy="109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6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Amigo</a:t>
            </a:r>
          </a:p>
        </p:txBody>
      </p:sp>
      <p:pic>
        <p:nvPicPr>
          <p:cNvPr id="290" name="image.jpg"/>
          <p:cNvPicPr>
            <a:picLocks noChangeAspect="1"/>
          </p:cNvPicPr>
          <p:nvPr/>
        </p:nvPicPr>
        <p:blipFill>
          <a:blip r:embed="rId3">
            <a:extLst/>
          </a:blip>
          <a:srcRect l="21778" t="0" r="17335" b="34823"/>
          <a:stretch>
            <a:fillRect/>
          </a:stretch>
        </p:blipFill>
        <p:spPr>
          <a:xfrm>
            <a:off x="12192000" y="7018734"/>
            <a:ext cx="8536781" cy="6090048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6354582" y="303609"/>
            <a:ext cx="11096638" cy="14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b="1" sz="9400">
                <a:solidFill>
                  <a:srgbClr val="4949DC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Os Papeis de Homens</a:t>
            </a:r>
          </a:p>
        </p:txBody>
      </p:sp>
      <p:pic>
        <p:nvPicPr>
          <p:cNvPr id="292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276141" y="-762155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  <p:bldP build="whole" bldLvl="1" animBg="1" rev="0" advAuto="0" spid="28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 rot="1080000">
            <a:off x="10075148" y="7032400"/>
            <a:ext cx="4161235" cy="1453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9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Mãe</a:t>
            </a:r>
          </a:p>
        </p:txBody>
      </p:sp>
      <p:sp>
        <p:nvSpPr>
          <p:cNvPr id="296" name="Shape 296"/>
          <p:cNvSpPr/>
          <p:nvPr/>
        </p:nvSpPr>
        <p:spPr>
          <a:xfrm>
            <a:off x="5941218" y="1214437"/>
            <a:ext cx="9843295" cy="1161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Os Papeis de Mulheres</a:t>
            </a:r>
          </a:p>
        </p:txBody>
      </p:sp>
      <p:pic>
        <p:nvPicPr>
          <p:cNvPr id="297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02097" y="8983265"/>
            <a:ext cx="6820050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181267" y="-555838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2"/>
      <p:bldP build="whole" bldLvl="1" animBg="1" rev="0" advAuto="0" spid="2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3903867" y="2815227"/>
            <a:ext cx="19330836" cy="1220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11206"/>
              <a:t>1 </a:t>
            </a:r>
            <a:r>
              <a:t>Se não for o SENHOR o construtor da casa, 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será inútil trabalhar na construção. 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 não é o SENHOR que vigia a cidade, 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será inútil a sentinela montar guarda. 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11206"/>
              <a:t>2 </a:t>
            </a:r>
            <a:r>
              <a:t>Será inútil levantar cedo e dormir tarde, 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trabalhando arduamente por alimento. 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O SENHOR concede o sono àqueles a quem ele ama.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11206"/>
              <a:t>3 </a:t>
            </a:r>
            <a:r>
              <a:t>Os filhos são herança do SENHOR, </a:t>
            </a:r>
          </a:p>
          <a:p>
            <a:pPr defTabSz="642937">
              <a:spcBef>
                <a:spcPts val="1600"/>
              </a:spcBef>
              <a:defRPr b="1" sz="5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uma recompensa que ele dá.</a:t>
            </a:r>
            <a:br/>
          </a:p>
        </p:txBody>
      </p:sp>
      <p:sp>
        <p:nvSpPr>
          <p:cNvPr id="93" name="Shape 93"/>
          <p:cNvSpPr/>
          <p:nvPr/>
        </p:nvSpPr>
        <p:spPr>
          <a:xfrm>
            <a:off x="10209609" y="464343"/>
            <a:ext cx="7306977" cy="206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100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Salmo 127</a:t>
            </a:r>
          </a:p>
        </p:txBody>
      </p:sp>
      <p:pic>
        <p:nvPicPr>
          <p:cNvPr id="9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 rot="1080000">
            <a:off x="10093461" y="7128113"/>
            <a:ext cx="4161236" cy="1161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Esposa</a:t>
            </a:r>
          </a:p>
        </p:txBody>
      </p:sp>
      <p:pic>
        <p:nvPicPr>
          <p:cNvPr id="302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39652" y="7161609"/>
            <a:ext cx="6496348" cy="655439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7535983" y="1326350"/>
            <a:ext cx="9843295" cy="116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Os Papeis de Mulheres</a:t>
            </a:r>
          </a:p>
        </p:txBody>
      </p:sp>
      <p:pic>
        <p:nvPicPr>
          <p:cNvPr id="304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371014" y="-492589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1"/>
      <p:bldP build="whole" bldLvl="1" animBg="1" rev="0" advAuto="0" spid="30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 rot="1080000">
            <a:off x="10036191" y="7119659"/>
            <a:ext cx="4161235" cy="1516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9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Amiga</a:t>
            </a:r>
          </a:p>
        </p:txBody>
      </p:sp>
      <p:pic>
        <p:nvPicPr>
          <p:cNvPr id="308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88828" y="5641330"/>
            <a:ext cx="5699374" cy="7773294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7535983" y="1326350"/>
            <a:ext cx="9843295" cy="116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Os Papeis de Mulheres</a:t>
            </a:r>
          </a:p>
        </p:txBody>
      </p:sp>
      <p:pic>
        <p:nvPicPr>
          <p:cNvPr id="310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307765" y="-58746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2"/>
      <p:bldP build="whole" bldLvl="1" animBg="1" rev="0" advAuto="0" spid="30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/>
        </p:nvSpPr>
        <p:spPr>
          <a:xfrm rot="1080000">
            <a:off x="10042054" y="6750824"/>
            <a:ext cx="4161235" cy="2215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Rainha da casa</a:t>
            </a:r>
          </a:p>
        </p:txBody>
      </p:sp>
      <p:pic>
        <p:nvPicPr>
          <p:cNvPr id="314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42343" y="7322343"/>
            <a:ext cx="6250782" cy="6250782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7535983" y="1326350"/>
            <a:ext cx="9843295" cy="116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Os Papeis de Mulheres</a:t>
            </a:r>
          </a:p>
        </p:txBody>
      </p:sp>
      <p:pic>
        <p:nvPicPr>
          <p:cNvPr id="316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339390" y="-619087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1"/>
      <p:bldP build="whole" bldLvl="1" animBg="1" rev="0" advAuto="0" spid="314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 rot="1080000">
            <a:off x="10083011" y="7309405"/>
            <a:ext cx="4161235" cy="85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5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Irmã</a:t>
            </a:r>
          </a:p>
        </p:txBody>
      </p:sp>
      <p:pic>
        <p:nvPicPr>
          <p:cNvPr id="320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40507" y="9304734"/>
            <a:ext cx="6641456" cy="438224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7535983" y="1326350"/>
            <a:ext cx="9843295" cy="116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Os Papeis de Mulheres</a:t>
            </a:r>
          </a:p>
        </p:txBody>
      </p:sp>
      <p:pic>
        <p:nvPicPr>
          <p:cNvPr id="322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339390" y="-650711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2"/>
      <p:bldP build="whole" bldLvl="1" animBg="1" rev="0" advAuto="0" spid="31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 rot="1080000">
            <a:off x="10053364" y="6875350"/>
            <a:ext cx="4161236" cy="1910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6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 Artista de Beleza</a:t>
            </a:r>
          </a:p>
        </p:txBody>
      </p:sp>
      <p:pic>
        <p:nvPicPr>
          <p:cNvPr id="326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38734" y="8684121"/>
            <a:ext cx="6703964" cy="5022950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7535983" y="1326350"/>
            <a:ext cx="9843295" cy="116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Os Papeis de Mulheres</a:t>
            </a:r>
          </a:p>
        </p:txBody>
      </p:sp>
      <p:pic>
        <p:nvPicPr>
          <p:cNvPr id="328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307765" y="-650711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2"/>
      <p:bldP build="whole" bldLvl="1" animBg="1" rev="0" advAuto="0" spid="32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.jpg"/>
          <p:cNvPicPr>
            <a:picLocks noChangeAspect="1"/>
          </p:cNvPicPr>
          <p:nvPr/>
        </p:nvPicPr>
        <p:blipFill>
          <a:blip r:embed="rId2">
            <a:extLst/>
          </a:blip>
          <a:srcRect l="5490" t="0" r="33427" b="0"/>
          <a:stretch>
            <a:fillRect/>
          </a:stretch>
        </p:blipFill>
        <p:spPr>
          <a:xfrm>
            <a:off x="3012281" y="1518046"/>
            <a:ext cx="9932046" cy="1219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.jpeg"/>
          <p:cNvPicPr>
            <a:picLocks noChangeAspect="1"/>
          </p:cNvPicPr>
          <p:nvPr/>
        </p:nvPicPr>
        <p:blipFill>
          <a:blip r:embed="rId3">
            <a:extLst/>
          </a:blip>
          <a:srcRect l="30972" t="0" r="24217" b="0"/>
          <a:stretch>
            <a:fillRect/>
          </a:stretch>
        </p:blipFill>
        <p:spPr>
          <a:xfrm>
            <a:off x="15853171" y="1375171"/>
            <a:ext cx="5482829" cy="12340829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3958828" y="464343"/>
            <a:ext cx="15005646" cy="100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60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Tem que manter as mesmas prioridades</a:t>
            </a:r>
          </a:p>
        </p:txBody>
      </p:sp>
      <p:sp>
        <p:nvSpPr>
          <p:cNvPr id="333" name="Shape 333"/>
          <p:cNvSpPr/>
          <p:nvPr/>
        </p:nvSpPr>
        <p:spPr>
          <a:xfrm rot="1080000">
            <a:off x="8932675" y="7454765"/>
            <a:ext cx="2893220" cy="88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52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Deus</a:t>
            </a:r>
          </a:p>
        </p:txBody>
      </p:sp>
      <p:sp>
        <p:nvSpPr>
          <p:cNvPr id="334" name="Shape 334"/>
          <p:cNvSpPr/>
          <p:nvPr/>
        </p:nvSpPr>
        <p:spPr>
          <a:xfrm rot="21360000">
            <a:off x="16633508" y="2536066"/>
            <a:ext cx="2893220" cy="88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52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Deus</a:t>
            </a:r>
          </a:p>
        </p:txBody>
      </p:sp>
      <p:sp>
        <p:nvSpPr>
          <p:cNvPr id="335" name="Shape 335"/>
          <p:cNvSpPr/>
          <p:nvPr/>
        </p:nvSpPr>
        <p:spPr>
          <a:xfrm flipV="1">
            <a:off x="10504289" y="3196828"/>
            <a:ext cx="6563321" cy="4268391"/>
          </a:xfrm>
          <a:prstGeom prst="line">
            <a:avLst/>
          </a:prstGeom>
          <a:ln w="50800">
            <a:solidFill>
              <a:srgbClr val="000000"/>
            </a:solidFill>
            <a:prstDash val="dash"/>
            <a:headEnd type="triangle"/>
            <a:tailEnd type="triangle"/>
          </a:ln>
        </p:spPr>
        <p:txBody>
          <a:bodyPr lIns="64293" tIns="64293" rIns="64293" bIns="64293"/>
          <a:lstStyle/>
          <a:p>
            <a:pPr/>
          </a:p>
        </p:txBody>
      </p:sp>
      <p:sp>
        <p:nvSpPr>
          <p:cNvPr id="336" name="Shape 336"/>
          <p:cNvSpPr/>
          <p:nvPr/>
        </p:nvSpPr>
        <p:spPr>
          <a:xfrm rot="960000">
            <a:off x="8081584" y="8227028"/>
            <a:ext cx="3946923" cy="79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4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Casamento</a:t>
            </a:r>
          </a:p>
        </p:txBody>
      </p:sp>
      <p:sp>
        <p:nvSpPr>
          <p:cNvPr id="337" name="Shape 337"/>
          <p:cNvSpPr/>
          <p:nvPr/>
        </p:nvSpPr>
        <p:spPr>
          <a:xfrm rot="21060000">
            <a:off x="16346535" y="3359970"/>
            <a:ext cx="4000500" cy="792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4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Casamento</a:t>
            </a:r>
          </a:p>
        </p:txBody>
      </p:sp>
      <p:sp>
        <p:nvSpPr>
          <p:cNvPr id="338" name="Shape 338"/>
          <p:cNvSpPr/>
          <p:nvPr/>
        </p:nvSpPr>
        <p:spPr>
          <a:xfrm flipH="1">
            <a:off x="11281171" y="4268390"/>
            <a:ext cx="5179220" cy="4268392"/>
          </a:xfrm>
          <a:prstGeom prst="line">
            <a:avLst/>
          </a:prstGeom>
          <a:ln w="50800">
            <a:solidFill>
              <a:srgbClr val="000000"/>
            </a:solidFill>
            <a:prstDash val="dash"/>
            <a:headEnd type="triangle"/>
            <a:tailEnd type="triangle"/>
          </a:ln>
        </p:spPr>
        <p:txBody>
          <a:bodyPr lIns="64293" tIns="64293" rIns="64293" bIns="64293"/>
          <a:lstStyle/>
          <a:p>
            <a:pPr/>
          </a:p>
        </p:txBody>
      </p:sp>
      <p:sp>
        <p:nvSpPr>
          <p:cNvPr id="339" name="Shape 339"/>
          <p:cNvSpPr/>
          <p:nvPr/>
        </p:nvSpPr>
        <p:spPr>
          <a:xfrm rot="1080000">
            <a:off x="8149034" y="9236228"/>
            <a:ext cx="3679032" cy="79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4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Filhos</a:t>
            </a:r>
          </a:p>
        </p:txBody>
      </p:sp>
      <p:sp>
        <p:nvSpPr>
          <p:cNvPr id="340" name="Shape 340"/>
          <p:cNvSpPr/>
          <p:nvPr/>
        </p:nvSpPr>
        <p:spPr>
          <a:xfrm rot="21120000">
            <a:off x="16503050" y="4139049"/>
            <a:ext cx="3679033" cy="79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4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Filhos</a:t>
            </a:r>
          </a:p>
        </p:txBody>
      </p:sp>
      <p:sp>
        <p:nvSpPr>
          <p:cNvPr id="341" name="Shape 341"/>
          <p:cNvSpPr/>
          <p:nvPr/>
        </p:nvSpPr>
        <p:spPr>
          <a:xfrm flipH="1">
            <a:off x="11281171" y="4875609"/>
            <a:ext cx="6090049" cy="5036344"/>
          </a:xfrm>
          <a:prstGeom prst="line">
            <a:avLst/>
          </a:prstGeom>
          <a:ln w="50800">
            <a:solidFill>
              <a:srgbClr val="000000"/>
            </a:solidFill>
            <a:prstDash val="dash"/>
            <a:headEnd type="triangle"/>
            <a:tailEnd type="triangle"/>
          </a:ln>
        </p:spPr>
        <p:txBody>
          <a:bodyPr lIns="64293" tIns="64293" rIns="64293" bIns="64293"/>
          <a:lstStyle/>
          <a:p>
            <a:pPr/>
          </a:p>
        </p:txBody>
      </p:sp>
      <p:pic>
        <p:nvPicPr>
          <p:cNvPr id="342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1244516" y="-555838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xit" nodeType="afterEffect" presetID="9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7" dur="1000" fill="hold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8" presetID="22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Class="exit" nodeType="afterEffect" presetID="9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8" dur="1000" fill="hold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10"/>
      <p:bldP build="whole" bldLvl="1" animBg="1" rev="0" advAuto="0" spid="335" grpId="3"/>
      <p:bldP build="whole" bldLvl="1" animBg="1" rev="0" advAuto="0" spid="338" grpId="11"/>
      <p:bldP build="whole" bldLvl="1" animBg="1" rev="0" advAuto="0" spid="336" grpId="4"/>
      <p:bldP build="whole" bldLvl="1" animBg="1" rev="0" advAuto="0" spid="335" grpId="6"/>
      <p:bldP build="whole" bldLvl="1" animBg="1" rev="0" advAuto="0" spid="334" grpId="2"/>
      <p:bldP build="whole" bldLvl="1" animBg="1" rev="0" advAuto="0" spid="333" grpId="1"/>
      <p:bldP build="whole" bldLvl="1" animBg="1" rev="0" advAuto="0" spid="338" grpId="7"/>
      <p:bldP build="whole" bldLvl="1" animBg="1" rev="0" advAuto="0" spid="339" grpId="8"/>
      <p:bldP build="whole" bldLvl="1" animBg="1" rev="0" advAuto="0" spid="337" grpId="5"/>
      <p:bldP build="whole" bldLvl="1" animBg="1" rev="0" advAuto="0" spid="340" grpId="9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5" name="Shape 345"/>
          <p:cNvSpPr/>
          <p:nvPr>
            <p:ph type="title"/>
          </p:nvPr>
        </p:nvSpPr>
        <p:spPr>
          <a:xfrm>
            <a:off x="4739416" y="4409002"/>
            <a:ext cx="15537657" cy="6350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Quero, porém, que entendam que o cabeça de todo homem é Cristo, e o cabeça da mulher é o homem, e o cabeça de Cristo é Deus</a:t>
            </a:r>
          </a:p>
        </p:txBody>
      </p:sp>
      <p:sp>
        <p:nvSpPr>
          <p:cNvPr id="346" name="Shape 346"/>
          <p:cNvSpPr/>
          <p:nvPr>
            <p:ph type="body" sz="quarter" idx="1"/>
          </p:nvPr>
        </p:nvSpPr>
        <p:spPr>
          <a:xfrm>
            <a:off x="6105658" y="2455914"/>
            <a:ext cx="12805173" cy="1556928"/>
          </a:xfrm>
          <a:prstGeom prst="rect">
            <a:avLst/>
          </a:prstGeom>
        </p:spPr>
        <p:txBody>
          <a:bodyPr/>
          <a:lstStyle>
            <a:lvl1pPr defTabSz="938688">
              <a:spcBef>
                <a:spcPts val="1100"/>
              </a:spcBef>
              <a:defRPr sz="73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I Coríntios 11:3</a:t>
            </a:r>
          </a:p>
        </p:txBody>
      </p:sp>
      <p:pic>
        <p:nvPicPr>
          <p:cNvPr id="347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Shape 3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Suas Funções</a:t>
            </a:r>
          </a:p>
        </p:txBody>
      </p:sp>
      <p:sp>
        <p:nvSpPr>
          <p:cNvPr id="351" name="Shape 3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2105" indent="-802105">
              <a:buFontTx/>
              <a:buAutoNum type="arabicPeriod" startAt="1"/>
              <a:defRPr u="sng">
                <a:solidFill>
                  <a:srgbClr val="FFFFFF"/>
                </a:solidFill>
              </a:defRPr>
            </a:pPr>
            <a:r>
              <a:rPr u="none"/>
              <a:t> Cristo é a cabeça de todo homem.</a:t>
            </a:r>
            <a:endParaRPr u="none"/>
          </a:p>
          <a:p>
            <a:pPr marL="802105" indent="-802105">
              <a:buFontTx/>
              <a:buAutoNum type="arabicPeriod" startAt="1"/>
              <a:defRPr u="sng">
                <a:solidFill>
                  <a:srgbClr val="FFFFFF"/>
                </a:solidFill>
              </a:defRPr>
            </a:pPr>
            <a:r>
              <a:rPr u="none"/>
              <a:t> O </a:t>
            </a:r>
            <a:r>
              <a:t>homem</a:t>
            </a:r>
            <a:r>
              <a:rPr u="none"/>
              <a:t> é a cabeça da mulher.</a:t>
            </a:r>
            <a:endParaRPr u="none"/>
          </a:p>
          <a:p>
            <a:pPr marL="802105" indent="-802105">
              <a:buFontTx/>
              <a:buAutoNum type="arabicPeriod" startAt="1"/>
              <a:defRPr u="sng">
                <a:solidFill>
                  <a:srgbClr val="FFFFFF"/>
                </a:solidFill>
              </a:defRPr>
            </a:pPr>
            <a:r>
              <a:rPr u="none"/>
              <a:t> </a:t>
            </a:r>
            <a:r>
              <a:t>Deus</a:t>
            </a:r>
            <a:r>
              <a:rPr u="none"/>
              <a:t> é a cabeça de Cristo.</a:t>
            </a:r>
            <a:endParaRPr u="none"/>
          </a:p>
          <a:p>
            <a:pPr marL="802105" indent="-802105">
              <a:buFontTx/>
              <a:buAutoNum type="arabicPeriod" startAt="1"/>
              <a:defRPr u="sng">
                <a:solidFill>
                  <a:srgbClr val="FFFFFF"/>
                </a:solidFill>
              </a:defRPr>
            </a:pPr>
            <a:endParaRPr u="none"/>
          </a:p>
          <a:p>
            <a:pPr marL="802105" indent="-802105">
              <a:buFontTx/>
              <a:buAutoNum type="arabicPeriod" startAt="5"/>
              <a:defRPr u="sng">
                <a:solidFill>
                  <a:srgbClr val="FFFFFF"/>
                </a:solidFill>
              </a:defRPr>
            </a:pPr>
            <a:endParaRPr u="none"/>
          </a:p>
          <a:p>
            <a:pPr marL="0" indent="0">
              <a:buSzTx/>
              <a:buFontTx/>
              <a:buNone/>
              <a:defRPr u="sng">
                <a:solidFill>
                  <a:srgbClr val="FFFFFF"/>
                </a:solidFill>
              </a:defRPr>
            </a:pPr>
            <a:r>
              <a:rPr u="none"/>
              <a:t>Será que Deus tem mais valor do que Cristo? </a:t>
            </a:r>
            <a:r>
              <a:t>Não.</a:t>
            </a:r>
          </a:p>
        </p:txBody>
      </p:sp>
      <p:pic>
        <p:nvPicPr>
          <p:cNvPr id="352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5" name="Shape 3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A idéia que valor e autoridade são diretamente proporcionais é uma idéia </a:t>
            </a:r>
            <a:r>
              <a:rPr u="sng"/>
              <a:t>Humana</a:t>
            </a:r>
            <a:r>
              <a:t> e </a:t>
            </a:r>
            <a:r>
              <a:rPr u="sng"/>
              <a:t>Errónea</a:t>
            </a:r>
            <a:r>
              <a:t>.</a:t>
            </a:r>
          </a:p>
        </p:txBody>
      </p:sp>
      <p:pic>
        <p:nvPicPr>
          <p:cNvPr id="356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9" name="Shape 3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Liderança é apenas mais uma maneira de servir!</a:t>
            </a:r>
          </a:p>
        </p:txBody>
      </p:sp>
      <p:pic>
        <p:nvPicPr>
          <p:cNvPr id="36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028191" y="3871982"/>
            <a:ext cx="17091423" cy="7392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642937">
              <a:spcBef>
                <a:spcPts val="1600"/>
              </a:spcBef>
              <a:defRPr b="1" sz="7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9285"/>
              <a:t>4 </a:t>
            </a:r>
            <a:r>
              <a:t>Como flechas nas mãos do guerreiro são os filhos nascidos na juventude.</a:t>
            </a:r>
            <a:br/>
            <a:r>
              <a:rPr baseline="9285"/>
              <a:t>5 </a:t>
            </a:r>
            <a:r>
              <a:t>Como é feliz o homem </a:t>
            </a:r>
          </a:p>
          <a:p>
            <a:pPr defTabSz="642937">
              <a:spcBef>
                <a:spcPts val="1600"/>
              </a:spcBef>
              <a:defRPr b="1" sz="7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que tem a sua aljava cheia deles! </a:t>
            </a:r>
          </a:p>
          <a:p>
            <a:pPr defTabSz="642937">
              <a:spcBef>
                <a:spcPts val="1600"/>
              </a:spcBef>
              <a:defRPr b="1" sz="7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Não será humilhado quando enfrentar </a:t>
            </a:r>
          </a:p>
          <a:p>
            <a:pPr defTabSz="642937">
              <a:spcBef>
                <a:spcPts val="1600"/>
              </a:spcBef>
              <a:defRPr b="1" sz="7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seus inimigos no tribunal. </a:t>
            </a:r>
          </a:p>
        </p:txBody>
      </p:sp>
      <p:sp>
        <p:nvSpPr>
          <p:cNvPr id="97" name="Shape 97"/>
          <p:cNvSpPr/>
          <p:nvPr/>
        </p:nvSpPr>
        <p:spPr>
          <a:xfrm>
            <a:off x="9920950" y="1583261"/>
            <a:ext cx="6706482" cy="206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100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Salmo 127</a:t>
            </a:r>
          </a:p>
        </p:txBody>
      </p:sp>
      <p:pic>
        <p:nvPicPr>
          <p:cNvPr id="9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518046"/>
            <a:ext cx="18296930" cy="1219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474"/>
          <a:stretch>
            <a:fillRect/>
          </a:stretch>
        </p:blipFill>
        <p:spPr>
          <a:xfrm>
            <a:off x="3048000" y="-1"/>
            <a:ext cx="18288000" cy="2446736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6682729" y="303609"/>
            <a:ext cx="11386891" cy="2215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 todas as prioridades,</a:t>
            </a:r>
            <a:endParaRPr sz="4600"/>
          </a:p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Qual é a mais importante?</a:t>
            </a:r>
          </a:p>
        </p:txBody>
      </p:sp>
      <p:grpSp>
        <p:nvGrpSpPr>
          <p:cNvPr id="367" name="Group 367"/>
          <p:cNvGrpSpPr/>
          <p:nvPr/>
        </p:nvGrpSpPr>
        <p:grpSpPr>
          <a:xfrm>
            <a:off x="14815096" y="3357562"/>
            <a:ext cx="4047381" cy="2643189"/>
            <a:chOff x="313065" y="0"/>
            <a:chExt cx="4047380" cy="2643187"/>
          </a:xfrm>
        </p:grpSpPr>
        <p:sp>
          <p:nvSpPr>
            <p:cNvPr id="365" name="Shape 365"/>
            <p:cNvSpPr/>
            <p:nvPr/>
          </p:nvSpPr>
          <p:spPr>
            <a:xfrm>
              <a:off x="313065" y="0"/>
              <a:ext cx="4047382" cy="2643188"/>
            </a:xfrm>
            <a:prstGeom prst="triangle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66" name="Shape 366"/>
            <p:cNvSpPr/>
            <p:nvPr/>
          </p:nvSpPr>
          <p:spPr>
            <a:xfrm>
              <a:off x="1331049" y="1048097"/>
              <a:ext cx="2035970" cy="881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Deus</a:t>
              </a:r>
            </a:p>
          </p:txBody>
        </p:sp>
      </p:grpSp>
      <p:grpSp>
        <p:nvGrpSpPr>
          <p:cNvPr id="370" name="Group 370"/>
          <p:cNvGrpSpPr/>
          <p:nvPr/>
        </p:nvGrpSpPr>
        <p:grpSpPr>
          <a:xfrm>
            <a:off x="13817808" y="5997151"/>
            <a:ext cx="6041957" cy="1300169"/>
            <a:chOff x="0" y="0"/>
            <a:chExt cx="6041956" cy="1300167"/>
          </a:xfrm>
        </p:grpSpPr>
        <p:sp>
          <p:nvSpPr>
            <p:cNvPr id="368" name="Shape 368"/>
            <p:cNvSpPr/>
            <p:nvPr/>
          </p:nvSpPr>
          <p:spPr>
            <a:xfrm>
              <a:off x="0" y="0"/>
              <a:ext cx="6041957" cy="13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715" y="0"/>
                  </a:lnTo>
                  <a:lnTo>
                    <a:pt x="1788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700274" y="239001"/>
              <a:ext cx="4646189" cy="975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Casamento</a:t>
              </a:r>
            </a:p>
          </p:txBody>
        </p:sp>
      </p:grpSp>
      <p:grpSp>
        <p:nvGrpSpPr>
          <p:cNvPr id="373" name="Group 373"/>
          <p:cNvGrpSpPr/>
          <p:nvPr/>
        </p:nvGrpSpPr>
        <p:grpSpPr>
          <a:xfrm>
            <a:off x="12758523" y="7303016"/>
            <a:ext cx="8160526" cy="1275669"/>
            <a:chOff x="0" y="0"/>
            <a:chExt cx="8160525" cy="1275668"/>
          </a:xfrm>
        </p:grpSpPr>
        <p:sp>
          <p:nvSpPr>
            <p:cNvPr id="371" name="Shape 371"/>
            <p:cNvSpPr/>
            <p:nvPr/>
          </p:nvSpPr>
          <p:spPr>
            <a:xfrm>
              <a:off x="0" y="0"/>
              <a:ext cx="8160525" cy="127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695" y="0"/>
                  </a:lnTo>
                  <a:lnTo>
                    <a:pt x="1890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673008" y="208703"/>
              <a:ext cx="6809819" cy="956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A Família</a:t>
              </a:r>
            </a:p>
          </p:txBody>
        </p:sp>
      </p:grpSp>
      <p:pic>
        <p:nvPicPr>
          <p:cNvPr id="374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244516" y="-556419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3"/>
      <p:bldP build="whole" bldLvl="1" animBg="1" rev="0" advAuto="0" spid="367" grpId="1"/>
      <p:bldP build="whole" bldLvl="1" animBg="1" rev="0" advAuto="0" spid="370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3655218" y="303609"/>
            <a:ext cx="12541053" cy="100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6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Se Deus é a primeira prioridade…</a:t>
            </a:r>
          </a:p>
        </p:txBody>
      </p:sp>
      <p:sp>
        <p:nvSpPr>
          <p:cNvPr id="378" name="Shape 378"/>
          <p:cNvSpPr/>
          <p:nvPr/>
        </p:nvSpPr>
        <p:spPr>
          <a:xfrm>
            <a:off x="4588371" y="1214437"/>
            <a:ext cx="11607887" cy="79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…passaremos tempo con Ele em oração,</a:t>
            </a:r>
          </a:p>
        </p:txBody>
      </p:sp>
      <p:sp>
        <p:nvSpPr>
          <p:cNvPr id="379" name="Shape 379"/>
          <p:cNvSpPr/>
          <p:nvPr/>
        </p:nvSpPr>
        <p:spPr>
          <a:xfrm>
            <a:off x="5030390" y="1982390"/>
            <a:ext cx="12481050" cy="79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…passaremos tempo com Ele em adoração,</a:t>
            </a:r>
          </a:p>
        </p:txBody>
      </p:sp>
      <p:sp>
        <p:nvSpPr>
          <p:cNvPr id="380" name="Shape 380"/>
          <p:cNvSpPr/>
          <p:nvPr/>
        </p:nvSpPr>
        <p:spPr>
          <a:xfrm>
            <a:off x="5512594" y="2750343"/>
            <a:ext cx="13588120" cy="79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…passaremos tempo con Ele lendo sua Palavra.</a:t>
            </a:r>
          </a:p>
        </p:txBody>
      </p:sp>
      <p:pic>
        <p:nvPicPr>
          <p:cNvPr id="381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244516" y="-682336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3"/>
      <p:bldP build="whole" bldLvl="1" animBg="1" rev="0" advAuto="0" spid="379" grpId="2"/>
      <p:bldP build="whole" bldLvl="1" animBg="1" rev="0" advAuto="0" spid="37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4" name="Shape 384"/>
          <p:cNvSpPr/>
          <p:nvPr>
            <p:ph type="title"/>
          </p:nvPr>
        </p:nvSpPr>
        <p:spPr>
          <a:xfrm>
            <a:off x="3962400" y="3990609"/>
            <a:ext cx="16459200" cy="2286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Intimidade Conjugal</a:t>
            </a:r>
          </a:p>
        </p:txBody>
      </p:sp>
      <p:sp>
        <p:nvSpPr>
          <p:cNvPr id="385" name="Shape 385"/>
          <p:cNvSpPr/>
          <p:nvPr/>
        </p:nvSpPr>
        <p:spPr>
          <a:xfrm>
            <a:off x="5669194" y="6664312"/>
            <a:ext cx="13202539" cy="1423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293" tIns="64293" rIns="64293" bIns="64293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Efésios 5:21-23</a:t>
            </a:r>
          </a:p>
        </p:txBody>
      </p:sp>
      <p:pic>
        <p:nvPicPr>
          <p:cNvPr id="386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.jpg"/>
          <p:cNvPicPr>
            <a:picLocks noChangeAspect="1"/>
          </p:cNvPicPr>
          <p:nvPr/>
        </p:nvPicPr>
        <p:blipFill>
          <a:blip r:embed="rId2">
            <a:extLst/>
          </a:blip>
          <a:srcRect l="88107" t="0" r="0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359545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2" name="Group 392"/>
          <p:cNvGrpSpPr/>
          <p:nvPr/>
        </p:nvGrpSpPr>
        <p:grpSpPr>
          <a:xfrm>
            <a:off x="15763875" y="5502903"/>
            <a:ext cx="5339954" cy="910829"/>
            <a:chOff x="0" y="0"/>
            <a:chExt cx="5339953" cy="910828"/>
          </a:xfrm>
        </p:grpSpPr>
        <p:sp>
          <p:nvSpPr>
            <p:cNvPr id="390" name="Shape 390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3399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53578" y="40568"/>
              <a:ext cx="5232797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Homem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8236148" y="5502903"/>
            <a:ext cx="5339954" cy="910829"/>
            <a:chOff x="0" y="0"/>
            <a:chExt cx="5339953" cy="910828"/>
          </a:xfrm>
        </p:grpSpPr>
        <p:sp>
          <p:nvSpPr>
            <p:cNvPr id="393" name="Shape 393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FFCC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94" name="Shape 394"/>
            <p:cNvSpPr/>
            <p:nvPr/>
          </p:nvSpPr>
          <p:spPr>
            <a:xfrm>
              <a:off x="53578" y="40568"/>
              <a:ext cx="5232797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Mulher</a:t>
              </a:r>
            </a:p>
          </p:txBody>
        </p:sp>
      </p:grpSp>
      <p:grpSp>
        <p:nvGrpSpPr>
          <p:cNvPr id="398" name="Group 398"/>
          <p:cNvGrpSpPr/>
          <p:nvPr/>
        </p:nvGrpSpPr>
        <p:grpSpPr>
          <a:xfrm>
            <a:off x="16375850" y="7088634"/>
            <a:ext cx="4750595" cy="1821658"/>
            <a:chOff x="0" y="0"/>
            <a:chExt cx="4750593" cy="1821656"/>
          </a:xfrm>
        </p:grpSpPr>
        <p:sp>
          <p:nvSpPr>
            <p:cNvPr id="396" name="Shape 396"/>
            <p:cNvSpPr/>
            <p:nvPr/>
          </p:nvSpPr>
          <p:spPr>
            <a:xfrm>
              <a:off x="0" y="0"/>
              <a:ext cx="4750594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7" name="Shape 397"/>
            <p:cNvSpPr/>
            <p:nvPr/>
          </p:nvSpPr>
          <p:spPr>
            <a:xfrm>
              <a:off x="0" y="319044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Desejo Principal:</a:t>
              </a:r>
              <a:br/>
              <a:r>
                <a:rPr b="1"/>
                <a:t>Ser</a:t>
              </a:r>
              <a:r>
                <a:t> </a:t>
              </a:r>
              <a:r>
                <a:rPr b="1"/>
                <a:t>Respeitado</a:t>
              </a: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8530828" y="10206632"/>
            <a:ext cx="4750594" cy="1678783"/>
            <a:chOff x="0" y="0"/>
            <a:chExt cx="4750593" cy="1678781"/>
          </a:xfrm>
        </p:grpSpPr>
        <p:sp>
          <p:nvSpPr>
            <p:cNvPr id="399" name="Shape 399"/>
            <p:cNvSpPr/>
            <p:nvPr/>
          </p:nvSpPr>
          <p:spPr>
            <a:xfrm>
              <a:off x="0" y="0"/>
              <a:ext cx="4750594" cy="16787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247606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Desejo Principal:</a:t>
              </a:r>
              <a:br/>
              <a:r>
                <a:rPr b="1"/>
                <a:t>Ser </a:t>
              </a:r>
              <a:r>
                <a:rPr b="1"/>
                <a:t>Amada</a:t>
              </a:r>
            </a:p>
          </p:txBody>
        </p:sp>
      </p:grpSp>
      <p:sp>
        <p:nvSpPr>
          <p:cNvPr id="402" name="Shape 402"/>
          <p:cNvSpPr/>
          <p:nvPr/>
        </p:nvSpPr>
        <p:spPr>
          <a:xfrm>
            <a:off x="15692437" y="1678781"/>
            <a:ext cx="4179306" cy="77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Efesios 5:22-33</a:t>
            </a:r>
          </a:p>
        </p:txBody>
      </p:sp>
      <p:grpSp>
        <p:nvGrpSpPr>
          <p:cNvPr id="405" name="Group 405"/>
          <p:cNvGrpSpPr/>
          <p:nvPr/>
        </p:nvGrpSpPr>
        <p:grpSpPr>
          <a:xfrm>
            <a:off x="16375850" y="10206632"/>
            <a:ext cx="4750595" cy="1678783"/>
            <a:chOff x="0" y="0"/>
            <a:chExt cx="4750593" cy="1678781"/>
          </a:xfrm>
        </p:grpSpPr>
        <p:sp>
          <p:nvSpPr>
            <p:cNvPr id="403" name="Shape 403"/>
            <p:cNvSpPr/>
            <p:nvPr/>
          </p:nvSpPr>
          <p:spPr>
            <a:xfrm>
              <a:off x="0" y="0"/>
              <a:ext cx="4750594" cy="16787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0" y="247606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Dever Principal:</a:t>
              </a:r>
              <a:br/>
              <a:r>
                <a:rPr b="1"/>
                <a:t>Amar sua esposa</a:t>
              </a:r>
            </a:p>
          </p:txBody>
        </p:sp>
      </p:grpSp>
      <p:sp>
        <p:nvSpPr>
          <p:cNvPr id="406" name="Shape 406"/>
          <p:cNvSpPr/>
          <p:nvPr/>
        </p:nvSpPr>
        <p:spPr>
          <a:xfrm>
            <a:off x="13766003" y="7465218"/>
            <a:ext cx="2125267" cy="910829"/>
          </a:xfrm>
          <a:prstGeom prst="rightArrow">
            <a:avLst>
              <a:gd name="adj1" fmla="val 50000"/>
              <a:gd name="adj2" fmla="val 35302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16200000"/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409" name="Group 409"/>
          <p:cNvGrpSpPr/>
          <p:nvPr/>
        </p:nvGrpSpPr>
        <p:grpSpPr>
          <a:xfrm>
            <a:off x="8530828" y="7009804"/>
            <a:ext cx="4750594" cy="1821657"/>
            <a:chOff x="0" y="0"/>
            <a:chExt cx="4750593" cy="1821656"/>
          </a:xfrm>
        </p:grpSpPr>
        <p:sp>
          <p:nvSpPr>
            <p:cNvPr id="407" name="Shape 407"/>
            <p:cNvSpPr/>
            <p:nvPr/>
          </p:nvSpPr>
          <p:spPr>
            <a:xfrm>
              <a:off x="0" y="0"/>
              <a:ext cx="4750594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0" y="45994"/>
              <a:ext cx="4750594" cy="172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Dever Principal:</a:t>
              </a:r>
              <a:br/>
              <a:r>
                <a:rPr b="1"/>
                <a:t>S</a:t>
              </a:r>
              <a:r>
                <a:rPr b="1"/>
                <a:t>ubmeter-se a seu marido</a:t>
              </a:r>
            </a:p>
          </p:txBody>
        </p:sp>
      </p:grpSp>
      <p:sp>
        <p:nvSpPr>
          <p:cNvPr id="410" name="Shape 410"/>
          <p:cNvSpPr/>
          <p:nvPr/>
        </p:nvSpPr>
        <p:spPr>
          <a:xfrm rot="16200000">
            <a:off x="10370343" y="9063632"/>
            <a:ext cx="1071564" cy="910829"/>
          </a:xfrm>
          <a:prstGeom prst="rightArrow">
            <a:avLst>
              <a:gd name="adj1" fmla="val 50000"/>
              <a:gd name="adj2" fmla="val 35294"/>
            </a:avLst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2998">
                <a:srgbClr val="D4DEFF"/>
              </a:gs>
              <a:gs pos="100000">
                <a:srgbClr val="96AB94"/>
              </a:gs>
            </a:gsLst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1" name="Shape 411"/>
          <p:cNvSpPr/>
          <p:nvPr/>
        </p:nvSpPr>
        <p:spPr>
          <a:xfrm rot="10800000">
            <a:off x="13766003" y="10519171"/>
            <a:ext cx="2125267" cy="910829"/>
          </a:xfrm>
          <a:prstGeom prst="rightArrow">
            <a:avLst>
              <a:gd name="adj1" fmla="val 50000"/>
              <a:gd name="adj2" fmla="val 35302"/>
            </a:avLst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2998">
                <a:srgbClr val="D4DEFF"/>
              </a:gs>
              <a:gs pos="100000">
                <a:srgbClr val="96AB94"/>
              </a:gs>
            </a:gsLst>
            <a:lin ang="16200000"/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2" name="Shape 412"/>
          <p:cNvSpPr/>
          <p:nvPr/>
        </p:nvSpPr>
        <p:spPr>
          <a:xfrm rot="5400000">
            <a:off x="18215366" y="9103047"/>
            <a:ext cx="1071563" cy="910830"/>
          </a:xfrm>
          <a:prstGeom prst="rightArrow">
            <a:avLst>
              <a:gd name="adj1" fmla="val 50000"/>
              <a:gd name="adj2" fmla="val 35294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3" name="Shape 413"/>
          <p:cNvSpPr/>
          <p:nvPr/>
        </p:nvSpPr>
        <p:spPr>
          <a:xfrm rot="21420000">
            <a:off x="6235668" y="3288063"/>
            <a:ext cx="12531602" cy="1935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b="1" sz="11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 Amor Cresce</a:t>
            </a:r>
          </a:p>
        </p:txBody>
      </p:sp>
      <p:pic>
        <p:nvPicPr>
          <p:cNvPr id="414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212892" y="-713960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1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6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9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3"/>
      <p:bldP build="whole" bldLvl="1" animBg="1" rev="0" advAuto="0" spid="412" grpId="10"/>
      <p:bldP build="whole" bldLvl="1" animBg="1" rev="0" advAuto="0" spid="413" grpId="11"/>
      <p:bldP build="whole" bldLvl="1" animBg="1" rev="0" advAuto="0" spid="401" grpId="4"/>
      <p:bldP build="whole" bldLvl="1" animBg="1" rev="0" advAuto="0" spid="392" grpId="1"/>
      <p:bldP build="whole" bldLvl="1" animBg="1" rev="0" advAuto="0" spid="395" grpId="2"/>
      <p:bldP build="whole" bldLvl="1" animBg="1" rev="0" advAuto="0" spid="405" grpId="5"/>
      <p:bldP build="whole" bldLvl="1" animBg="1" rev="0" advAuto="0" spid="406" grpId="7"/>
      <p:bldP build="whole" bldLvl="1" animBg="1" rev="0" advAuto="0" spid="409" grpId="6"/>
      <p:bldP build="whole" bldLvl="1" animBg="1" rev="0" advAuto="0" spid="410" grpId="8"/>
      <p:bldP build="whole" bldLvl="1" animBg="1" rev="0" advAuto="0" spid="411" grpId="9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.jpg"/>
          <p:cNvPicPr>
            <a:picLocks noChangeAspect="1"/>
          </p:cNvPicPr>
          <p:nvPr/>
        </p:nvPicPr>
        <p:blipFill>
          <a:blip r:embed="rId2">
            <a:extLst/>
          </a:blip>
          <a:srcRect l="88107" t="0" r="0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359545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3351609" y="303609"/>
            <a:ext cx="17698641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421" name="Group 421"/>
          <p:cNvGrpSpPr/>
          <p:nvPr/>
        </p:nvGrpSpPr>
        <p:grpSpPr>
          <a:xfrm>
            <a:off x="8387953" y="5786437"/>
            <a:ext cx="5339954" cy="910829"/>
            <a:chOff x="0" y="0"/>
            <a:chExt cx="5339953" cy="910828"/>
          </a:xfrm>
        </p:grpSpPr>
        <p:sp>
          <p:nvSpPr>
            <p:cNvPr id="419" name="Shape 419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3399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53578" y="40568"/>
              <a:ext cx="5232797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Homem</a:t>
              </a:r>
            </a:p>
          </p:txBody>
        </p:sp>
      </p:grpSp>
      <p:grpSp>
        <p:nvGrpSpPr>
          <p:cNvPr id="424" name="Group 424"/>
          <p:cNvGrpSpPr/>
          <p:nvPr/>
        </p:nvGrpSpPr>
        <p:grpSpPr>
          <a:xfrm>
            <a:off x="15853171" y="5786437"/>
            <a:ext cx="5339954" cy="910829"/>
            <a:chOff x="0" y="0"/>
            <a:chExt cx="5339953" cy="910828"/>
          </a:xfrm>
        </p:grpSpPr>
        <p:sp>
          <p:nvSpPr>
            <p:cNvPr id="422" name="Shape 422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FFCC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53578" y="40568"/>
              <a:ext cx="5232797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Mulher</a:t>
              </a:r>
            </a:p>
          </p:txBody>
        </p:sp>
      </p:grpSp>
      <p:sp>
        <p:nvSpPr>
          <p:cNvPr id="425" name="Shape 425"/>
          <p:cNvSpPr/>
          <p:nvPr/>
        </p:nvSpPr>
        <p:spPr>
          <a:xfrm>
            <a:off x="15692437" y="1678781"/>
            <a:ext cx="4179306" cy="77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Efesios 5:22-33</a:t>
            </a:r>
          </a:p>
        </p:txBody>
      </p:sp>
      <p:sp>
        <p:nvSpPr>
          <p:cNvPr id="426" name="Shape 426"/>
          <p:cNvSpPr/>
          <p:nvPr/>
        </p:nvSpPr>
        <p:spPr>
          <a:xfrm rot="5400000">
            <a:off x="13304862" y="10502428"/>
            <a:ext cx="1692177" cy="1029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571" y="0"/>
                  <a:pt x="10210" y="0"/>
                </a:cubicBezTo>
                <a:cubicBezTo>
                  <a:pt x="14973" y="0"/>
                  <a:pt x="19103" y="6966"/>
                  <a:pt x="20164" y="16789"/>
                </a:cubicBezTo>
                <a:lnTo>
                  <a:pt x="21600" y="16789"/>
                </a:lnTo>
                <a:lnTo>
                  <a:pt x="18962" y="21600"/>
                </a:lnTo>
                <a:lnTo>
                  <a:pt x="15766" y="16789"/>
                </a:lnTo>
                <a:lnTo>
                  <a:pt x="17198" y="16789"/>
                </a:lnTo>
                <a:cubicBezTo>
                  <a:pt x="16045" y="7899"/>
                  <a:pt x="11981" y="2847"/>
                  <a:pt x="8122" y="5504"/>
                </a:cubicBezTo>
                <a:cubicBezTo>
                  <a:pt x="5033" y="7630"/>
                  <a:pt x="2917" y="14175"/>
                  <a:pt x="2917" y="21600"/>
                </a:cubicBezTo>
                <a:close/>
              </a:path>
            </a:pathLst>
          </a:cu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7" name="Shape 427"/>
          <p:cNvSpPr/>
          <p:nvPr/>
        </p:nvSpPr>
        <p:spPr>
          <a:xfrm rot="16020000">
            <a:off x="14607480" y="7445126"/>
            <a:ext cx="1694409" cy="1029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571" y="0"/>
                  <a:pt x="10210" y="0"/>
                </a:cubicBezTo>
                <a:cubicBezTo>
                  <a:pt x="14973" y="0"/>
                  <a:pt x="19103" y="6966"/>
                  <a:pt x="20164" y="16789"/>
                </a:cubicBezTo>
                <a:lnTo>
                  <a:pt x="21600" y="16789"/>
                </a:lnTo>
                <a:lnTo>
                  <a:pt x="18962" y="21600"/>
                </a:lnTo>
                <a:lnTo>
                  <a:pt x="15766" y="16789"/>
                </a:lnTo>
                <a:lnTo>
                  <a:pt x="17198" y="16789"/>
                </a:lnTo>
                <a:cubicBezTo>
                  <a:pt x="16045" y="7899"/>
                  <a:pt x="11981" y="2847"/>
                  <a:pt x="8122" y="5504"/>
                </a:cubicBezTo>
                <a:cubicBezTo>
                  <a:pt x="5033" y="7630"/>
                  <a:pt x="2917" y="14175"/>
                  <a:pt x="2917" y="21600"/>
                </a:cubicBezTo>
                <a:close/>
              </a:path>
            </a:pathLst>
          </a:custGeom>
          <a:gradFill>
            <a:gsLst>
              <a:gs pos="0">
                <a:srgbClr val="8488C4"/>
              </a:gs>
              <a:gs pos="52999">
                <a:srgbClr val="D4DEFF"/>
              </a:gs>
              <a:gs pos="82998">
                <a:srgbClr val="D4DEFF"/>
              </a:gs>
              <a:gs pos="100000">
                <a:srgbClr val="96AB94"/>
              </a:gs>
            </a:gsLst>
            <a:lin ang="21420000"/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430" name="Group 430"/>
          <p:cNvGrpSpPr/>
          <p:nvPr/>
        </p:nvGrpSpPr>
        <p:grpSpPr>
          <a:xfrm>
            <a:off x="5030390" y="2125265"/>
            <a:ext cx="10090548" cy="910829"/>
            <a:chOff x="0" y="0"/>
            <a:chExt cx="10090546" cy="910828"/>
          </a:xfrm>
        </p:grpSpPr>
        <p:sp>
          <p:nvSpPr>
            <p:cNvPr id="428" name="Shape 428"/>
            <p:cNvSpPr/>
            <p:nvPr/>
          </p:nvSpPr>
          <p:spPr>
            <a:xfrm>
              <a:off x="0" y="0"/>
              <a:ext cx="10090547" cy="91082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>
              <a:off x="0" y="136680"/>
              <a:ext cx="10090547" cy="637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 homem buscará respeito em outro lugar.</a:t>
              </a:r>
            </a:p>
          </p:txBody>
        </p:sp>
      </p:grpSp>
      <p:grpSp>
        <p:nvGrpSpPr>
          <p:cNvPr id="433" name="Group 433"/>
          <p:cNvGrpSpPr/>
          <p:nvPr/>
        </p:nvGrpSpPr>
        <p:grpSpPr>
          <a:xfrm>
            <a:off x="10370343" y="3964781"/>
            <a:ext cx="10090548" cy="910829"/>
            <a:chOff x="0" y="0"/>
            <a:chExt cx="10090546" cy="910828"/>
          </a:xfrm>
        </p:grpSpPr>
        <p:sp>
          <p:nvSpPr>
            <p:cNvPr id="431" name="Shape 431"/>
            <p:cNvSpPr/>
            <p:nvPr/>
          </p:nvSpPr>
          <p:spPr>
            <a:xfrm>
              <a:off x="0" y="0"/>
              <a:ext cx="10090547" cy="91082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0" y="136680"/>
              <a:ext cx="10090547" cy="637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 mulher buscará amor em outro lugar.</a:t>
              </a:r>
            </a:p>
          </p:txBody>
        </p:sp>
      </p:grpSp>
      <p:sp>
        <p:nvSpPr>
          <p:cNvPr id="434" name="Shape 434"/>
          <p:cNvSpPr/>
          <p:nvPr/>
        </p:nvSpPr>
        <p:spPr>
          <a:xfrm>
            <a:off x="12192000" y="12340828"/>
            <a:ext cx="2725986" cy="847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Egoísmo</a:t>
            </a:r>
          </a:p>
        </p:txBody>
      </p:sp>
      <p:sp>
        <p:nvSpPr>
          <p:cNvPr id="435" name="Shape 435"/>
          <p:cNvSpPr/>
          <p:nvPr/>
        </p:nvSpPr>
        <p:spPr>
          <a:xfrm>
            <a:off x="13556009" y="6090046"/>
            <a:ext cx="2725987" cy="84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Egoísmo</a:t>
            </a:r>
          </a:p>
        </p:txBody>
      </p:sp>
      <p:sp>
        <p:nvSpPr>
          <p:cNvPr id="436" name="Shape 436"/>
          <p:cNvSpPr/>
          <p:nvPr/>
        </p:nvSpPr>
        <p:spPr>
          <a:xfrm>
            <a:off x="3655218" y="200917"/>
            <a:ext cx="13871948" cy="100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6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Se não dá prioridade ao casamento…</a:t>
            </a:r>
          </a:p>
        </p:txBody>
      </p:sp>
      <p:grpSp>
        <p:nvGrpSpPr>
          <p:cNvPr id="439" name="Group 439"/>
          <p:cNvGrpSpPr/>
          <p:nvPr/>
        </p:nvGrpSpPr>
        <p:grpSpPr>
          <a:xfrm>
            <a:off x="16375850" y="7088634"/>
            <a:ext cx="4750595" cy="1821658"/>
            <a:chOff x="0" y="0"/>
            <a:chExt cx="4750593" cy="1821656"/>
          </a:xfrm>
        </p:grpSpPr>
        <p:sp>
          <p:nvSpPr>
            <p:cNvPr id="437" name="Shape 437"/>
            <p:cNvSpPr/>
            <p:nvPr/>
          </p:nvSpPr>
          <p:spPr>
            <a:xfrm>
              <a:off x="0" y="0"/>
              <a:ext cx="4750594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8" name="Shape 438"/>
            <p:cNvSpPr/>
            <p:nvPr/>
          </p:nvSpPr>
          <p:spPr>
            <a:xfrm>
              <a:off x="0" y="319044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Desejo Principal:</a:t>
              </a:r>
              <a:br/>
              <a:r>
                <a:rPr b="1"/>
                <a:t>Ser</a:t>
              </a:r>
              <a:r>
                <a:t> </a:t>
              </a:r>
              <a:r>
                <a:rPr b="1"/>
                <a:t>Respeitado</a:t>
              </a:r>
            </a:p>
          </p:txBody>
        </p:sp>
      </p:grpSp>
      <p:grpSp>
        <p:nvGrpSpPr>
          <p:cNvPr id="442" name="Group 442"/>
          <p:cNvGrpSpPr/>
          <p:nvPr/>
        </p:nvGrpSpPr>
        <p:grpSpPr>
          <a:xfrm>
            <a:off x="8530828" y="10206632"/>
            <a:ext cx="4750594" cy="1678783"/>
            <a:chOff x="0" y="0"/>
            <a:chExt cx="4750593" cy="1678781"/>
          </a:xfrm>
        </p:grpSpPr>
        <p:sp>
          <p:nvSpPr>
            <p:cNvPr id="440" name="Shape 440"/>
            <p:cNvSpPr/>
            <p:nvPr/>
          </p:nvSpPr>
          <p:spPr>
            <a:xfrm>
              <a:off x="0" y="0"/>
              <a:ext cx="4750594" cy="16787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>
              <a:off x="0" y="247606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Desejo Principal:</a:t>
              </a:r>
              <a:br/>
              <a:r>
                <a:rPr b="1"/>
                <a:t>Ser </a:t>
              </a:r>
              <a:r>
                <a:rPr b="1"/>
                <a:t>Amada</a:t>
              </a:r>
            </a:p>
          </p:txBody>
        </p:sp>
      </p:grpSp>
      <p:grpSp>
        <p:nvGrpSpPr>
          <p:cNvPr id="445" name="Group 445"/>
          <p:cNvGrpSpPr/>
          <p:nvPr/>
        </p:nvGrpSpPr>
        <p:grpSpPr>
          <a:xfrm>
            <a:off x="16375850" y="10206632"/>
            <a:ext cx="4750595" cy="1678783"/>
            <a:chOff x="0" y="0"/>
            <a:chExt cx="4750593" cy="1678781"/>
          </a:xfrm>
        </p:grpSpPr>
        <p:sp>
          <p:nvSpPr>
            <p:cNvPr id="443" name="Shape 443"/>
            <p:cNvSpPr/>
            <p:nvPr/>
          </p:nvSpPr>
          <p:spPr>
            <a:xfrm>
              <a:off x="0" y="0"/>
              <a:ext cx="4750594" cy="16787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0" y="247606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Dever Principal:</a:t>
              </a:r>
              <a:br/>
              <a:r>
                <a:rPr b="1"/>
                <a:t>Amar sua esposa</a:t>
              </a:r>
            </a:p>
          </p:txBody>
        </p:sp>
      </p:grpSp>
      <p:grpSp>
        <p:nvGrpSpPr>
          <p:cNvPr id="448" name="Group 448"/>
          <p:cNvGrpSpPr/>
          <p:nvPr/>
        </p:nvGrpSpPr>
        <p:grpSpPr>
          <a:xfrm>
            <a:off x="8530828" y="7009804"/>
            <a:ext cx="4750594" cy="1821657"/>
            <a:chOff x="0" y="0"/>
            <a:chExt cx="4750593" cy="1821656"/>
          </a:xfrm>
        </p:grpSpPr>
        <p:sp>
          <p:nvSpPr>
            <p:cNvPr id="446" name="Shape 446"/>
            <p:cNvSpPr/>
            <p:nvPr/>
          </p:nvSpPr>
          <p:spPr>
            <a:xfrm>
              <a:off x="0" y="0"/>
              <a:ext cx="4750594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7" name="Shape 447"/>
            <p:cNvSpPr/>
            <p:nvPr/>
          </p:nvSpPr>
          <p:spPr>
            <a:xfrm>
              <a:off x="0" y="45994"/>
              <a:ext cx="4750594" cy="172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Dever Principal:</a:t>
              </a:r>
              <a:br/>
              <a:r>
                <a:rPr b="1"/>
                <a:t>S</a:t>
              </a:r>
              <a:r>
                <a:rPr b="1"/>
                <a:t>ubmeter-se a seu marido</a:t>
              </a:r>
            </a:p>
          </p:txBody>
        </p:sp>
      </p:grpSp>
      <p:sp>
        <p:nvSpPr>
          <p:cNvPr id="449" name="Shape 449"/>
          <p:cNvSpPr/>
          <p:nvPr/>
        </p:nvSpPr>
        <p:spPr>
          <a:xfrm rot="19800000">
            <a:off x="2430932" y="8784641"/>
            <a:ext cx="8742661" cy="1872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11800">
                <a:solidFill>
                  <a:schemeClr val="accent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Se Divorciar</a:t>
            </a:r>
          </a:p>
        </p:txBody>
      </p:sp>
      <p:pic>
        <p:nvPicPr>
          <p:cNvPr id="45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81267" y="-497653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4" grpId="2"/>
      <p:bldP build="whole" bldLvl="1" animBg="1" rev="0" advAuto="0" spid="427" grpId="3"/>
      <p:bldP build="whole" bldLvl="1" animBg="1" rev="0" advAuto="0" spid="442" grpId="9"/>
      <p:bldP build="whole" bldLvl="1" animBg="1" rev="0" advAuto="0" spid="448" grpId="11"/>
      <p:bldP build="whole" bldLvl="1" animBg="1" rev="0" advAuto="0" spid="445" grpId="10"/>
      <p:bldP build="whole" bldLvl="1" animBg="1" rev="0" advAuto="0" spid="449" grpId="7"/>
      <p:bldP build="whole" bldLvl="1" animBg="1" rev="0" advAuto="0" spid="435" grpId="4"/>
      <p:bldP build="whole" bldLvl="1" animBg="1" rev="0" advAuto="0" spid="430" grpId="5"/>
      <p:bldP build="whole" bldLvl="1" animBg="1" rev="0" advAuto="0" spid="433" grpId="6"/>
      <p:bldP build="whole" bldLvl="1" animBg="1" rev="0" advAuto="0" spid="439" grpId="8"/>
      <p:bldP build="whole" bldLvl="1" animBg="1" rev="0" advAuto="0" spid="42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3" name="Shape 4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Observações</a:t>
            </a:r>
          </a:p>
        </p:txBody>
      </p:sp>
      <p:sp>
        <p:nvSpPr>
          <p:cNvPr id="454" name="Shape 4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Em um ambiente de egoísmo, o amor </a:t>
            </a:r>
            <a:r>
              <a:rPr u="sng"/>
              <a:t>diminui</a:t>
            </a:r>
            <a:r>
              <a:t>. O egoísmo é o </a:t>
            </a:r>
            <a:r>
              <a:rPr u="sng"/>
              <a:t>inimigo</a:t>
            </a:r>
            <a:r>
              <a:t> do amor.</a:t>
            </a:r>
          </a:p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Se a esposa não se submeter ao marido, ele </a:t>
            </a:r>
            <a:r>
              <a:rPr u="sng"/>
              <a:t>tentará achar respeito em outro lugar</a:t>
            </a:r>
            <a:r>
              <a:t>. </a:t>
            </a:r>
          </a:p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Se o marido não amar a sua esposa, ela </a:t>
            </a:r>
            <a:r>
              <a:rPr u="sng"/>
              <a:t>tentará achar amor em outro lugar</a:t>
            </a:r>
            <a:r>
              <a:t>.</a:t>
            </a:r>
          </a:p>
        </p:txBody>
      </p:sp>
      <p:pic>
        <p:nvPicPr>
          <p:cNvPr id="455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8" name="Shape 4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  <a:r>
              <a:t>4. Normalmente o casamento terminará em </a:t>
            </a:r>
            <a:r>
              <a:rPr u="sng"/>
              <a:t>Divórcio</a:t>
            </a:r>
            <a:r>
              <a:t>.</a:t>
            </a:r>
          </a:p>
          <a:p>
            <a: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  <a:p>
            <a: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  <a:r>
              <a:t>5. Biblicamente, nós somos responsáveis em cumprir nosso dever, mesmo se nosso cônjuge não cumprir o seu dever. (Será que Cristo ainda nos ama quando não temos sido completamente submissos a Ele?)</a:t>
            </a:r>
          </a:p>
        </p:txBody>
      </p:sp>
      <p:pic>
        <p:nvPicPr>
          <p:cNvPr id="459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.jpg"/>
          <p:cNvPicPr>
            <a:picLocks noChangeAspect="1"/>
          </p:cNvPicPr>
          <p:nvPr/>
        </p:nvPicPr>
        <p:blipFill>
          <a:blip r:embed="rId2">
            <a:extLst/>
          </a:blip>
          <a:srcRect l="88107" t="0" r="0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359545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5" name="Group 465"/>
          <p:cNvGrpSpPr/>
          <p:nvPr/>
        </p:nvGrpSpPr>
        <p:grpSpPr>
          <a:xfrm>
            <a:off x="3351609" y="303609"/>
            <a:ext cx="17698641" cy="1071563"/>
            <a:chOff x="0" y="0"/>
            <a:chExt cx="17698640" cy="1071562"/>
          </a:xfrm>
        </p:grpSpPr>
        <p:sp>
          <p:nvSpPr>
            <p:cNvPr id="463" name="Shape 463"/>
            <p:cNvSpPr/>
            <p:nvPr/>
          </p:nvSpPr>
          <p:spPr>
            <a:xfrm>
              <a:off x="0" y="0"/>
              <a:ext cx="17698641" cy="107156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6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4" name="Shape 464"/>
            <p:cNvSpPr/>
            <p:nvPr/>
          </p:nvSpPr>
          <p:spPr>
            <a:xfrm>
              <a:off x="0" y="56517"/>
              <a:ext cx="17698641" cy="958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b="1" sz="6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 Modelo para os deveres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8387953" y="5786437"/>
            <a:ext cx="5339954" cy="910829"/>
            <a:chOff x="0" y="0"/>
            <a:chExt cx="5339953" cy="910828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3399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67" name="Shape 467"/>
            <p:cNvSpPr/>
            <p:nvPr/>
          </p:nvSpPr>
          <p:spPr>
            <a:xfrm>
              <a:off x="53578" y="40568"/>
              <a:ext cx="5232797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Homem</a:t>
              </a:r>
            </a:p>
          </p:txBody>
        </p:sp>
      </p:grpSp>
      <p:grpSp>
        <p:nvGrpSpPr>
          <p:cNvPr id="471" name="Group 471"/>
          <p:cNvGrpSpPr/>
          <p:nvPr/>
        </p:nvGrpSpPr>
        <p:grpSpPr>
          <a:xfrm>
            <a:off x="15853171" y="5786437"/>
            <a:ext cx="5339954" cy="910829"/>
            <a:chOff x="0" y="0"/>
            <a:chExt cx="5339953" cy="910828"/>
          </a:xfrm>
        </p:grpSpPr>
        <p:sp>
          <p:nvSpPr>
            <p:cNvPr id="469" name="Shape 469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FFCC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3578" y="40568"/>
              <a:ext cx="5232797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Mulher</a:t>
              </a:r>
            </a:p>
          </p:txBody>
        </p:sp>
      </p:grpSp>
      <p:sp>
        <p:nvSpPr>
          <p:cNvPr id="472" name="Shape 472"/>
          <p:cNvSpPr/>
          <p:nvPr/>
        </p:nvSpPr>
        <p:spPr>
          <a:xfrm>
            <a:off x="15692437" y="1678781"/>
            <a:ext cx="4179306" cy="77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Efesios 5:22-33</a:t>
            </a:r>
          </a:p>
        </p:txBody>
      </p:sp>
      <p:sp>
        <p:nvSpPr>
          <p:cNvPr id="473" name="Shape 473"/>
          <p:cNvSpPr/>
          <p:nvPr/>
        </p:nvSpPr>
        <p:spPr>
          <a:xfrm>
            <a:off x="13567171" y="10519171"/>
            <a:ext cx="2125267" cy="910829"/>
          </a:xfrm>
          <a:prstGeom prst="rightArrow">
            <a:avLst>
              <a:gd name="adj1" fmla="val 50000"/>
              <a:gd name="adj2" fmla="val 35302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16200000"/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4" name="Shape 474"/>
          <p:cNvSpPr/>
          <p:nvPr/>
        </p:nvSpPr>
        <p:spPr>
          <a:xfrm>
            <a:off x="10819548" y="12340828"/>
            <a:ext cx="7629378" cy="63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…assim como Cristo amou a igreja</a:t>
            </a:r>
          </a:p>
        </p:txBody>
      </p:sp>
      <p:sp>
        <p:nvSpPr>
          <p:cNvPr id="475" name="Shape 475"/>
          <p:cNvSpPr/>
          <p:nvPr/>
        </p:nvSpPr>
        <p:spPr>
          <a:xfrm rot="16200000">
            <a:off x="18774932" y="9063632"/>
            <a:ext cx="1071563" cy="910829"/>
          </a:xfrm>
          <a:prstGeom prst="rightArrow">
            <a:avLst>
              <a:gd name="adj1" fmla="val 50000"/>
              <a:gd name="adj2" fmla="val 35294"/>
            </a:avLst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2998">
                <a:srgbClr val="D4DEFF"/>
              </a:gs>
              <a:gs pos="100000">
                <a:srgbClr val="96AB94"/>
              </a:gs>
            </a:gsLst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6" name="Shape 476"/>
          <p:cNvSpPr/>
          <p:nvPr/>
        </p:nvSpPr>
        <p:spPr>
          <a:xfrm rot="10800000">
            <a:off x="13710046" y="7465218"/>
            <a:ext cx="2125267" cy="910829"/>
          </a:xfrm>
          <a:prstGeom prst="rightArrow">
            <a:avLst>
              <a:gd name="adj1" fmla="val 50000"/>
              <a:gd name="adj2" fmla="val 35302"/>
            </a:avLst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2998">
                <a:srgbClr val="D4DEFF"/>
              </a:gs>
              <a:gs pos="100000">
                <a:srgbClr val="96AB94"/>
              </a:gs>
            </a:gsLst>
            <a:lin ang="16200000"/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7" name="Shape 477"/>
          <p:cNvSpPr/>
          <p:nvPr/>
        </p:nvSpPr>
        <p:spPr>
          <a:xfrm>
            <a:off x="10252007" y="8946046"/>
            <a:ext cx="7925112" cy="63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Como nós nos submetemos a Cristo</a:t>
            </a:r>
          </a:p>
        </p:txBody>
      </p:sp>
      <p:sp>
        <p:nvSpPr>
          <p:cNvPr id="478" name="Shape 478"/>
          <p:cNvSpPr/>
          <p:nvPr/>
        </p:nvSpPr>
        <p:spPr>
          <a:xfrm rot="5400000">
            <a:off x="9309943" y="9242226"/>
            <a:ext cx="1071563" cy="910829"/>
          </a:xfrm>
          <a:prstGeom prst="rightArrow">
            <a:avLst>
              <a:gd name="adj1" fmla="val 50000"/>
              <a:gd name="adj2" fmla="val 35294"/>
            </a:avLst>
          </a:prstGeom>
          <a:gradFill>
            <a:gsLst>
              <a:gs pos="0">
                <a:srgbClr val="96AB94"/>
              </a:gs>
              <a:gs pos="17001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</a:gradFill>
          <a:ln w="25400">
            <a:solidFill>
              <a:srgbClr val="000000"/>
            </a:solidFill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481" name="Group 481"/>
          <p:cNvGrpSpPr/>
          <p:nvPr/>
        </p:nvGrpSpPr>
        <p:grpSpPr>
          <a:xfrm>
            <a:off x="16375850" y="7088634"/>
            <a:ext cx="4750595" cy="1821658"/>
            <a:chOff x="0" y="0"/>
            <a:chExt cx="4750593" cy="1821656"/>
          </a:xfrm>
        </p:grpSpPr>
        <p:sp>
          <p:nvSpPr>
            <p:cNvPr id="479" name="Shape 479"/>
            <p:cNvSpPr/>
            <p:nvPr/>
          </p:nvSpPr>
          <p:spPr>
            <a:xfrm>
              <a:off x="0" y="0"/>
              <a:ext cx="4750594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0" y="319044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Desejo Principal:</a:t>
              </a:r>
              <a:br/>
              <a:r>
                <a:rPr b="1"/>
                <a:t>Ser</a:t>
              </a:r>
              <a:r>
                <a:t> </a:t>
              </a:r>
              <a:r>
                <a:rPr b="1"/>
                <a:t>Respeitado</a:t>
              </a:r>
            </a:p>
          </p:txBody>
        </p:sp>
      </p:grpSp>
      <p:grpSp>
        <p:nvGrpSpPr>
          <p:cNvPr id="484" name="Group 484"/>
          <p:cNvGrpSpPr/>
          <p:nvPr/>
        </p:nvGrpSpPr>
        <p:grpSpPr>
          <a:xfrm>
            <a:off x="8530828" y="10206632"/>
            <a:ext cx="4750594" cy="1678783"/>
            <a:chOff x="0" y="0"/>
            <a:chExt cx="4750593" cy="1678781"/>
          </a:xfrm>
        </p:grpSpPr>
        <p:sp>
          <p:nvSpPr>
            <p:cNvPr id="482" name="Shape 482"/>
            <p:cNvSpPr/>
            <p:nvPr/>
          </p:nvSpPr>
          <p:spPr>
            <a:xfrm>
              <a:off x="0" y="0"/>
              <a:ext cx="4750594" cy="16787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3" name="Shape 483"/>
            <p:cNvSpPr/>
            <p:nvPr/>
          </p:nvSpPr>
          <p:spPr>
            <a:xfrm>
              <a:off x="0" y="247606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Desejo Principal:</a:t>
              </a:r>
              <a:br/>
              <a:r>
                <a:rPr b="1"/>
                <a:t>Ser </a:t>
              </a:r>
              <a:r>
                <a:rPr b="1"/>
                <a:t>Amada</a:t>
              </a:r>
            </a:p>
          </p:txBody>
        </p:sp>
      </p:grpSp>
      <p:grpSp>
        <p:nvGrpSpPr>
          <p:cNvPr id="487" name="Group 487"/>
          <p:cNvGrpSpPr/>
          <p:nvPr/>
        </p:nvGrpSpPr>
        <p:grpSpPr>
          <a:xfrm>
            <a:off x="16375850" y="10206632"/>
            <a:ext cx="4750595" cy="1678783"/>
            <a:chOff x="0" y="0"/>
            <a:chExt cx="4750593" cy="1678781"/>
          </a:xfrm>
        </p:grpSpPr>
        <p:sp>
          <p:nvSpPr>
            <p:cNvPr id="485" name="Shape 485"/>
            <p:cNvSpPr/>
            <p:nvPr/>
          </p:nvSpPr>
          <p:spPr>
            <a:xfrm>
              <a:off x="0" y="0"/>
              <a:ext cx="4750594" cy="16787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6" name="Shape 486"/>
            <p:cNvSpPr/>
            <p:nvPr/>
          </p:nvSpPr>
          <p:spPr>
            <a:xfrm>
              <a:off x="0" y="247606"/>
              <a:ext cx="4750594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Dever Principal:</a:t>
              </a:r>
              <a:br/>
              <a:r>
                <a:rPr b="1"/>
                <a:t>Amar sua esposa</a:t>
              </a:r>
            </a:p>
          </p:txBody>
        </p:sp>
      </p:grpSp>
      <p:grpSp>
        <p:nvGrpSpPr>
          <p:cNvPr id="490" name="Group 490"/>
          <p:cNvGrpSpPr/>
          <p:nvPr/>
        </p:nvGrpSpPr>
        <p:grpSpPr>
          <a:xfrm>
            <a:off x="8530828" y="7009804"/>
            <a:ext cx="4750594" cy="1821657"/>
            <a:chOff x="0" y="0"/>
            <a:chExt cx="4750593" cy="1821656"/>
          </a:xfrm>
        </p:grpSpPr>
        <p:sp>
          <p:nvSpPr>
            <p:cNvPr id="488" name="Shape 488"/>
            <p:cNvSpPr/>
            <p:nvPr/>
          </p:nvSpPr>
          <p:spPr>
            <a:xfrm>
              <a:off x="0" y="0"/>
              <a:ext cx="4750594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9" name="Shape 489"/>
            <p:cNvSpPr/>
            <p:nvPr/>
          </p:nvSpPr>
          <p:spPr>
            <a:xfrm>
              <a:off x="0" y="45994"/>
              <a:ext cx="4750594" cy="172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Dever Principal:</a:t>
              </a:r>
              <a:br/>
              <a:r>
                <a:rPr b="1"/>
                <a:t>S</a:t>
              </a:r>
              <a:r>
                <a:rPr b="1"/>
                <a:t>ubmeter-se a seu marido</a:t>
              </a:r>
            </a:p>
          </p:txBody>
        </p:sp>
      </p:grpSp>
      <p:pic>
        <p:nvPicPr>
          <p:cNvPr id="491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402639" y="-619087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0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1" grpId="7"/>
      <p:bldP build="whole" bldLvl="1" animBg="1" rev="0" advAuto="0" spid="487" grpId="9"/>
      <p:bldP build="whole" bldLvl="1" animBg="1" rev="0" advAuto="0" spid="490" grpId="10"/>
      <p:bldP build="whole" bldLvl="1" animBg="1" rev="0" advAuto="0" spid="477" grpId="5"/>
      <p:bldP build="whole" bldLvl="1" animBg="1" rev="0" advAuto="0" spid="475" grpId="3"/>
      <p:bldP build="whole" bldLvl="1" animBg="1" rev="0" advAuto="0" spid="484" grpId="8"/>
      <p:bldP build="whole" bldLvl="1" animBg="1" rev="0" advAuto="0" spid="473" grpId="1"/>
      <p:bldP build="whole" bldLvl="1" animBg="1" rev="0" advAuto="0" spid="476" grpId="4"/>
      <p:bldP build="whole" bldLvl="1" animBg="1" rev="0" advAuto="0" spid="478" grpId="6"/>
      <p:bldP build="whole" bldLvl="1" animBg="1" rev="0" advAuto="0" spid="474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4" name="Shape 4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Cristo nos </a:t>
            </a:r>
            <a:r>
              <a:rPr u="sng"/>
              <a:t>ama</a:t>
            </a:r>
            <a:r>
              <a:t>, mesmo quando nós não nos submetemos a Ele.</a:t>
            </a:r>
          </a:p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Cristo foi </a:t>
            </a:r>
            <a:r>
              <a:rPr u="sng"/>
              <a:t>sacrificado</a:t>
            </a:r>
            <a:r>
              <a:t> para nosso benefício.</a:t>
            </a:r>
          </a:p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O amor de Cristo é </a:t>
            </a:r>
            <a:r>
              <a:rPr u="sng"/>
              <a:t>altruísta</a:t>
            </a:r>
            <a:r>
              <a:t>, e não </a:t>
            </a:r>
            <a:r>
              <a:rPr u="sng"/>
              <a:t>egoísta</a:t>
            </a:r>
            <a:r>
              <a:t>.</a:t>
            </a:r>
          </a:p>
        </p:txBody>
      </p:sp>
      <p:sp>
        <p:nvSpPr>
          <p:cNvPr id="495" name="Shape 495"/>
          <p:cNvSpPr/>
          <p:nvPr>
            <p:ph type="title"/>
          </p:nvPr>
        </p:nvSpPr>
        <p:spPr>
          <a:xfrm>
            <a:off x="4214205" y="750266"/>
            <a:ext cx="16459200" cy="2286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Observações para homens:</a:t>
            </a:r>
          </a:p>
        </p:txBody>
      </p:sp>
      <p:pic>
        <p:nvPicPr>
          <p:cNvPr id="496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9" name="Shape 4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Observações para mulheres</a:t>
            </a:r>
          </a:p>
        </p:txBody>
      </p:sp>
      <p:sp>
        <p:nvSpPr>
          <p:cNvPr id="500" name="Shape 5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É </a:t>
            </a:r>
            <a:r>
              <a:rPr u="sng"/>
              <a:t>impossível</a:t>
            </a:r>
            <a:r>
              <a:t> seguirmos a Cristo, se não seguirmos o marido que Ele nos deu.</a:t>
            </a:r>
          </a:p>
          <a:p>
            <a:pPr marL="802105" indent="-802105">
              <a:buClrTx/>
              <a:buFontTx/>
              <a:buAutoNum type="arabicPeriod" startAt="1"/>
              <a:defRPr>
                <a:solidFill>
                  <a:srgbClr val="FFFFFF"/>
                </a:solidFill>
              </a:defRPr>
            </a:pPr>
            <a:r>
              <a:t>Devemos nos submeter aos nossos maridos de </a:t>
            </a:r>
            <a:r>
              <a:rPr u="sng"/>
              <a:t>todo o coração</a:t>
            </a:r>
            <a:r>
              <a:t>, e não apenas com nossas ações externas. (Não seja uma esposa fariseu!)</a:t>
            </a:r>
          </a:p>
        </p:txBody>
      </p:sp>
      <p:pic>
        <p:nvPicPr>
          <p:cNvPr id="501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3535" y="2260731"/>
            <a:ext cx="18296930" cy="1219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474"/>
          <a:stretch>
            <a:fillRect/>
          </a:stretch>
        </p:blipFill>
        <p:spPr>
          <a:xfrm>
            <a:off x="3048000" y="-1"/>
            <a:ext cx="18288000" cy="244673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6605060" y="303609"/>
            <a:ext cx="11185042" cy="2215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 todas as prioridades,</a:t>
            </a:r>
            <a:endParaRPr sz="4600"/>
          </a:p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Qual é o mas importante?</a:t>
            </a:r>
          </a:p>
        </p:txBody>
      </p:sp>
      <p:grpSp>
        <p:nvGrpSpPr>
          <p:cNvPr id="105" name="Group 105"/>
          <p:cNvGrpSpPr/>
          <p:nvPr/>
        </p:nvGrpSpPr>
        <p:grpSpPr>
          <a:xfrm>
            <a:off x="16371749" y="3272584"/>
            <a:ext cx="4016447" cy="2622987"/>
            <a:chOff x="310673" y="0"/>
            <a:chExt cx="4016446" cy="2622986"/>
          </a:xfrm>
        </p:grpSpPr>
        <p:sp>
          <p:nvSpPr>
            <p:cNvPr id="103" name="Shape 103"/>
            <p:cNvSpPr/>
            <p:nvPr/>
          </p:nvSpPr>
          <p:spPr>
            <a:xfrm>
              <a:off x="310673" y="0"/>
              <a:ext cx="4016447" cy="2622987"/>
            </a:xfrm>
            <a:prstGeom prst="triangle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320876" y="1007988"/>
              <a:ext cx="2020410" cy="9038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Deus</a:t>
              </a: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5374475" y="5918925"/>
            <a:ext cx="6010996" cy="1293507"/>
            <a:chOff x="0" y="0"/>
            <a:chExt cx="6010994" cy="1293505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6010995" cy="129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715" y="0"/>
                  </a:lnTo>
                  <a:lnTo>
                    <a:pt x="1788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96685" y="237776"/>
              <a:ext cx="4622380" cy="970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A Família</a:t>
              </a:r>
            </a:p>
          </p:txBody>
        </p:sp>
      </p:grpSp>
      <p:pic>
        <p:nvPicPr>
          <p:cNvPr id="109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086394" y="-556419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2"/>
      <p:bldP build="whole" bldLvl="1" animBg="1" rev="0" advAuto="0" spid="10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image.jpg"/>
          <p:cNvPicPr>
            <a:picLocks noChangeAspect="1"/>
          </p:cNvPicPr>
          <p:nvPr/>
        </p:nvPicPr>
        <p:blipFill>
          <a:blip r:embed="rId2">
            <a:extLst/>
          </a:blip>
          <a:srcRect l="88107" t="0" r="0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359545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7" name="Group 507"/>
          <p:cNvGrpSpPr/>
          <p:nvPr/>
        </p:nvGrpSpPr>
        <p:grpSpPr>
          <a:xfrm>
            <a:off x="3351609" y="303609"/>
            <a:ext cx="17698641" cy="1071563"/>
            <a:chOff x="0" y="0"/>
            <a:chExt cx="17698640" cy="1071562"/>
          </a:xfrm>
        </p:grpSpPr>
        <p:sp>
          <p:nvSpPr>
            <p:cNvPr id="505" name="Shape 505"/>
            <p:cNvSpPr/>
            <p:nvPr/>
          </p:nvSpPr>
          <p:spPr>
            <a:xfrm>
              <a:off x="0" y="0"/>
              <a:ext cx="17698641" cy="107156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b="1" sz="6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6" name="Shape 506"/>
            <p:cNvSpPr/>
            <p:nvPr/>
          </p:nvSpPr>
          <p:spPr>
            <a:xfrm>
              <a:off x="0" y="56517"/>
              <a:ext cx="17698641" cy="958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b="1" sz="6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Sugestões e Advertências</a:t>
              </a:r>
            </a:p>
          </p:txBody>
        </p:sp>
      </p:grpSp>
      <p:sp>
        <p:nvSpPr>
          <p:cNvPr id="508" name="Shape 508"/>
          <p:cNvSpPr/>
          <p:nvPr/>
        </p:nvSpPr>
        <p:spPr>
          <a:xfrm>
            <a:off x="15692437" y="1678781"/>
            <a:ext cx="4179306" cy="77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Efesios 5:22-33</a:t>
            </a:r>
          </a:p>
        </p:txBody>
      </p:sp>
      <p:grpSp>
        <p:nvGrpSpPr>
          <p:cNvPr id="511" name="Group 511"/>
          <p:cNvGrpSpPr/>
          <p:nvPr/>
        </p:nvGrpSpPr>
        <p:grpSpPr>
          <a:xfrm>
            <a:off x="4566046" y="3357562"/>
            <a:ext cx="5339954" cy="910829"/>
            <a:chOff x="0" y="0"/>
            <a:chExt cx="5339953" cy="910828"/>
          </a:xfrm>
        </p:grpSpPr>
        <p:sp>
          <p:nvSpPr>
            <p:cNvPr id="509" name="Shape 509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3399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10" name="Shape 510"/>
            <p:cNvSpPr/>
            <p:nvPr/>
          </p:nvSpPr>
          <p:spPr>
            <a:xfrm>
              <a:off x="53578" y="31638"/>
              <a:ext cx="5232797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Homens</a:t>
              </a:r>
            </a:p>
          </p:txBody>
        </p:sp>
      </p:grpSp>
      <p:grpSp>
        <p:nvGrpSpPr>
          <p:cNvPr id="514" name="Group 514"/>
          <p:cNvGrpSpPr/>
          <p:nvPr/>
        </p:nvGrpSpPr>
        <p:grpSpPr>
          <a:xfrm>
            <a:off x="14942343" y="3357562"/>
            <a:ext cx="5339954" cy="910829"/>
            <a:chOff x="0" y="0"/>
            <a:chExt cx="5339953" cy="910828"/>
          </a:xfrm>
        </p:grpSpPr>
        <p:sp>
          <p:nvSpPr>
            <p:cNvPr id="512" name="Shape 512"/>
            <p:cNvSpPr/>
            <p:nvPr/>
          </p:nvSpPr>
          <p:spPr>
            <a:xfrm>
              <a:off x="0" y="0"/>
              <a:ext cx="5339954" cy="910829"/>
            </a:xfrm>
            <a:prstGeom prst="roundRect">
              <a:avLst>
                <a:gd name="adj" fmla="val 11764"/>
              </a:avLst>
            </a:prstGeom>
            <a:solidFill>
              <a:srgbClr val="FFCC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13" name="Shape 513"/>
            <p:cNvSpPr/>
            <p:nvPr/>
          </p:nvSpPr>
          <p:spPr>
            <a:xfrm>
              <a:off x="35718" y="31638"/>
              <a:ext cx="5232798" cy="847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Mulheres</a:t>
              </a:r>
            </a:p>
          </p:txBody>
        </p:sp>
      </p:grpSp>
      <p:grpSp>
        <p:nvGrpSpPr>
          <p:cNvPr id="517" name="Group 517"/>
          <p:cNvGrpSpPr/>
          <p:nvPr/>
        </p:nvGrpSpPr>
        <p:grpSpPr>
          <a:xfrm>
            <a:off x="3958828" y="4652367"/>
            <a:ext cx="6875860" cy="1678782"/>
            <a:chOff x="0" y="0"/>
            <a:chExt cx="6875859" cy="1678781"/>
          </a:xfrm>
        </p:grpSpPr>
        <p:sp>
          <p:nvSpPr>
            <p:cNvPr id="515" name="Shape 515"/>
            <p:cNvSpPr/>
            <p:nvPr/>
          </p:nvSpPr>
          <p:spPr>
            <a:xfrm>
              <a:off x="0" y="0"/>
              <a:ext cx="6875860" cy="16787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6" name="Shape 516"/>
            <p:cNvSpPr/>
            <p:nvPr/>
          </p:nvSpPr>
          <p:spPr>
            <a:xfrm>
              <a:off x="0" y="247606"/>
              <a:ext cx="6875860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Não exija respeito mas lute por “ele.”</a:t>
              </a:r>
            </a:p>
          </p:txBody>
        </p:sp>
      </p:grpSp>
      <p:grpSp>
        <p:nvGrpSpPr>
          <p:cNvPr id="520" name="Group 520"/>
          <p:cNvGrpSpPr/>
          <p:nvPr/>
        </p:nvGrpSpPr>
        <p:grpSpPr>
          <a:xfrm>
            <a:off x="3958828" y="6554390"/>
            <a:ext cx="6875860" cy="1821657"/>
            <a:chOff x="0" y="0"/>
            <a:chExt cx="6875859" cy="1821656"/>
          </a:xfrm>
        </p:grpSpPr>
        <p:sp>
          <p:nvSpPr>
            <p:cNvPr id="518" name="Shape 518"/>
            <p:cNvSpPr/>
            <p:nvPr/>
          </p:nvSpPr>
          <p:spPr>
            <a:xfrm>
              <a:off x="0" y="0"/>
              <a:ext cx="6875860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9" name="Shape 519"/>
            <p:cNvSpPr/>
            <p:nvPr/>
          </p:nvSpPr>
          <p:spPr>
            <a:xfrm>
              <a:off x="0" y="45994"/>
              <a:ext cx="6875860" cy="172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Você deve amar sua esposa, mesmo se ela não lhe </a:t>
              </a:r>
              <a:r>
                <a:rPr u="sng"/>
                <a:t>respeitar</a:t>
              </a:r>
              <a:r>
                <a:t>.</a:t>
              </a:r>
            </a:p>
          </p:txBody>
        </p:sp>
      </p:grpSp>
      <p:grpSp>
        <p:nvGrpSpPr>
          <p:cNvPr id="523" name="Group 523"/>
          <p:cNvGrpSpPr/>
          <p:nvPr/>
        </p:nvGrpSpPr>
        <p:grpSpPr>
          <a:xfrm>
            <a:off x="3958828" y="8536781"/>
            <a:ext cx="6875860" cy="1821657"/>
            <a:chOff x="0" y="0"/>
            <a:chExt cx="6875859" cy="1821656"/>
          </a:xfrm>
        </p:grpSpPr>
        <p:sp>
          <p:nvSpPr>
            <p:cNvPr id="521" name="Shape 521"/>
            <p:cNvSpPr/>
            <p:nvPr/>
          </p:nvSpPr>
          <p:spPr>
            <a:xfrm>
              <a:off x="0" y="0"/>
              <a:ext cx="6875860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2" name="Shape 522"/>
            <p:cNvSpPr/>
            <p:nvPr/>
          </p:nvSpPr>
          <p:spPr>
            <a:xfrm>
              <a:off x="0" y="319044"/>
              <a:ext cx="6875860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Não </a:t>
              </a:r>
              <a:r>
                <a:rPr u="sng"/>
                <a:t>renda</a:t>
              </a:r>
              <a:r>
                <a:t> a sua autoridade para sua esposa.</a:t>
              </a:r>
            </a:p>
          </p:txBody>
        </p:sp>
      </p:grpSp>
      <p:grpSp>
        <p:nvGrpSpPr>
          <p:cNvPr id="526" name="Group 526"/>
          <p:cNvGrpSpPr/>
          <p:nvPr/>
        </p:nvGrpSpPr>
        <p:grpSpPr>
          <a:xfrm>
            <a:off x="3958828" y="10519171"/>
            <a:ext cx="6875860" cy="1821658"/>
            <a:chOff x="0" y="0"/>
            <a:chExt cx="6875859" cy="1821656"/>
          </a:xfrm>
        </p:grpSpPr>
        <p:sp>
          <p:nvSpPr>
            <p:cNvPr id="524" name="Shape 524"/>
            <p:cNvSpPr/>
            <p:nvPr/>
          </p:nvSpPr>
          <p:spPr>
            <a:xfrm>
              <a:off x="0" y="0"/>
              <a:ext cx="6875860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5" name="Shape 525"/>
            <p:cNvSpPr/>
            <p:nvPr/>
          </p:nvSpPr>
          <p:spPr>
            <a:xfrm>
              <a:off x="0" y="45994"/>
              <a:ext cx="6875860" cy="172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Valoriza</a:t>
              </a:r>
              <a:r>
                <a:rPr u="none"/>
                <a:t> as opinões de sua esposa, tanto quanto as suas próprias. </a:t>
              </a:r>
            </a:p>
          </p:txBody>
        </p:sp>
      </p:grpSp>
      <p:grpSp>
        <p:nvGrpSpPr>
          <p:cNvPr id="529" name="Group 529"/>
          <p:cNvGrpSpPr/>
          <p:nvPr/>
        </p:nvGrpSpPr>
        <p:grpSpPr>
          <a:xfrm>
            <a:off x="14013656" y="4572000"/>
            <a:ext cx="6875860" cy="1821657"/>
            <a:chOff x="0" y="0"/>
            <a:chExt cx="6875859" cy="1821656"/>
          </a:xfrm>
        </p:grpSpPr>
        <p:sp>
          <p:nvSpPr>
            <p:cNvPr id="527" name="Shape 527"/>
            <p:cNvSpPr/>
            <p:nvPr/>
          </p:nvSpPr>
          <p:spPr>
            <a:xfrm>
              <a:off x="0" y="0"/>
              <a:ext cx="6875860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8" name="Shape 528"/>
            <p:cNvSpPr/>
            <p:nvPr/>
          </p:nvSpPr>
          <p:spPr>
            <a:xfrm>
              <a:off x="0" y="319044"/>
              <a:ext cx="6875860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Não exija </a:t>
              </a:r>
              <a:r>
                <a:rPr u="sng"/>
                <a:t>amor</a:t>
              </a:r>
              <a:r>
                <a:t>, mas lute por “ele.”</a:t>
              </a:r>
            </a:p>
          </p:txBody>
        </p:sp>
      </p:grpSp>
      <p:grpSp>
        <p:nvGrpSpPr>
          <p:cNvPr id="532" name="Group 532"/>
          <p:cNvGrpSpPr/>
          <p:nvPr/>
        </p:nvGrpSpPr>
        <p:grpSpPr>
          <a:xfrm>
            <a:off x="14013656" y="6554390"/>
            <a:ext cx="6875860" cy="1821657"/>
            <a:chOff x="0" y="0"/>
            <a:chExt cx="6875859" cy="1821656"/>
          </a:xfrm>
        </p:grpSpPr>
        <p:sp>
          <p:nvSpPr>
            <p:cNvPr id="530" name="Shape 530"/>
            <p:cNvSpPr/>
            <p:nvPr/>
          </p:nvSpPr>
          <p:spPr>
            <a:xfrm>
              <a:off x="0" y="0"/>
              <a:ext cx="6875860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1" name="Shape 531"/>
            <p:cNvSpPr/>
            <p:nvPr/>
          </p:nvSpPr>
          <p:spPr>
            <a:xfrm>
              <a:off x="0" y="45994"/>
              <a:ext cx="6875860" cy="172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Você deve submeter-se a seu marido, mesmo quando ele não </a:t>
              </a:r>
              <a:r>
                <a:rPr u="sng"/>
                <a:t>merecer</a:t>
              </a:r>
              <a:r>
                <a:t>. </a:t>
              </a:r>
            </a:p>
          </p:txBody>
        </p:sp>
      </p:grpSp>
      <p:grpSp>
        <p:nvGrpSpPr>
          <p:cNvPr id="535" name="Group 535"/>
          <p:cNvGrpSpPr/>
          <p:nvPr/>
        </p:nvGrpSpPr>
        <p:grpSpPr>
          <a:xfrm>
            <a:off x="14013656" y="8536781"/>
            <a:ext cx="6875860" cy="1821657"/>
            <a:chOff x="0" y="0"/>
            <a:chExt cx="6875859" cy="1821656"/>
          </a:xfrm>
        </p:grpSpPr>
        <p:sp>
          <p:nvSpPr>
            <p:cNvPr id="533" name="Shape 533"/>
            <p:cNvSpPr/>
            <p:nvPr/>
          </p:nvSpPr>
          <p:spPr>
            <a:xfrm>
              <a:off x="0" y="0"/>
              <a:ext cx="6875860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4" name="Shape 534"/>
            <p:cNvSpPr/>
            <p:nvPr/>
          </p:nvSpPr>
          <p:spPr>
            <a:xfrm>
              <a:off x="0" y="319044"/>
              <a:ext cx="6875860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r>
                <a:t>Não </a:t>
              </a:r>
              <a:r>
                <a:rPr u="sng"/>
                <a:t>comprometa</a:t>
              </a:r>
              <a:r>
                <a:t> a autoridade do seu marido.</a:t>
              </a:r>
            </a:p>
          </p:txBody>
        </p:sp>
      </p:grpSp>
      <p:grpSp>
        <p:nvGrpSpPr>
          <p:cNvPr id="538" name="Group 538"/>
          <p:cNvGrpSpPr/>
          <p:nvPr/>
        </p:nvGrpSpPr>
        <p:grpSpPr>
          <a:xfrm>
            <a:off x="14013656" y="10519171"/>
            <a:ext cx="6875860" cy="1821658"/>
            <a:chOff x="0" y="0"/>
            <a:chExt cx="6875859" cy="1821656"/>
          </a:xfrm>
        </p:grpSpPr>
        <p:sp>
          <p:nvSpPr>
            <p:cNvPr id="536" name="Shape 536"/>
            <p:cNvSpPr/>
            <p:nvPr/>
          </p:nvSpPr>
          <p:spPr>
            <a:xfrm>
              <a:off x="0" y="0"/>
              <a:ext cx="6875860" cy="18216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algn="ctr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7" name="Shape 537"/>
            <p:cNvSpPr/>
            <p:nvPr/>
          </p:nvSpPr>
          <p:spPr>
            <a:xfrm>
              <a:off x="0" y="319044"/>
              <a:ext cx="6875860" cy="1183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Respeite</a:t>
              </a:r>
              <a:r>
                <a:rPr u="none"/>
                <a:t> as opinões do seu marido. </a:t>
              </a:r>
            </a:p>
          </p:txBody>
        </p:sp>
      </p:grpSp>
      <p:pic>
        <p:nvPicPr>
          <p:cNvPr id="539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276141" y="-619087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2"/>
      <p:bldP build="whole" bldLvl="1" animBg="1" rev="0" advAuto="0" spid="517" grpId="1"/>
      <p:bldP build="whole" bldLvl="1" animBg="1" rev="0" advAuto="0" spid="523" grpId="3"/>
      <p:bldP build="whole" bldLvl="1" animBg="1" rev="0" advAuto="0" spid="526" grpId="4"/>
      <p:bldP build="whole" bldLvl="1" animBg="1" rev="0" advAuto="0" spid="532" grpId="6"/>
      <p:bldP build="whole" bldLvl="1" animBg="1" rev="0" advAuto="0" spid="535" grpId="7"/>
      <p:bldP build="whole" bldLvl="1" animBg="1" rev="0" advAuto="0" spid="538" grpId="8"/>
      <p:bldP build="whole" bldLvl="1" animBg="1" rev="0" advAuto="0" spid="529" grpId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9559" y="2167887"/>
            <a:ext cx="17409867" cy="11606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474"/>
          <a:stretch>
            <a:fillRect/>
          </a:stretch>
        </p:blipFill>
        <p:spPr>
          <a:xfrm>
            <a:off x="3938796" y="7939"/>
            <a:ext cx="17409904" cy="232925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6682729" y="303609"/>
            <a:ext cx="11386891" cy="2215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 todas as prioridades,</a:t>
            </a:r>
            <a:endParaRPr sz="4600"/>
          </a:p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Qual é a mais importante?</a:t>
            </a:r>
          </a:p>
        </p:txBody>
      </p:sp>
      <p:grpSp>
        <p:nvGrpSpPr>
          <p:cNvPr id="546" name="Group 546"/>
          <p:cNvGrpSpPr/>
          <p:nvPr/>
        </p:nvGrpSpPr>
        <p:grpSpPr>
          <a:xfrm>
            <a:off x="15800386" y="2955493"/>
            <a:ext cx="3683066" cy="2405268"/>
            <a:chOff x="284886" y="0"/>
            <a:chExt cx="3683064" cy="2405267"/>
          </a:xfrm>
        </p:grpSpPr>
        <p:sp>
          <p:nvSpPr>
            <p:cNvPr id="544" name="Shape 544"/>
            <p:cNvSpPr/>
            <p:nvPr/>
          </p:nvSpPr>
          <p:spPr>
            <a:xfrm>
              <a:off x="284886" y="0"/>
              <a:ext cx="3683065" cy="2405268"/>
            </a:xfrm>
            <a:prstGeom prst="triangle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211238" y="940573"/>
              <a:ext cx="1852707" cy="828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Deus</a:t>
              </a:r>
            </a:p>
          </p:txBody>
        </p:sp>
      </p:grpSp>
      <p:grpSp>
        <p:nvGrpSpPr>
          <p:cNvPr id="549" name="Group 549"/>
          <p:cNvGrpSpPr/>
          <p:nvPr/>
        </p:nvGrpSpPr>
        <p:grpSpPr>
          <a:xfrm>
            <a:off x="14802817" y="5343500"/>
            <a:ext cx="5643563" cy="1214439"/>
            <a:chOff x="0" y="0"/>
            <a:chExt cx="5643562" cy="1214437"/>
          </a:xfrm>
        </p:grpSpPr>
        <p:sp>
          <p:nvSpPr>
            <p:cNvPr id="547" name="Shape 547"/>
            <p:cNvSpPr/>
            <p:nvPr/>
          </p:nvSpPr>
          <p:spPr>
            <a:xfrm>
              <a:off x="0" y="0"/>
              <a:ext cx="5643563" cy="121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715" y="0"/>
                  </a:lnTo>
                  <a:lnTo>
                    <a:pt x="1788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8" name="Shape 548"/>
            <p:cNvSpPr/>
            <p:nvPr/>
          </p:nvSpPr>
          <p:spPr>
            <a:xfrm>
              <a:off x="654099" y="237728"/>
              <a:ext cx="4339829" cy="881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Casamento</a:t>
              </a:r>
            </a:p>
          </p:txBody>
        </p:sp>
      </p:grpSp>
      <p:pic>
        <p:nvPicPr>
          <p:cNvPr id="55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6" grpId="1"/>
      <p:bldP build="whole" bldLvl="1" animBg="1" rev="0" advAuto="0" spid="549" grpId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492" y="2167887"/>
            <a:ext cx="17430934" cy="11620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image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474"/>
          <a:stretch>
            <a:fillRect/>
          </a:stretch>
        </p:blipFill>
        <p:spPr>
          <a:xfrm>
            <a:off x="3932043" y="-4363"/>
            <a:ext cx="17403957" cy="232846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/>
        </p:nvSpPr>
        <p:spPr>
          <a:xfrm>
            <a:off x="6682729" y="303609"/>
            <a:ext cx="11386891" cy="2215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 todas as prioridades,</a:t>
            </a:r>
            <a:endParaRPr sz="4600"/>
          </a:p>
          <a:p>
            <a:pPr algn="ctr">
              <a:defRPr sz="70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Qual é a mais importante?</a:t>
            </a:r>
          </a:p>
        </p:txBody>
      </p:sp>
      <p:grpSp>
        <p:nvGrpSpPr>
          <p:cNvPr id="557" name="Group 557"/>
          <p:cNvGrpSpPr/>
          <p:nvPr/>
        </p:nvGrpSpPr>
        <p:grpSpPr>
          <a:xfrm>
            <a:off x="15800386" y="2955493"/>
            <a:ext cx="3683066" cy="2405268"/>
            <a:chOff x="284886" y="0"/>
            <a:chExt cx="3683064" cy="2405267"/>
          </a:xfrm>
        </p:grpSpPr>
        <p:sp>
          <p:nvSpPr>
            <p:cNvPr id="555" name="Shape 555"/>
            <p:cNvSpPr/>
            <p:nvPr/>
          </p:nvSpPr>
          <p:spPr>
            <a:xfrm>
              <a:off x="284886" y="0"/>
              <a:ext cx="3683065" cy="2405268"/>
            </a:xfrm>
            <a:prstGeom prst="triangle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211238" y="940573"/>
              <a:ext cx="1852707" cy="828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Deus</a:t>
              </a:r>
            </a:p>
          </p:txBody>
        </p:sp>
      </p:grpSp>
      <p:grpSp>
        <p:nvGrpSpPr>
          <p:cNvPr id="560" name="Group 560"/>
          <p:cNvGrpSpPr/>
          <p:nvPr/>
        </p:nvGrpSpPr>
        <p:grpSpPr>
          <a:xfrm>
            <a:off x="14802817" y="5343500"/>
            <a:ext cx="5643563" cy="1214439"/>
            <a:chOff x="0" y="0"/>
            <a:chExt cx="5643562" cy="1214437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5643563" cy="121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715" y="0"/>
                  </a:lnTo>
                  <a:lnTo>
                    <a:pt x="1788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654099" y="237728"/>
              <a:ext cx="4339829" cy="881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Casamento</a:t>
              </a:r>
            </a:p>
          </p:txBody>
        </p:sp>
      </p:grpSp>
      <p:grpSp>
        <p:nvGrpSpPr>
          <p:cNvPr id="563" name="Group 563"/>
          <p:cNvGrpSpPr/>
          <p:nvPr/>
        </p:nvGrpSpPr>
        <p:grpSpPr>
          <a:xfrm>
            <a:off x="13829481" y="6582042"/>
            <a:ext cx="7584202" cy="1185577"/>
            <a:chOff x="0" y="0"/>
            <a:chExt cx="7584200" cy="1185576"/>
          </a:xfrm>
        </p:grpSpPr>
        <p:sp>
          <p:nvSpPr>
            <p:cNvPr id="561" name="Shape 561"/>
            <p:cNvSpPr/>
            <p:nvPr/>
          </p:nvSpPr>
          <p:spPr>
            <a:xfrm>
              <a:off x="0" y="0"/>
              <a:ext cx="7584201" cy="118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695" y="0"/>
                  </a:lnTo>
                  <a:lnTo>
                    <a:pt x="1890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62" name="Shape 562"/>
            <p:cNvSpPr/>
            <p:nvPr/>
          </p:nvSpPr>
          <p:spPr>
            <a:xfrm>
              <a:off x="625478" y="193963"/>
              <a:ext cx="6328886" cy="889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Os filhos</a:t>
              </a:r>
            </a:p>
          </p:txBody>
        </p:sp>
      </p:grpSp>
      <p:pic>
        <p:nvPicPr>
          <p:cNvPr id="564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3" grpId="3"/>
      <p:bldP build="whole" bldLvl="1" animBg="1" rev="0" advAuto="0" spid="560" grpId="2"/>
      <p:bldP build="whole" bldLvl="1" animBg="1" rev="0" advAuto="0" spid="55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image.jpg"/>
          <p:cNvPicPr>
            <a:picLocks noChangeAspect="1"/>
          </p:cNvPicPr>
          <p:nvPr/>
        </p:nvPicPr>
        <p:blipFill>
          <a:blip r:embed="rId2">
            <a:extLst/>
          </a:blip>
          <a:srcRect l="3295" t="0" r="7847" b="0"/>
          <a:stretch>
            <a:fillRect/>
          </a:stretch>
        </p:blipFill>
        <p:spPr>
          <a:xfrm>
            <a:off x="3048000" y="0"/>
            <a:ext cx="18288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>
            <a:off x="3351609" y="392906"/>
            <a:ext cx="18305860" cy="14533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381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spcBef>
                <a:spcPts val="5400"/>
              </a:spcBef>
              <a:defRPr b="1" sz="90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Criando Nossos Filhos</a:t>
            </a:r>
          </a:p>
        </p:txBody>
      </p:sp>
      <p:sp>
        <p:nvSpPr>
          <p:cNvPr id="568" name="Shape 568"/>
          <p:cNvSpPr/>
          <p:nvPr/>
        </p:nvSpPr>
        <p:spPr>
          <a:xfrm>
            <a:off x="6101953" y="2893218"/>
            <a:ext cx="11751469" cy="2125267"/>
          </a:xfrm>
          <a:prstGeom prst="rect">
            <a:avLst/>
          </a:prstGeom>
          <a:solidFill>
            <a:srgbClr val="CCECFF">
              <a:alpha val="69802"/>
            </a:srgbClr>
          </a:solidFill>
          <a:ln w="12700">
            <a:miter lim="400000"/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69" name="Shape 569"/>
          <p:cNvSpPr/>
          <p:nvPr/>
        </p:nvSpPr>
        <p:spPr>
          <a:xfrm>
            <a:off x="5182195" y="2893218"/>
            <a:ext cx="13251657" cy="1599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b="1" sz="10600">
                <a:solidFill>
                  <a:srgbClr val="6D6DDA"/>
                </a:solidFill>
                <a:effectLst>
                  <a:outerShdw sx="100000" sy="100000" kx="0" ky="0" algn="b" rotWithShape="0" blurRad="12700" dist="63500" dir="2700000">
                    <a:srgbClr val="DDDDDD"/>
                  </a:outerShdw>
                </a:effectLst>
              </a:defRPr>
            </a:lvl1pPr>
          </a:lstStyle>
          <a:p>
            <a:pPr/>
            <a:r>
              <a:t>Qual é a Meta?</a:t>
            </a:r>
          </a:p>
        </p:txBody>
      </p:sp>
      <p:pic>
        <p:nvPicPr>
          <p:cNvPr id="57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307765" y="-66020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2"/>
      <p:bldP build="whole" bldLvl="1" animBg="1" rev="0" advAuto="0" spid="56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/>
        </p:nvSpPr>
        <p:spPr>
          <a:xfrm>
            <a:off x="4951822" y="2892062"/>
            <a:ext cx="17091423" cy="11643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11607"/>
              <a:t>1 </a:t>
            </a:r>
            <a:r>
              <a:t>Se não for o SENHOR o construtor da casa, </a:t>
            </a:r>
          </a:p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será inútil trabalhar na construção. </a:t>
            </a:r>
          </a:p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 não é o SENHOR que vigia a cidade, </a:t>
            </a:r>
          </a:p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será inútil a sentinela montar guarda. </a:t>
            </a:r>
          </a:p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11607"/>
              <a:t>2 </a:t>
            </a:r>
            <a:r>
              <a:t>Será inútil levantar cedo e dormir tarde, </a:t>
            </a:r>
          </a:p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trabalhando arduamente por alimento. </a:t>
            </a:r>
          </a:p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O SENHOR concede o sono àqueles a quem ele ama.</a:t>
            </a:r>
          </a:p>
          <a:p>
            <a:pPr defTabSz="642937">
              <a:spcBef>
                <a:spcPts val="1600"/>
              </a:spcBef>
              <a:defRPr b="1"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11607"/>
              <a:t>3 </a:t>
            </a:r>
            <a:r>
              <a:t>Os filhos são herança do SENHOR, </a:t>
            </a:r>
          </a:p>
          <a:p>
            <a:pPr defTabSz="642937">
              <a:spcBef>
                <a:spcPts val="1600"/>
              </a:spcBef>
              <a:defRPr sz="5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uma recompensa que ele dá.</a:t>
            </a:r>
            <a:br/>
          </a:p>
        </p:txBody>
      </p:sp>
      <p:sp>
        <p:nvSpPr>
          <p:cNvPr id="573" name="Shape 573"/>
          <p:cNvSpPr/>
          <p:nvPr/>
        </p:nvSpPr>
        <p:spPr>
          <a:xfrm>
            <a:off x="10209609" y="464343"/>
            <a:ext cx="7806734" cy="206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100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Salmo 127</a:t>
            </a:r>
          </a:p>
        </p:txBody>
      </p:sp>
      <p:pic>
        <p:nvPicPr>
          <p:cNvPr id="57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4180172" y="4631409"/>
            <a:ext cx="18634723" cy="7558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642937">
              <a:spcBef>
                <a:spcPts val="1600"/>
              </a:spcBef>
              <a:defRPr b="1" sz="75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8666"/>
              <a:t>4 </a:t>
            </a:r>
            <a:r>
              <a:t>Como flechas nas mãos do guerreiro são os filhos nascidos na juventude.</a:t>
            </a:r>
            <a:br/>
            <a:r>
              <a:rPr baseline="8666"/>
              <a:t>5 </a:t>
            </a:r>
            <a:r>
              <a:t>Como é feliz o homem que tem a sua aljava cheia deles! </a:t>
            </a:r>
          </a:p>
          <a:p>
            <a:pPr defTabSz="642937">
              <a:spcBef>
                <a:spcPts val="1600"/>
              </a:spcBef>
              <a:defRPr b="1" sz="75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Não será humilhado quando enfrentar </a:t>
            </a:r>
          </a:p>
          <a:p>
            <a:pPr defTabSz="642937">
              <a:spcBef>
                <a:spcPts val="1600"/>
              </a:spcBef>
              <a:defRPr b="1" sz="75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seus inimigos no tribunal. </a:t>
            </a:r>
          </a:p>
        </p:txBody>
      </p:sp>
      <p:sp>
        <p:nvSpPr>
          <p:cNvPr id="577" name="Shape 577"/>
          <p:cNvSpPr/>
          <p:nvPr/>
        </p:nvSpPr>
        <p:spPr>
          <a:xfrm>
            <a:off x="9928756" y="1666074"/>
            <a:ext cx="7137555" cy="2062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100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Salmo 127</a:t>
            </a:r>
          </a:p>
        </p:txBody>
      </p:sp>
      <p:pic>
        <p:nvPicPr>
          <p:cNvPr id="57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0642" y="4391581"/>
            <a:ext cx="15022716" cy="8850052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Shape 581"/>
          <p:cNvSpPr/>
          <p:nvPr/>
        </p:nvSpPr>
        <p:spPr>
          <a:xfrm>
            <a:off x="4455672" y="303609"/>
            <a:ext cx="15841006" cy="1161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sz="70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O Arqueiro (os pais) tem qual papel?</a:t>
            </a:r>
          </a:p>
        </p:txBody>
      </p:sp>
      <p:sp>
        <p:nvSpPr>
          <p:cNvPr id="582" name="Shape 582"/>
          <p:cNvSpPr/>
          <p:nvPr/>
        </p:nvSpPr>
        <p:spPr>
          <a:xfrm>
            <a:off x="10615290" y="1678781"/>
            <a:ext cx="4155778" cy="88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sz="5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1 – O PODER</a:t>
            </a:r>
          </a:p>
        </p:txBody>
      </p:sp>
      <p:sp>
        <p:nvSpPr>
          <p:cNvPr id="583" name="Shape 583"/>
          <p:cNvSpPr/>
          <p:nvPr/>
        </p:nvSpPr>
        <p:spPr>
          <a:xfrm rot="21120000">
            <a:off x="6289476" y="7838033"/>
            <a:ext cx="3777259" cy="910829"/>
          </a:xfrm>
          <a:prstGeom prst="rightArrow">
            <a:avLst>
              <a:gd name="adj1" fmla="val 25648"/>
              <a:gd name="adj2" fmla="val 52472"/>
            </a:avLst>
          </a:prstGeom>
          <a:solidFill>
            <a:srgbClr val="3F3F3F"/>
          </a:solidFill>
          <a:ln w="12700">
            <a:miter lim="400000"/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84" name="Shape 584"/>
          <p:cNvSpPr/>
          <p:nvPr/>
        </p:nvSpPr>
        <p:spPr>
          <a:xfrm rot="21120000">
            <a:off x="6289476" y="7882681"/>
            <a:ext cx="3777259" cy="910829"/>
          </a:xfrm>
          <a:prstGeom prst="rightArrow">
            <a:avLst>
              <a:gd name="adj1" fmla="val 25648"/>
              <a:gd name="adj2" fmla="val 52472"/>
            </a:avLst>
          </a:prstGeom>
          <a:solidFill>
            <a:srgbClr val="3F3F3F"/>
          </a:solidFill>
          <a:ln w="12700">
            <a:miter lim="400000"/>
          </a:ln>
        </p:spPr>
        <p:txBody>
          <a:bodyPr lIns="64293" tIns="64293" rIns="64293" bIns="64293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85" name="Shape 585"/>
          <p:cNvSpPr/>
          <p:nvPr/>
        </p:nvSpPr>
        <p:spPr>
          <a:xfrm>
            <a:off x="10653470" y="2607580"/>
            <a:ext cx="4836171" cy="88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sz="5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2 – A DIREÇÃO</a:t>
            </a:r>
          </a:p>
        </p:txBody>
      </p:sp>
      <p:pic>
        <p:nvPicPr>
          <p:cNvPr id="586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2" grpId="1"/>
      <p:bldP build="whole" bldLvl="1" animBg="1" rev="0" advAuto="0" spid="58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xfrm>
            <a:off x="19667140" y="12948046"/>
            <a:ext cx="293689" cy="458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38688">
              <a:defRPr sz="6278"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De todos os nossos relacionamentos, qual é o mais importante?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3962400" y="3787944"/>
            <a:ext cx="16459200" cy="9051927"/>
          </a:xfrm>
          <a:prstGeom prst="rect">
            <a:avLst/>
          </a:prstGeom>
        </p:spPr>
        <p:txBody>
          <a:bodyPr/>
          <a:lstStyle/>
          <a:p>
            <a:pPr lvl="1" marL="924790" indent="-467590">
              <a:buChar char="»"/>
              <a:defRPr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O Primeiro Relacionamento na criação: </a:t>
            </a:r>
            <a:r>
              <a:rPr u="sng"/>
              <a:t>DEUS</a:t>
            </a:r>
            <a:r>
              <a:t> </a:t>
            </a:r>
          </a:p>
          <a:p>
            <a:pPr lvl="2" marL="1381990" indent="-467590">
              <a:buChar char="»"/>
              <a:defRPr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Deus nos criou para termos um relacionamento </a:t>
            </a:r>
            <a:r>
              <a:rPr u="sng"/>
              <a:t>íntimo</a:t>
            </a:r>
            <a:r>
              <a:t> com Ele.</a:t>
            </a:r>
          </a:p>
          <a:p>
            <a:pPr lvl="2" marL="1381990" indent="-467590">
              <a:buChar char="»"/>
              <a:defRPr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Se nós não cumprir este propósito, perdemos todo o sentido na vida.</a:t>
            </a:r>
          </a:p>
        </p:txBody>
      </p:sp>
      <p:pic>
        <p:nvPicPr>
          <p:cNvPr id="11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Num" sz="quarter" idx="2"/>
          </p:nvPr>
        </p:nvSpPr>
        <p:spPr>
          <a:xfrm>
            <a:off x="19667140" y="12948046"/>
            <a:ext cx="293689" cy="458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3962400" y="598415"/>
            <a:ext cx="16459200" cy="12266265"/>
          </a:xfrm>
          <a:prstGeom prst="rect">
            <a:avLst/>
          </a:prstGeom>
        </p:spPr>
        <p:txBody>
          <a:bodyPr/>
          <a:lstStyle/>
          <a:p>
            <a:pPr lvl="1" marL="915543" indent="-462915" defTabSz="1273016">
              <a:buChar char="»"/>
              <a:defRPr sz="5940"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O Segundo Relacionamento na Criação: </a:t>
            </a:r>
            <a:r>
              <a:rPr u="sng"/>
              <a:t>Casamento</a:t>
            </a:r>
            <a:endParaRPr u="sng"/>
          </a:p>
          <a:p>
            <a:pPr lvl="2" marL="1368171" indent="-462915" defTabSz="1273016">
              <a:buChar char="»"/>
              <a:defRPr sz="5940"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Deus declarou a respeito da Criação que “tudo havia ficado muito bom,” mas também disse “…não é bom que o homem esteja </a:t>
            </a:r>
            <a:r>
              <a:rPr u="sng"/>
              <a:t>só</a:t>
            </a:r>
            <a:r>
              <a:t>.”</a:t>
            </a:r>
          </a:p>
          <a:p>
            <a:pPr lvl="2" marL="1368171" indent="-462915" defTabSz="1273016">
              <a:buChar char="»"/>
              <a:defRPr sz="5940"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Deus criou a mulher através da própria </a:t>
            </a:r>
            <a:r>
              <a:rPr u="sng"/>
              <a:t>carne</a:t>
            </a:r>
            <a:r>
              <a:t> de Adão.</a:t>
            </a:r>
          </a:p>
          <a:p>
            <a:pPr lvl="2" marL="1368171" indent="-462915" defTabSz="1273016">
              <a:buChar char="»"/>
              <a:defRPr sz="5940"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Adão respondeu com poesia.</a:t>
            </a:r>
          </a:p>
          <a:p>
            <a:pPr lvl="2" marL="1368171" indent="-462915" defTabSz="1273016">
              <a:buChar char="»"/>
              <a:defRPr sz="5940" u="sng"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Nudez</a:t>
            </a:r>
            <a:r>
              <a:rPr u="none"/>
              <a:t> é apenas adequada dentro deste relacionamento. (Intimidade)</a:t>
            </a:r>
          </a:p>
        </p:txBody>
      </p:sp>
      <p:pic>
        <p:nvPicPr>
          <p:cNvPr id="11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xfrm>
            <a:off x="19667140" y="12948046"/>
            <a:ext cx="293689" cy="458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O terceiro Relacionamento na Criação: </a:t>
            </a:r>
            <a:r>
              <a:rPr u="sng"/>
              <a:t>Crianças</a:t>
            </a:r>
            <a:endParaRPr u="sng"/>
          </a:p>
          <a:p>
            <a:pPr lvl="1" marL="924790" indent="-467590">
              <a:buChar char="»"/>
              <a:defRPr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Esse relacionamento depende dos outros dois.</a:t>
            </a:r>
          </a:p>
          <a:p>
            <a:pPr lvl="1" marL="924790" indent="-467590">
              <a:buChar char="»"/>
              <a:defRPr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Crianças possuem a imagem de Deus, assim como seus pais. </a:t>
            </a:r>
          </a:p>
        </p:txBody>
      </p:sp>
      <p:pic>
        <p:nvPicPr>
          <p:cNvPr id="122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xfrm>
            <a:off x="19667140" y="12948046"/>
            <a:ext cx="293689" cy="458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Shape 125"/>
          <p:cNvSpPr/>
          <p:nvPr>
            <p:ph type="title"/>
          </p:nvPr>
        </p:nvSpPr>
        <p:spPr>
          <a:xfrm>
            <a:off x="4359922" y="2309790"/>
            <a:ext cx="18648840" cy="12811903"/>
          </a:xfrm>
          <a:prstGeom prst="rect">
            <a:avLst/>
          </a:prstGeom>
        </p:spPr>
        <p:txBody>
          <a:bodyPr/>
          <a:lstStyle/>
          <a:p>
            <a:pPr algn="l" defTabSz="642937">
              <a:spcBef>
                <a:spcPts val="1600"/>
              </a:spcBef>
              <a:defRPr sz="7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aseline="9285"/>
              <a:t>23 </a:t>
            </a:r>
            <a:r>
              <a:t>Disse então o homem: </a:t>
            </a:r>
          </a:p>
          <a:p>
            <a:pPr algn="l" defTabSz="642937">
              <a:spcBef>
                <a:spcPts val="1600"/>
              </a:spcBef>
              <a:defRPr sz="7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“Esta, sim, é osso dos meus ossos e carne da minha carne! </a:t>
            </a:r>
          </a:p>
          <a:p>
            <a:pPr algn="l" defTabSz="642937">
              <a:spcBef>
                <a:spcPts val="1600"/>
              </a:spcBef>
              <a:defRPr sz="7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Ela será chamada mulher, porque do homem</a:t>
            </a:r>
            <a:r>
              <a:rPr baseline="11428"/>
              <a:t> </a:t>
            </a:r>
            <a:r>
              <a:t>foi tirada”. </a:t>
            </a:r>
          </a:p>
          <a:p>
            <a:pPr algn="l" defTabSz="642937">
              <a:spcBef>
                <a:spcPts val="1600"/>
              </a:spcBef>
              <a:defRPr sz="7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aseline="9285"/>
              <a:t>24 </a:t>
            </a:r>
            <a:r>
              <a:t>Por essa razão, o homem deixará pai e mãe e se unirá à sua mulher, e eles se tornarão uma só carne. </a:t>
            </a:r>
          </a:p>
        </p:txBody>
      </p:sp>
      <p:pic>
        <p:nvPicPr>
          <p:cNvPr id="126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8431948" y="1054563"/>
            <a:ext cx="9182597" cy="208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4293" tIns="64293" rIns="64293" bIns="64293">
            <a:spAutoFit/>
          </a:bodyPr>
          <a:lstStyle>
            <a:lvl1pPr>
              <a:defRPr sz="100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Gênesis 2:23-24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 - Blank">
  <a:themeElements>
    <a:clrScheme name="Default - 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00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Blan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- 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4293" tIns="64293" rIns="64293" bIns="64293" numCol="1" spcCol="38100" rtlCol="0" anchor="t" upright="0">
        <a:spAutoFit/>
      </a:bodyPr>
      <a:lstStyle>
        <a:defPPr marL="0" marR="0" indent="0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293" tIns="64293" rIns="64293" bIns="64293" numCol="1" spcCol="38100" rtlCol="0" anchor="t" upright="0">
        <a:spAutoFit/>
      </a:bodyPr>
      <a:lstStyle>
        <a:defPPr marL="0" marR="0" indent="0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- Blank">
  <a:themeElements>
    <a:clrScheme name="Default - 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00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Blan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- 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4293" tIns="64293" rIns="64293" bIns="64293" numCol="1" spcCol="38100" rtlCol="0" anchor="t" upright="0">
        <a:spAutoFit/>
      </a:bodyPr>
      <a:lstStyle>
        <a:defPPr marL="0" marR="0" indent="0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293" tIns="64293" rIns="64293" bIns="64293" numCol="1" spcCol="38100" rtlCol="0" anchor="t" upright="0">
        <a:spAutoFit/>
      </a:bodyPr>
      <a:lstStyle>
        <a:defPPr marL="0" marR="0" indent="0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