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4.jpeg" ContentType="image/jpeg"/>
  <Override PartName="/ppt/media/image5.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6.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7.jpe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8.jpeg" ContentType="image/jpe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9.jpe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42937"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1pPr>
    <a:lvl2pPr marL="0" marR="0" indent="228600" algn="l" defTabSz="642937"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2pPr>
    <a:lvl3pPr marL="0" marR="0" indent="457200" algn="l" defTabSz="642937"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3pPr>
    <a:lvl4pPr marL="0" marR="0" indent="685800" algn="l" defTabSz="642937"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4pPr>
    <a:lvl5pPr marL="0" marR="0" indent="914400" algn="l" defTabSz="642937"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5pPr>
    <a:lvl6pPr marL="0" marR="0" indent="1143000" algn="l" defTabSz="642937"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6pPr>
    <a:lvl7pPr marL="0" marR="0" indent="1371600" algn="l" defTabSz="642937"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7pPr>
    <a:lvl8pPr marL="0" marR="0" indent="1600200" algn="l" defTabSz="642937"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8pPr>
    <a:lvl9pPr marL="0" marR="0" indent="1828800" algn="l" defTabSz="642937"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Ref idx="maj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def" i="def">
        <a:fontRef idx="maj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def" i="def">
        <a:fontRef idx="maj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def" i="def">
        <a:fontRef idx="maj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def" i="def">
        <a:fontRef idx="maj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def" i="def">
        <a:fontRef idx="maj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def" i="def">
        <a:fontRef idx="maj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def" i="def">
        <a:fontRef idx="maj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def" i="def">
        <a:fontRef idx="maj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def" i="def">
        <a:fontRef idx="maj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def" i="def">
        <a:fontRef idx="maj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def" i="def">
        <a:fontRef idx="maj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def" i="def">
        <a:fontRef idx="maj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def" i="def">
        <a:fontRef idx="maj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def" i="def">
        <a:fontRef idx="maj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def" i="def">
        <a:fontRef idx="maj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def" i="def">
        <a:fontRef idx="maj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def" i="def">
        <a:fontRef idx="maj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def" i="def">
        <a:fontRef idx="maj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def" i="def">
        <a:fontRef idx="maj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def" i="def">
        <a:fontRef idx="maj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def" i="def">
        <a:fontRef idx="maj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def" i="def">
        <a:fontRef idx="maj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Ref idx="maj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381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ajor">
          <a:srgbClr val="3E231A"/>
        </a:fontRef>
        <a:srgbClr val="3E231A"/>
      </a:tcTxStyle>
      <a:tcStyle>
        <a:tcBdr>
          <a:left>
            <a:ln w="25400" cap="flat">
              <a:solidFill>
                <a:srgbClr val="3E231A"/>
              </a:solidFill>
              <a:prstDash val="solid"/>
              <a:miter lim="400000"/>
            </a:ln>
          </a:left>
          <a:right>
            <a:ln w="25400" cap="flat">
              <a:solidFill>
                <a:srgbClr val="3E231A"/>
              </a:solidFill>
              <a:prstDash val="solid"/>
              <a:miter lim="400000"/>
            </a:ln>
          </a:right>
          <a:top>
            <a:ln w="25400" cap="flat">
              <a:solidFill>
                <a:srgbClr val="3E231A"/>
              </a:solidFill>
              <a:prstDash val="solid"/>
              <a:miter lim="400000"/>
            </a:ln>
          </a:top>
          <a:bottom>
            <a:ln w="25400" cap="flat">
              <a:solidFill>
                <a:srgbClr val="3E231A"/>
              </a:solidFill>
              <a:prstDash val="solid"/>
              <a:miter lim="400000"/>
            </a:ln>
          </a:bottom>
          <a:insideH>
            <a:ln w="25400" cap="flat">
              <a:solidFill>
                <a:srgbClr val="3E231A"/>
              </a:solidFill>
              <a:prstDash val="solid"/>
              <a:miter lim="400000"/>
            </a:ln>
          </a:insideH>
          <a:insideV>
            <a:ln w="25400" cap="flat">
              <a:solidFill>
                <a:srgbClr val="3E231A"/>
              </a:solidFill>
              <a:prstDash val="solid"/>
              <a:miter lim="400000"/>
            </a:ln>
          </a:insideV>
        </a:tcBdr>
        <a:fill>
          <a:noFill/>
        </a:fill>
      </a:tcStyle>
    </a:wholeTbl>
    <a:band2H>
      <a:tcTxStyle b="def" i="def"/>
      <a:tcStyle>
        <a:tcBdr/>
        <a:fill>
          <a:solidFill>
            <a:srgbClr val="76654F">
              <a:alpha val="20000"/>
            </a:srgbClr>
          </a:solidFill>
        </a:fill>
      </a:tcStyle>
    </a:band2H>
    <a:firstCol>
      <a:tcTxStyle b="off" i="off">
        <a:fontRef idx="major">
          <a:srgbClr val="FFFFFF"/>
        </a:fontRef>
        <a:srgbClr val="FFFFFF"/>
      </a:tcTxStyle>
      <a:tcStyle>
        <a:tcBdr>
          <a:left>
            <a:ln w="25400" cap="flat">
              <a:solidFill>
                <a:srgbClr val="3E231A"/>
              </a:solidFill>
              <a:prstDash val="solid"/>
              <a:miter lim="400000"/>
            </a:ln>
          </a:left>
          <a:right>
            <a:ln w="25400" cap="flat">
              <a:solidFill>
                <a:srgbClr val="3E231A"/>
              </a:solidFill>
              <a:prstDash val="solid"/>
              <a:miter lim="400000"/>
            </a:ln>
          </a:right>
          <a:top>
            <a:ln w="25400" cap="flat">
              <a:solidFill>
                <a:srgbClr val="3E231A"/>
              </a:solidFill>
              <a:prstDash val="solid"/>
              <a:miter lim="400000"/>
            </a:ln>
          </a:top>
          <a:bottom>
            <a:ln w="25400" cap="flat">
              <a:solidFill>
                <a:srgbClr val="3E231A"/>
              </a:solidFill>
              <a:prstDash val="solid"/>
              <a:miter lim="400000"/>
            </a:ln>
          </a:bottom>
          <a:insideH>
            <a:ln w="25400" cap="flat">
              <a:solidFill>
                <a:srgbClr val="3E231A"/>
              </a:solidFill>
              <a:prstDash val="solid"/>
              <a:miter lim="400000"/>
            </a:ln>
          </a:insideH>
          <a:insideV>
            <a:ln w="25400" cap="flat">
              <a:solidFill>
                <a:srgbClr val="3E231A"/>
              </a:solidFill>
              <a:prstDash val="solid"/>
              <a:miter lim="400000"/>
            </a:ln>
          </a:insideV>
        </a:tcBdr>
        <a:fill>
          <a:solidFill>
            <a:srgbClr val="D6A96F">
              <a:alpha val="48000"/>
            </a:srgbClr>
          </a:solidFill>
        </a:fill>
      </a:tcStyle>
    </a:firstCol>
    <a:lastRow>
      <a:tcTxStyle b="off" i="off">
        <a:fontRef idx="major">
          <a:srgbClr val="FFFFFF"/>
        </a:fontRef>
        <a:srgbClr val="FFFFFF"/>
      </a:tcTxStyle>
      <a:tcStyle>
        <a:tcBdr>
          <a:left>
            <a:ln w="25400" cap="flat">
              <a:solidFill>
                <a:srgbClr val="3E231A"/>
              </a:solidFill>
              <a:prstDash val="solid"/>
              <a:miter lim="400000"/>
            </a:ln>
          </a:left>
          <a:right>
            <a:ln w="25400" cap="flat">
              <a:solidFill>
                <a:srgbClr val="3E231A"/>
              </a:solidFill>
              <a:prstDash val="solid"/>
              <a:miter lim="400000"/>
            </a:ln>
          </a:right>
          <a:top>
            <a:ln w="25400" cap="flat">
              <a:solidFill>
                <a:srgbClr val="3E231A"/>
              </a:solidFill>
              <a:prstDash val="solid"/>
              <a:miter lim="400000"/>
            </a:ln>
          </a:top>
          <a:bottom>
            <a:ln w="25400" cap="flat">
              <a:solidFill>
                <a:srgbClr val="3E231A"/>
              </a:solidFill>
              <a:prstDash val="solid"/>
              <a:miter lim="400000"/>
            </a:ln>
          </a:bottom>
          <a:insideH>
            <a:ln w="25400" cap="flat">
              <a:solidFill>
                <a:srgbClr val="3E231A"/>
              </a:solidFill>
              <a:prstDash val="solid"/>
              <a:miter lim="400000"/>
            </a:ln>
          </a:insideH>
          <a:insideV>
            <a:ln w="25400" cap="flat">
              <a:solidFill>
                <a:srgbClr val="3E231A"/>
              </a:solidFill>
              <a:prstDash val="solid"/>
              <a:miter lim="400000"/>
            </a:ln>
          </a:insideV>
        </a:tcBdr>
        <a:fill>
          <a:solidFill>
            <a:srgbClr val="D6A96F">
              <a:alpha val="48000"/>
            </a:srgbClr>
          </a:solidFill>
        </a:fill>
      </a:tcStyle>
    </a:lastRow>
    <a:firstRow>
      <a:tcTxStyle b="off" i="off">
        <a:fontRef idx="major">
          <a:srgbClr val="FFFFFF"/>
        </a:fontRef>
        <a:srgbClr val="FFFFFF"/>
      </a:tcTxStyle>
      <a:tcStyle>
        <a:tcBdr>
          <a:left>
            <a:ln w="25400" cap="flat">
              <a:solidFill>
                <a:srgbClr val="3E231A"/>
              </a:solidFill>
              <a:prstDash val="solid"/>
              <a:miter lim="400000"/>
            </a:ln>
          </a:left>
          <a:right>
            <a:ln w="25400" cap="flat">
              <a:solidFill>
                <a:srgbClr val="3E231A"/>
              </a:solidFill>
              <a:prstDash val="solid"/>
              <a:miter lim="400000"/>
            </a:ln>
          </a:right>
          <a:top>
            <a:ln w="25400" cap="flat">
              <a:solidFill>
                <a:srgbClr val="3E231A"/>
              </a:solidFill>
              <a:prstDash val="solid"/>
              <a:miter lim="400000"/>
            </a:ln>
          </a:top>
          <a:bottom>
            <a:ln w="25400" cap="flat">
              <a:solidFill>
                <a:srgbClr val="3E231A"/>
              </a:solidFill>
              <a:prstDash val="solid"/>
              <a:miter lim="400000"/>
            </a:ln>
          </a:bottom>
          <a:insideH>
            <a:ln w="25400" cap="flat">
              <a:solidFill>
                <a:srgbClr val="3E231A"/>
              </a:solidFill>
              <a:prstDash val="solid"/>
              <a:miter lim="400000"/>
            </a:ln>
          </a:insideH>
          <a:insideV>
            <a:ln w="25400" cap="flat">
              <a:solidFill>
                <a:srgbClr val="3E231A"/>
              </a:solidFill>
              <a:prstDash val="solid"/>
              <a:miter lim="400000"/>
            </a:ln>
          </a:insideV>
        </a:tcBdr>
        <a:fill>
          <a:solidFill>
            <a:srgbClr val="D6A96F">
              <a:alpha val="48000"/>
            </a:srgbClr>
          </a:solidFill>
        </a:fill>
      </a:tcStyle>
    </a:firstRow>
  </a:tblStyle>
  <a:tblStyle styleId="{4A9BC294-FFE2-49D5-8D69-9E1BD2C41BD5}"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p:nvPr>
            <p:ph type="sldImg"/>
          </p:nvPr>
        </p:nvSpPr>
        <p:spPr>
          <a:xfrm>
            <a:off x="1143000" y="685800"/>
            <a:ext cx="4572000" cy="3429000"/>
          </a:xfrm>
          <a:prstGeom prst="rect">
            <a:avLst/>
          </a:prstGeom>
        </p:spPr>
        <p:txBody>
          <a:bodyPr/>
          <a:lstStyle/>
          <a:p>
            <a:pPr/>
          </a:p>
        </p:txBody>
      </p:sp>
      <p:sp>
        <p:nvSpPr>
          <p:cNvPr id="258" name="Shape 2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28.xml.rels><?xml version="1.0" encoding="UTF-8" standalone="yes"?><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29.xml.rels><?xml version="1.0" encoding="UTF-8" standalone="yes"?><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 Id="rId3" Type="http://schemas.openxmlformats.org/officeDocument/2006/relationships/hyperlink" Target="http://en.wikipedia.org/wiki/Bill_Rodgers_(athlete)" TargetMode="External"/><Relationship Id="rId4" Type="http://schemas.openxmlformats.org/officeDocument/2006/relationships/hyperlink" Target="http://en.wikipedia.org/wiki/Interval_training" TargetMode="External"/><Relationship Id="rId5" Type="http://schemas.openxmlformats.org/officeDocument/2006/relationships/hyperlink" Target="http://en.wikipedia.org/wiki/New_York_City_Marathon" TargetMode="External"/><Relationship Id="rId6" Type="http://schemas.openxmlformats.org/officeDocument/2006/relationships/hyperlink" Target="http://en.wikipedia.org/wiki/Wellesley,_Massachusetts" TargetMode="External"/><Relationship Id="rId7" Type="http://schemas.openxmlformats.org/officeDocument/2006/relationships/hyperlink" Target="http://en.wikipedia.org/wiki/Wellesley_College" TargetMode="External"/><Relationship Id="rId8" Type="http://schemas.openxmlformats.org/officeDocument/2006/relationships/hyperlink" Target="http://en.wikipedia.org/wiki/Jacqueline_Gareau" TargetMode="External"/><Relationship Id="rId9" Type="http://schemas.openxmlformats.org/officeDocument/2006/relationships/hyperlink" Target="http://en.wikipedia.org/wiki/Patti_Catalano" TargetMode="External"/><Relationship Id="rId10" Type="http://schemas.openxmlformats.org/officeDocument/2006/relationships/hyperlink" Target="http://en.wikipedia.org/wiki/Harvard_University" TargetMode="External"/><Relationship Id="rId11" Type="http://schemas.openxmlformats.org/officeDocument/2006/relationships/hyperlink" Target="http://en.wikipedia.org/wiki/Commonwealth_Avenue,_Boston" TargetMode="External"/><Relationship Id="rId12" Type="http://schemas.openxmlformats.org/officeDocument/2006/relationships/hyperlink" Target="http://en.wikipedia.org/wiki/Rapid_transit" TargetMode="External"/></Relationships>

</file>

<file path=ppt/notesSlides/_rels/notesSlide30.xml.rels><?xml version="1.0" encoding="UTF-8" standalone="yes"?><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31.xml.rels><?xml version="1.0" encoding="UTF-8" standalone="yes"?><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32.xml.rels><?xml version="1.0" encoding="UTF-8" standalone="yes"?><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33.xml.rels><?xml version="1.0" encoding="UTF-8" standalone="yes"?><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p>
            <a:pPr defTabSz="647700">
              <a:defRPr>
                <a:latin typeface="Helvetica"/>
                <a:ea typeface="Helvetica"/>
                <a:cs typeface="Helvetica"/>
                <a:sym typeface="Helvetica"/>
              </a:defRPr>
            </a:pPr>
            <a:r>
              <a:t>For those who are serious about running, “Running a Race” is an excellent analogy of the Christian life because it fits, point-for-point from start to finish.  Actually, from BEFORE the starting line... but we’ll get to that in a moment.</a:t>
            </a:r>
          </a:p>
          <a:p>
            <a:pPr defTabSz="647700">
              <a:defRPr b="1">
                <a:latin typeface="Helvetica"/>
                <a:ea typeface="Helvetica"/>
                <a:cs typeface="Helvetica"/>
                <a:sym typeface="Helvetica"/>
              </a:defRPr>
            </a:pPr>
            <a:r>
              <a:t>Transition:</a:t>
            </a:r>
          </a:p>
          <a:p>
            <a:pPr defTabSz="647700">
              <a:defRPr>
                <a:latin typeface="Helvetica"/>
                <a:ea typeface="Helvetica"/>
                <a:cs typeface="Helvetica"/>
                <a:sym typeface="Helvetica"/>
              </a:defRPr>
            </a:pPr>
            <a:r>
              <a:t>Let’s see a short video about a man named Blaine, who is serious about running.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Shape 368"/>
          <p:cNvSpPr/>
          <p:nvPr>
            <p:ph type="sldImg"/>
          </p:nvPr>
        </p:nvSpPr>
        <p:spPr>
          <a:prstGeom prst="rect">
            <a:avLst/>
          </a:prstGeom>
        </p:spPr>
        <p:txBody>
          <a:bodyPr/>
          <a:lstStyle/>
          <a:p>
            <a:pPr/>
          </a:p>
        </p:txBody>
      </p:sp>
      <p:sp>
        <p:nvSpPr>
          <p:cNvPr id="369" name="Shape 369"/>
          <p:cNvSpPr/>
          <p:nvPr>
            <p:ph type="body" sz="quarter" idx="1"/>
          </p:nvPr>
        </p:nvSpPr>
        <p:spPr>
          <a:prstGeom prst="rect">
            <a:avLst/>
          </a:prstGeom>
        </p:spPr>
        <p:txBody>
          <a:bodyPr/>
          <a:lstStyle/>
          <a:p>
            <a:pPr defTabSz="647700">
              <a:defRPr b="1">
                <a:latin typeface="Helvetica"/>
                <a:ea typeface="Helvetica"/>
                <a:cs typeface="Helvetica"/>
                <a:sym typeface="Helvetica"/>
              </a:defRPr>
            </a:pPr>
            <a:r>
              <a:t>Simple Faith:</a:t>
            </a:r>
          </a:p>
          <a:p>
            <a:pPr defTabSz="647700">
              <a:defRPr>
                <a:latin typeface="Helvetica"/>
                <a:ea typeface="Helvetica"/>
                <a:cs typeface="Helvetica"/>
                <a:sym typeface="Helvetica"/>
              </a:defRPr>
            </a:pPr>
            <a:r>
              <a:t>(1) A Simple Faith produces nothing.  (v. 16 - “does nothing”)</a:t>
            </a:r>
          </a:p>
          <a:p>
            <a:pPr defTabSz="647700">
              <a:defRPr>
                <a:latin typeface="Helvetica"/>
                <a:ea typeface="Helvetica"/>
                <a:cs typeface="Helvetica"/>
                <a:sym typeface="Helvetica"/>
              </a:defRPr>
            </a:pPr>
            <a:r>
              <a:t>(2) Affects the Intellect alone.  (v. 19 - even the demons have intellectual faith)</a:t>
            </a:r>
          </a:p>
          <a:p>
            <a:pPr defTabSz="647700">
              <a:defRPr>
                <a:latin typeface="Helvetica"/>
                <a:ea typeface="Helvetica"/>
                <a:cs typeface="Helvetica"/>
                <a:sym typeface="Helvetica"/>
              </a:defRPr>
            </a:pPr>
          </a:p>
          <a:p>
            <a:pPr defTabSz="647700">
              <a:defRPr b="1">
                <a:latin typeface="Helvetica"/>
                <a:ea typeface="Helvetica"/>
                <a:cs typeface="Helvetica"/>
                <a:sym typeface="Helvetica"/>
              </a:defRPr>
            </a:pPr>
            <a:r>
              <a:t>Saving Faith:</a:t>
            </a:r>
          </a:p>
          <a:p>
            <a:pPr defTabSz="647700">
              <a:defRPr>
                <a:latin typeface="Helvetica"/>
                <a:ea typeface="Helvetica"/>
                <a:cs typeface="Helvetica"/>
                <a:sym typeface="Helvetica"/>
              </a:defRPr>
            </a:pPr>
            <a:r>
              <a:t>(1) Produces good works.  (v. 18 - “I will show you my faith by my deeds.”)</a:t>
            </a:r>
          </a:p>
          <a:p>
            <a:pPr defTabSz="647700">
              <a:defRPr>
                <a:latin typeface="Helvetica"/>
                <a:ea typeface="Helvetica"/>
                <a:cs typeface="Helvetica"/>
                <a:sym typeface="Helvetica"/>
              </a:defRPr>
            </a:pPr>
            <a:r>
              <a:t>(2) Affects intellect and will.  (v. 17 - “faith without works is dead.”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ph type="sldImg"/>
          </p:nvPr>
        </p:nvSpPr>
        <p:spPr>
          <a:prstGeom prst="rect">
            <a:avLst/>
          </a:prstGeom>
        </p:spPr>
        <p:txBody>
          <a:bodyPr/>
          <a:lstStyle/>
          <a:p>
            <a:pPr/>
          </a:p>
        </p:txBody>
      </p:sp>
      <p:sp>
        <p:nvSpPr>
          <p:cNvPr id="374" name="Shape 374"/>
          <p:cNvSpPr/>
          <p:nvPr>
            <p:ph type="body" sz="quarter" idx="1"/>
          </p:nvPr>
        </p:nvSpPr>
        <p:spPr>
          <a:prstGeom prst="rect">
            <a:avLst/>
          </a:prstGeom>
        </p:spPr>
        <p:txBody>
          <a:bodyPr/>
          <a:lstStyle>
            <a:lvl1pPr defTabSz="647700">
              <a:defRPr>
                <a:latin typeface="Helvetica"/>
                <a:ea typeface="Helvetica"/>
                <a:cs typeface="Helvetica"/>
                <a:sym typeface="Helvetica"/>
              </a:defRPr>
            </a:lvl1pPr>
          </a:lstStyle>
          <a:p>
            <a:pPr/>
            <a:r>
              <a:t>[read]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3" name="Shape 393"/>
          <p:cNvSpPr/>
          <p:nvPr>
            <p:ph type="sldImg"/>
          </p:nvPr>
        </p:nvSpPr>
        <p:spPr>
          <a:prstGeom prst="rect">
            <a:avLst/>
          </a:prstGeom>
        </p:spPr>
        <p:txBody>
          <a:bodyPr/>
          <a:lstStyle/>
          <a:p>
            <a:pPr/>
          </a:p>
        </p:txBody>
      </p:sp>
      <p:sp>
        <p:nvSpPr>
          <p:cNvPr id="394" name="Shape 394"/>
          <p:cNvSpPr/>
          <p:nvPr>
            <p:ph type="body" sz="quarter" idx="1"/>
          </p:nvPr>
        </p:nvSpPr>
        <p:spPr>
          <a:prstGeom prst="rect">
            <a:avLst/>
          </a:prstGeom>
        </p:spPr>
        <p:txBody>
          <a:bodyPr/>
          <a:lstStyle/>
          <a:p>
            <a:pPr defTabSz="647700">
              <a:defRPr b="1">
                <a:latin typeface="Helvetica"/>
                <a:ea typeface="Helvetica"/>
                <a:cs typeface="Helvetica"/>
                <a:sym typeface="Helvetica"/>
              </a:defRPr>
            </a:pPr>
            <a:r>
              <a:t>Simple Faith:</a:t>
            </a:r>
          </a:p>
          <a:p>
            <a:pPr defTabSz="647700">
              <a:defRPr>
                <a:latin typeface="Helvetica"/>
                <a:ea typeface="Helvetica"/>
                <a:cs typeface="Helvetica"/>
                <a:sym typeface="Helvetica"/>
              </a:defRPr>
            </a:pPr>
            <a:r>
              <a:t>(1) A Simple Faith produces nothing.  (v. 16 - “does nothing”)</a:t>
            </a:r>
          </a:p>
          <a:p>
            <a:pPr defTabSz="647700">
              <a:defRPr>
                <a:latin typeface="Helvetica"/>
                <a:ea typeface="Helvetica"/>
                <a:cs typeface="Helvetica"/>
                <a:sym typeface="Helvetica"/>
              </a:defRPr>
            </a:pPr>
            <a:r>
              <a:t>(2) Affects the Intellect alone.  (v. 19 - even the demons have intellectual faith)</a:t>
            </a:r>
          </a:p>
          <a:p>
            <a:pPr defTabSz="647700">
              <a:defRPr>
                <a:latin typeface="Helvetica"/>
                <a:ea typeface="Helvetica"/>
                <a:cs typeface="Helvetica"/>
                <a:sym typeface="Helvetica"/>
              </a:defRPr>
            </a:pPr>
          </a:p>
          <a:p>
            <a:pPr defTabSz="647700">
              <a:defRPr b="1">
                <a:latin typeface="Helvetica"/>
                <a:ea typeface="Helvetica"/>
                <a:cs typeface="Helvetica"/>
                <a:sym typeface="Helvetica"/>
              </a:defRPr>
            </a:pPr>
            <a:r>
              <a:t>Saving Faith:</a:t>
            </a:r>
          </a:p>
          <a:p>
            <a:pPr defTabSz="647700">
              <a:defRPr>
                <a:latin typeface="Helvetica"/>
                <a:ea typeface="Helvetica"/>
                <a:cs typeface="Helvetica"/>
                <a:sym typeface="Helvetica"/>
              </a:defRPr>
            </a:pPr>
            <a:r>
              <a:t>(1) Produces good works.  (v. 18 - “I will show you my faith by my deeds.”)</a:t>
            </a:r>
          </a:p>
          <a:p>
            <a:pPr defTabSz="647700">
              <a:defRPr>
                <a:latin typeface="Helvetica"/>
                <a:ea typeface="Helvetica"/>
                <a:cs typeface="Helvetica"/>
                <a:sym typeface="Helvetica"/>
              </a:defRPr>
            </a:pPr>
            <a:r>
              <a:t>(2) Affects intellect and will.  (v. 17 - “faith without works is dead.”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3" name="Shape 403"/>
          <p:cNvSpPr/>
          <p:nvPr>
            <p:ph type="sldImg"/>
          </p:nvPr>
        </p:nvSpPr>
        <p:spPr>
          <a:prstGeom prst="rect">
            <a:avLst/>
          </a:prstGeom>
        </p:spPr>
        <p:txBody>
          <a:bodyPr/>
          <a:lstStyle/>
          <a:p>
            <a:pPr/>
          </a:p>
        </p:txBody>
      </p:sp>
      <p:sp>
        <p:nvSpPr>
          <p:cNvPr id="404" name="Shape 404"/>
          <p:cNvSpPr/>
          <p:nvPr>
            <p:ph type="body" sz="quarter" idx="1"/>
          </p:nvPr>
        </p:nvSpPr>
        <p:spPr>
          <a:prstGeom prst="rect">
            <a:avLst/>
          </a:prstGeom>
        </p:spPr>
        <p:txBody>
          <a:bodyPr/>
          <a:lstStyle>
            <a:lvl1pPr defTabSz="647700">
              <a:defRPr>
                <a:latin typeface="Helvetica"/>
                <a:ea typeface="Helvetica"/>
                <a:cs typeface="Helvetica"/>
                <a:sym typeface="Helvetica"/>
              </a:defRPr>
            </a:lvl1pPr>
          </a:lstStyle>
          <a:p>
            <a:pPr/>
            <a:r>
              <a:t>[Bring them to conclusion with these questions.  We want to make sure that we do not start training non-racers.  They must be genuinely saved or we are doing them a disservice by letting them think they are saved.]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ph type="sldImg"/>
          </p:nvPr>
        </p:nvSpPr>
        <p:spPr>
          <a:prstGeom prst="rect">
            <a:avLst/>
          </a:prstGeom>
        </p:spPr>
        <p:txBody>
          <a:bodyPr/>
          <a:lstStyle/>
          <a:p>
            <a:pPr/>
          </a:p>
        </p:txBody>
      </p:sp>
      <p:sp>
        <p:nvSpPr>
          <p:cNvPr id="414" name="Shape 414"/>
          <p:cNvSpPr/>
          <p:nvPr>
            <p:ph type="body" sz="quarter" idx="1"/>
          </p:nvPr>
        </p:nvSpPr>
        <p:spPr>
          <a:prstGeom prst="rect">
            <a:avLst/>
          </a:prstGeom>
        </p:spPr>
        <p:txBody>
          <a:bodyPr/>
          <a:lstStyle/>
          <a:p>
            <a:pPr defTabSz="825500"/>
            <a:r>
              <a:t>In Hebrews 12, we find that there are 4 aspects of Running a Race that are parallel to the Christian Life.  They are:</a:t>
            </a:r>
          </a:p>
          <a:p>
            <a:pPr defTabSz="825500"/>
            <a:r>
              <a:rPr b="1"/>
              <a:t>(1) Qualifying for the race.</a:t>
            </a:r>
            <a:r>
              <a:t>  Not anyone can just show up for a race and expect to be allowed to run.  If you haven’t signed up, it doesn’t matter how in shape you are on race day.</a:t>
            </a:r>
          </a:p>
          <a:p>
            <a:pPr defTabSz="825500"/>
            <a:r>
              <a:rPr b="1"/>
              <a:t>(2) Training for the Race:</a:t>
            </a:r>
            <a:r>
              <a:t>  If you are a serious runner, you can’t show up on race day and expect to perform well if you have not trained well.</a:t>
            </a:r>
          </a:p>
          <a:p>
            <a:pPr defTabSz="825500"/>
            <a:r>
              <a:rPr b="1"/>
              <a:t>(3) Running the Race: </a:t>
            </a:r>
            <a:r>
              <a:t> We’re not talking about a 100 yard dash.  The Christian life is a marathon, so we must learn to run with “perseverance.”</a:t>
            </a:r>
          </a:p>
          <a:p>
            <a:pPr defTabSz="825500"/>
            <a:r>
              <a:rPr b="1"/>
              <a:t>(4) Finishing the Race: </a:t>
            </a:r>
            <a:r>
              <a:t> Paul tells us where the finish line is and how to get there.  It’s all about finishing well! (Which Paul did by the way!  See 2 Timothy 4:7.)</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5" name="Shape 455"/>
          <p:cNvSpPr/>
          <p:nvPr>
            <p:ph type="sldImg"/>
          </p:nvPr>
        </p:nvSpPr>
        <p:spPr>
          <a:prstGeom prst="rect">
            <a:avLst/>
          </a:prstGeom>
        </p:spPr>
        <p:txBody>
          <a:bodyPr/>
          <a:lstStyle/>
          <a:p>
            <a:pPr/>
          </a:p>
        </p:txBody>
      </p:sp>
      <p:sp>
        <p:nvSpPr>
          <p:cNvPr id="456" name="Shape 456"/>
          <p:cNvSpPr/>
          <p:nvPr>
            <p:ph type="body" sz="quarter" idx="1"/>
          </p:nvPr>
        </p:nvSpPr>
        <p:spPr>
          <a:prstGeom prst="rect">
            <a:avLst/>
          </a:prstGeom>
        </p:spPr>
        <p:txBody>
          <a:bodyPr/>
          <a:lstStyle/>
          <a:p>
            <a:pPr defTabSz="647700">
              <a:defRPr>
                <a:latin typeface="Helvetica"/>
                <a:ea typeface="Helvetica"/>
                <a:cs typeface="Helvetica"/>
                <a:sym typeface="Helvetica"/>
              </a:defRPr>
            </a:pPr>
            <a:r>
              <a:rPr b="1"/>
              <a:t>(1) God is our trainer.  </a:t>
            </a:r>
            <a:r>
              <a:t>He puts obstacles (trials) in our way to strengthen us, not to harm us.  So when we suffer for things that are not our fault, we know that God has designed those “exercises” to develop our spiritual strength.</a:t>
            </a:r>
          </a:p>
          <a:p>
            <a:pPr defTabSz="647700">
              <a:defRPr>
                <a:latin typeface="Helvetica"/>
                <a:ea typeface="Helvetica"/>
                <a:cs typeface="Helvetica"/>
                <a:sym typeface="Helvetica"/>
              </a:defRPr>
            </a:pPr>
            <a:r>
              <a:rPr b="1"/>
              <a:t>(2) The goal is holiness.</a:t>
            </a:r>
            <a:r>
              <a:t>  Literally, to share in HIS holiness.  How cool is that!??!  We should now begin to see how trials move us more and more towards godliness (or Christlikeness.)</a:t>
            </a:r>
          </a:p>
          <a:p>
            <a:pPr defTabSz="647700">
              <a:defRPr>
                <a:latin typeface="Helvetica"/>
                <a:ea typeface="Helvetica"/>
                <a:cs typeface="Helvetica"/>
                <a:sym typeface="Helvetica"/>
              </a:defRPr>
            </a:pPr>
            <a:r>
              <a:rPr b="1"/>
              <a:t>(3) It is painfully hard. </a:t>
            </a:r>
            <a:r>
              <a:t> Expect pain.  It’s a part of working out.  But you’ll love the results!</a:t>
            </a:r>
          </a:p>
          <a:p>
            <a:pPr defTabSz="647700">
              <a:defRPr>
                <a:latin typeface="Helvetica"/>
                <a:ea typeface="Helvetica"/>
                <a:cs typeface="Helvetica"/>
                <a:sym typeface="Helvetica"/>
              </a:defRPr>
            </a:pPr>
            <a:r>
              <a:rPr b="1"/>
              <a:t>(4) The pain is temporary. </a:t>
            </a:r>
            <a:r>
              <a:t> As humans, we get caught up in the present.  When we are in the midst of a trial, it is helpful to know there is an end in sight.</a:t>
            </a:r>
          </a:p>
          <a:p>
            <a:pPr defTabSz="647700">
              <a:defRPr>
                <a:latin typeface="Helvetica"/>
                <a:ea typeface="Helvetica"/>
                <a:cs typeface="Helvetica"/>
                <a:sym typeface="Helvetica"/>
              </a:defRPr>
            </a:pPr>
            <a:r>
              <a:rPr b="1"/>
              <a:t>(5) It produces a harvest of righteousness.</a:t>
            </a:r>
            <a:r>
              <a:t>  Paul breaks out of the racing analogy for a moment, and uses a farming one.  Training is like planting season.  It’s hard work, and we see nothing for it at the time.  But a day will come when we see the harvest, which will reap 100 times more than was sewn.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9" name="Shape 469"/>
          <p:cNvSpPr/>
          <p:nvPr>
            <p:ph type="sldImg"/>
          </p:nvPr>
        </p:nvSpPr>
        <p:spPr>
          <a:prstGeom prst="rect">
            <a:avLst/>
          </a:prstGeom>
        </p:spPr>
        <p:txBody>
          <a:bodyPr/>
          <a:lstStyle/>
          <a:p>
            <a:pPr/>
          </a:p>
        </p:txBody>
      </p:sp>
      <p:sp>
        <p:nvSpPr>
          <p:cNvPr id="470" name="Shape 470"/>
          <p:cNvSpPr/>
          <p:nvPr>
            <p:ph type="body" sz="quarter" idx="1"/>
          </p:nvPr>
        </p:nvSpPr>
        <p:spPr>
          <a:prstGeom prst="rect">
            <a:avLst/>
          </a:prstGeom>
        </p:spPr>
        <p:txBody>
          <a:bodyPr/>
          <a:lstStyle>
            <a:lvl1pPr defTabSz="647700">
              <a:defRPr>
                <a:latin typeface="Helvetica"/>
                <a:ea typeface="Helvetica"/>
                <a:cs typeface="Helvetica"/>
                <a:sym typeface="Helvetica"/>
              </a:defRPr>
            </a:lvl1pPr>
          </a:lstStyle>
          <a:p>
            <a:pPr/>
            <a:r>
              <a:t>So what?  We look for our weaknesses and create an exercise to strengthen that area.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4" name="Shape 504"/>
          <p:cNvSpPr/>
          <p:nvPr>
            <p:ph type="sldImg"/>
          </p:nvPr>
        </p:nvSpPr>
        <p:spPr>
          <a:prstGeom prst="rect">
            <a:avLst/>
          </a:prstGeom>
        </p:spPr>
        <p:txBody>
          <a:bodyPr/>
          <a:lstStyle/>
          <a:p>
            <a:pPr/>
          </a:p>
        </p:txBody>
      </p:sp>
      <p:sp>
        <p:nvSpPr>
          <p:cNvPr id="505" name="Shape 505"/>
          <p:cNvSpPr/>
          <p:nvPr>
            <p:ph type="body" sz="quarter" idx="1"/>
          </p:nvPr>
        </p:nvSpPr>
        <p:spPr>
          <a:prstGeom prst="rect">
            <a:avLst/>
          </a:prstGeom>
        </p:spPr>
        <p:txBody>
          <a:bodyPr/>
          <a:lstStyle/>
          <a:p>
            <a:pPr defTabSz="825500"/>
            <a:r>
              <a:t>In Hebrews 12, we find that there are 4 aspects of Running a Race that are parallel to the Christian Life.  They are:</a:t>
            </a:r>
          </a:p>
          <a:p>
            <a:pPr defTabSz="825500"/>
            <a:r>
              <a:rPr b="1"/>
              <a:t>(1) Qualifying for the race.</a:t>
            </a:r>
            <a:r>
              <a:t>  Not anyone can just show up for a race and expect to be allowed to run.  If you haven’t signed up, it doesn’t matter how in shape you are on race day.</a:t>
            </a:r>
          </a:p>
          <a:p>
            <a:pPr defTabSz="825500"/>
            <a:r>
              <a:rPr b="1"/>
              <a:t>(2) Training for the Race:</a:t>
            </a:r>
            <a:r>
              <a:t>  If you are a serious runner, you can’t show up on race day and expect to perform well if you have not trained well.</a:t>
            </a:r>
          </a:p>
          <a:p>
            <a:pPr defTabSz="825500"/>
            <a:r>
              <a:rPr b="1"/>
              <a:t>(3) Running the Race: </a:t>
            </a:r>
            <a:r>
              <a:t> We’re not talking about a 100 yard dash.  The Christian life is a marathon, so we must learn to run with “perseverance.”</a:t>
            </a:r>
          </a:p>
          <a:p>
            <a:pPr defTabSz="825500"/>
            <a:r>
              <a:rPr b="1"/>
              <a:t>(4) Finishing the Race: </a:t>
            </a:r>
            <a:r>
              <a:t> Paul tells us where the finish line is and how to get there.  It’s all about finishing well! (Which Paul did by the way!  See 2 Timothy 4:7.)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1" name="Shape 521"/>
          <p:cNvSpPr/>
          <p:nvPr>
            <p:ph type="sldImg"/>
          </p:nvPr>
        </p:nvSpPr>
        <p:spPr>
          <a:prstGeom prst="rect">
            <a:avLst/>
          </a:prstGeom>
        </p:spPr>
        <p:txBody>
          <a:bodyPr/>
          <a:lstStyle/>
          <a:p>
            <a:pPr/>
          </a:p>
        </p:txBody>
      </p:sp>
      <p:sp>
        <p:nvSpPr>
          <p:cNvPr id="522" name="Shape 522"/>
          <p:cNvSpPr/>
          <p:nvPr>
            <p:ph type="body" sz="quarter" idx="1"/>
          </p:nvPr>
        </p:nvSpPr>
        <p:spPr>
          <a:prstGeom prst="rect">
            <a:avLst/>
          </a:prstGeom>
        </p:spPr>
        <p:txBody>
          <a:bodyPr/>
          <a:lstStyle/>
          <a:p>
            <a:pPr defTabSz="647700">
              <a:defRPr>
                <a:latin typeface="Helvetica"/>
                <a:ea typeface="Helvetica"/>
                <a:cs typeface="Helvetica"/>
                <a:sym typeface="Helvetica"/>
              </a:defRPr>
            </a:pPr>
            <a:r>
              <a:t>The writer of Hebrews makes an important distinction between </a:t>
            </a:r>
            <a:r>
              <a:rPr b="1"/>
              <a:t>sin</a:t>
            </a:r>
            <a:r>
              <a:t> and </a:t>
            </a:r>
            <a:r>
              <a:rPr b="1"/>
              <a:t>weight</a:t>
            </a:r>
            <a:r>
              <a:t>.  </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(1) Sin -</a:t>
            </a:r>
            <a:r>
              <a:t> In this context, sin is defined as a direct violation of a God-given command or order.  In keeping with the racing analogy, it is sin that entangles us.  It  trips us up.  A few examples would be... pornography, dishonesty, drunkenness, etc.  These things will entangle us if we participate in them.  God has already forbid such things clearly in His Word.</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(2) Weight - </a:t>
            </a:r>
            <a:r>
              <a:t>Weight is different than sin.  It’s when we allow things that are not necessarily sin in and of themselves, to hinder our spiritual progress.  An example could be watching TV.  Sure, if we are watching something sinful, this would lie under category #1, but let’s assume the the believer is watching wholesome entertainment.  Can that become a weight?  Sure it can... if we watch too much, or if it becomes too high a priority.  Other examples could be sports, recreation, work, etc.  If they slow us down, they are weights.  It is in this sense we see that non-sinful activities actually become sinful.</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t>In the illustration of a race, a sin might be something that is against the rules in a race, but a weight may be “legal” but  not beneficial.  As far as I know, it is not against the rules to wear moon boots (winter boots) in a marathon.  But yet, I have never seen anyone wear them.  Why?  It’s weight.  I’ve never seen anyone run a marathon in jeans, or carrying a boom box.  Again, not against the rules. but they are weight.</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8" name="Shape 528"/>
          <p:cNvSpPr/>
          <p:nvPr>
            <p:ph type="sldImg"/>
          </p:nvPr>
        </p:nvSpPr>
        <p:spPr>
          <a:prstGeom prst="rect">
            <a:avLst/>
          </a:prstGeom>
        </p:spPr>
        <p:txBody>
          <a:bodyPr/>
          <a:lstStyle/>
          <a:p>
            <a:pPr/>
          </a:p>
        </p:txBody>
      </p:sp>
      <p:sp>
        <p:nvSpPr>
          <p:cNvPr id="529" name="Shape 529"/>
          <p:cNvSpPr/>
          <p:nvPr>
            <p:ph type="body" sz="quarter" idx="1"/>
          </p:nvPr>
        </p:nvSpPr>
        <p:spPr>
          <a:prstGeom prst="rect">
            <a:avLst/>
          </a:prstGeom>
        </p:spPr>
        <p:txBody>
          <a:bodyPr/>
          <a:lstStyle/>
          <a:p>
            <a:pPr defTabSz="647700">
              <a:defRPr>
                <a:latin typeface="Helvetica"/>
                <a:ea typeface="Helvetica"/>
                <a:cs typeface="Helvetica"/>
                <a:sym typeface="Helvetica"/>
              </a:defRPr>
            </a:pPr>
            <a:r>
              <a:t>[Before the race]</a:t>
            </a:r>
          </a:p>
          <a:p>
            <a:pPr defTabSz="647700">
              <a:defRPr>
                <a:latin typeface="Helvetica"/>
                <a:ea typeface="Helvetica"/>
                <a:cs typeface="Helvetica"/>
                <a:sym typeface="Helvetica"/>
              </a:defRPr>
            </a:pPr>
            <a:r>
              <a:t>Like before, make sure you have an aisle or some visible area for people to run a race.  Ask for two volunteer to run a race.  Try to pick an obvious winner and loser.  Have them run the race.  Now, ask them to re-run the race, asking the audience who they think is going to win.  But before they start, you ask one of them to carry some extra weight.  I have used snorkeling fins and scuba gear.  Once I used a backpack full of books.  Another time, I tied string around one runner’s legs to give the image of being “entangled” by sin.  In any case, make sure the racers are safe from any physical danger.  </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Transition: </a:t>
            </a:r>
            <a:r>
              <a:t> So was it against the rules to carry X (or wear X)?  No!  But is it beneficial?  [If time permits, one could lead a brief discussion over 1 Corinthians 6:12-13, and 10:23-33, which also deals with this idea, where something is permissible, but not wise in a given context.  Make sure they grasp this concept.]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p>
            <a:pPr defTabSz="825500"/>
            <a:r>
              <a:t>In Hebrews 12, we find that there are 4 aspects of Running a Race that are parallel to the Christian Life.  They are:</a:t>
            </a:r>
          </a:p>
          <a:p>
            <a:pPr defTabSz="825500"/>
            <a:r>
              <a:rPr b="1"/>
              <a:t>(1) Qualifying for the race.</a:t>
            </a:r>
            <a:r>
              <a:t>  Not anyone can just show up for a race and expect to be allowed to run.  If you haven’t signed up, it doesn’t matter how in shape you are on race day.</a:t>
            </a:r>
          </a:p>
          <a:p>
            <a:pPr defTabSz="825500"/>
            <a:r>
              <a:rPr b="1"/>
              <a:t>(2) Training for the Race:</a:t>
            </a:r>
            <a:r>
              <a:t>  If you are a serious runner, you can’t show up on race day and expect to perform well if you have not trained well.</a:t>
            </a:r>
          </a:p>
          <a:p>
            <a:pPr defTabSz="825500"/>
            <a:r>
              <a:rPr b="1"/>
              <a:t>(3) Running the Race: </a:t>
            </a:r>
            <a:r>
              <a:t> We’re not talking about a 100 yard dash.  The Christian life is a marathon, so we must learn to run with “perseverance.”</a:t>
            </a:r>
          </a:p>
          <a:p>
            <a:pPr defTabSz="825500"/>
            <a:r>
              <a:rPr b="1"/>
              <a:t>(4) Finishing the Race: </a:t>
            </a:r>
            <a:r>
              <a:t> Paul tells us where the finish line is and how to get there.  It’s all about finishing well! (Which Paul did by the way!  See 2 Timothy 4:7.)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3" name="Shape 553"/>
          <p:cNvSpPr/>
          <p:nvPr>
            <p:ph type="sldImg"/>
          </p:nvPr>
        </p:nvSpPr>
        <p:spPr>
          <a:prstGeom prst="rect">
            <a:avLst/>
          </a:prstGeom>
        </p:spPr>
        <p:txBody>
          <a:bodyPr/>
          <a:lstStyle/>
          <a:p>
            <a:pPr/>
          </a:p>
        </p:txBody>
      </p:sp>
      <p:sp>
        <p:nvSpPr>
          <p:cNvPr id="554" name="Shape 554"/>
          <p:cNvSpPr/>
          <p:nvPr>
            <p:ph type="body" sz="quarter" idx="1"/>
          </p:nvPr>
        </p:nvSpPr>
        <p:spPr>
          <a:prstGeom prst="rect">
            <a:avLst/>
          </a:prstGeom>
        </p:spPr>
        <p:txBody>
          <a:bodyPr/>
          <a:lstStyle/>
          <a:p>
            <a:pPr defTabSz="647700">
              <a:defRPr>
                <a:latin typeface="Helvetica"/>
                <a:ea typeface="Helvetica"/>
                <a:cs typeface="Helvetica"/>
                <a:sym typeface="Helvetica"/>
              </a:defRPr>
            </a:pPr>
            <a:r>
              <a:t>The writer of Hebrews makes an important distinction between </a:t>
            </a:r>
            <a:r>
              <a:rPr b="1"/>
              <a:t>sin</a:t>
            </a:r>
            <a:r>
              <a:t> and </a:t>
            </a:r>
            <a:r>
              <a:rPr b="1"/>
              <a:t>weight</a:t>
            </a:r>
            <a:r>
              <a:t>.  </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(1) Sin -</a:t>
            </a:r>
            <a:r>
              <a:t> In this context, sin is defined as a direct violation of a God-given command or order.  In keeping with the racing analogy, it is sin that entangles us.  It  trips us up.  A few examples would be... pornography, dishonesty, drunkenness, etc.  These things will entangle us if we participate in them.  God has already forbid such things clearly in His Word.</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(2) Weight - </a:t>
            </a:r>
            <a:r>
              <a:t>Weight is different than sin.  It’s when we allow things that are not necessarily sin in and of themselves, to hinder our spiritual progress.  An example could be watching TV.  Sure, if we are watching something sinful, this would lie under category #1, but let’s assume the the believer is watching wholesome entertainment.  Can that become a weight?  Sure it can... if we watch too much, or if it becomes too high a priority.  Other examples could be sports, recreation, work, etc.  If they slow us down, they are weights.  It is in this sense we see that non-sinful activities actually become sinful.</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t>In the illustration of a race, a sin might be something that is against the rules in a race, but a weight may be “legal” but  not beneficial.  As far as I know, it is not against the rules to wear moon boots (winter boots) in a marathon.  But yet, I have never seen anyone wear them.  Why?  It’s weight.  I’ve never seen anyone run a marathon in jeans, or carrying a boom box.  Again, not against the rules. but they are weight.</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4" name="Shape 564"/>
          <p:cNvSpPr/>
          <p:nvPr>
            <p:ph type="sldImg"/>
          </p:nvPr>
        </p:nvSpPr>
        <p:spPr>
          <a:prstGeom prst="rect">
            <a:avLst/>
          </a:prstGeom>
        </p:spPr>
        <p:txBody>
          <a:bodyPr/>
          <a:lstStyle/>
          <a:p>
            <a:pPr/>
          </a:p>
        </p:txBody>
      </p:sp>
      <p:sp>
        <p:nvSpPr>
          <p:cNvPr id="565" name="Shape 565"/>
          <p:cNvSpPr/>
          <p:nvPr>
            <p:ph type="body" sz="quarter" idx="1"/>
          </p:nvPr>
        </p:nvSpPr>
        <p:spPr>
          <a:prstGeom prst="rect">
            <a:avLst/>
          </a:prstGeom>
        </p:spPr>
        <p:txBody>
          <a:bodyPr/>
          <a:lstStyle/>
          <a:p>
            <a:pPr defTabSz="647700">
              <a:defRPr>
                <a:latin typeface="Helvetica"/>
                <a:ea typeface="Helvetica"/>
                <a:cs typeface="Helvetica"/>
                <a:sym typeface="Helvetica"/>
              </a:defRPr>
            </a:pPr>
            <a:r>
              <a:t>The writer of Hebrews makes an important distinction between </a:t>
            </a:r>
            <a:r>
              <a:rPr b="1"/>
              <a:t>sin</a:t>
            </a:r>
            <a:r>
              <a:t> and </a:t>
            </a:r>
            <a:r>
              <a:rPr b="1"/>
              <a:t>weight</a:t>
            </a:r>
            <a:r>
              <a:t>.  </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(1) Sin -</a:t>
            </a:r>
            <a:r>
              <a:t> In this context, sin is defined as a direct violation of a God-given command or order.  In keeping with the racing analogy, it is sin that entangles us.  It  trips us up.  A few examples would be... pornography, dishonesty, drunkenness, etc.  These things will entangle us if we participate in them.  God has already forbid such things clearly in His Word.</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(2) Weight - </a:t>
            </a:r>
            <a:r>
              <a:t>Weight is different than sin.  It’s when we allow things that are not necessarily sin in and of themselves, to hinder our spiritual progress.  An example could be watching TV.  Sure, if we are watching something sinful, this would lie under category #1, but let’s assume the the believer is watching wholesome entertainment.  Can that become a weight?  Sure it can... if we watch too much, or if it becomes too high a priority.  Other examples could be sports, recreation, work, etc.  If they slow us down, they are weights.  It is in this sense we see that non-sinful activities actually become sinful.</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t>In the illustration of a race, a sin might be something that is against the rules in a race, but a weight may be “legal” but  not beneficial.  As far as I know, it is not against the rules to wear moon boots (winter boots) in a marathon.  But yet, I have never seen anyone wear them.  Why?  It’s weight.  I’ve never seen anyone run a marathon in jeans, or carrying a boom box.  Again, not against the rules. but they are weight.</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9" name="Shape 579"/>
          <p:cNvSpPr/>
          <p:nvPr>
            <p:ph type="sldImg"/>
          </p:nvPr>
        </p:nvSpPr>
        <p:spPr>
          <a:prstGeom prst="rect">
            <a:avLst/>
          </a:prstGeom>
        </p:spPr>
        <p:txBody>
          <a:bodyPr/>
          <a:lstStyle/>
          <a:p>
            <a:pPr/>
          </a:p>
        </p:txBody>
      </p:sp>
      <p:sp>
        <p:nvSpPr>
          <p:cNvPr id="580" name="Shape 580"/>
          <p:cNvSpPr/>
          <p:nvPr>
            <p:ph type="body" sz="quarter" idx="1"/>
          </p:nvPr>
        </p:nvSpPr>
        <p:spPr>
          <a:prstGeom prst="rect">
            <a:avLst/>
          </a:prstGeom>
        </p:spPr>
        <p:txBody>
          <a:bodyPr/>
          <a:lstStyle/>
          <a:p>
            <a:pPr defTabSz="825500"/>
            <a:r>
              <a:t>In Hebrews 12, we find that there are 4 aspects of Running a Race that are parallel to the Christian Life.  They are:</a:t>
            </a:r>
          </a:p>
          <a:p>
            <a:pPr defTabSz="825500"/>
            <a:r>
              <a:rPr b="1"/>
              <a:t>(1) Qualifying for the race.</a:t>
            </a:r>
            <a:r>
              <a:t>  Not anyone can just show up for a race and expect to be allowed to run.  If you haven’t signed up, it doesn’t matter how in shape you are on race day.</a:t>
            </a:r>
          </a:p>
          <a:p>
            <a:pPr defTabSz="825500"/>
            <a:r>
              <a:rPr b="1"/>
              <a:t>(2) Training for the Race:</a:t>
            </a:r>
            <a:r>
              <a:t>  If you are a serious runner, you can’t show up on race day and expect to perform well if you have not trained well.</a:t>
            </a:r>
          </a:p>
          <a:p>
            <a:pPr defTabSz="825500"/>
            <a:r>
              <a:rPr b="1"/>
              <a:t>(3) Running the Race: </a:t>
            </a:r>
            <a:r>
              <a:t> We’re not talking about a 100 yard dash.  The Christian life is a marathon, so we must learn to run with “perseverance.”</a:t>
            </a:r>
          </a:p>
          <a:p>
            <a:pPr defTabSz="825500"/>
            <a:r>
              <a:rPr b="1"/>
              <a:t>(4) Finishing the Race: </a:t>
            </a:r>
            <a:r>
              <a:t> Paul tells us where the finish line is and how to get there.  It’s all about finishing well! (Which Paul did by the way!  See 2 Timothy 4:7.)</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5" name="Shape 585"/>
          <p:cNvSpPr/>
          <p:nvPr>
            <p:ph type="sldImg"/>
          </p:nvPr>
        </p:nvSpPr>
        <p:spPr>
          <a:prstGeom prst="rect">
            <a:avLst/>
          </a:prstGeom>
        </p:spPr>
        <p:txBody>
          <a:bodyPr/>
          <a:lstStyle/>
          <a:p>
            <a:pPr/>
          </a:p>
        </p:txBody>
      </p:sp>
      <p:sp>
        <p:nvSpPr>
          <p:cNvPr id="586" name="Shape 586"/>
          <p:cNvSpPr/>
          <p:nvPr>
            <p:ph type="body" sz="quarter" idx="1"/>
          </p:nvPr>
        </p:nvSpPr>
        <p:spPr>
          <a:prstGeom prst="rect">
            <a:avLst/>
          </a:prstGeom>
        </p:spPr>
        <p:txBody>
          <a:bodyPr/>
          <a:lstStyle>
            <a:lvl1pPr defTabSz="647700">
              <a:defRPr>
                <a:latin typeface="Helvetica"/>
                <a:ea typeface="Helvetica"/>
                <a:cs typeface="Helvetica"/>
                <a:sym typeface="Helvetica"/>
              </a:defRPr>
            </a:lvl1pPr>
          </a:lstStyle>
          <a:p>
            <a:pPr/>
            <a:r>
              <a:t>What’s the goal of the race?  Where are we actually headed?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0" name="Shape 590"/>
          <p:cNvSpPr/>
          <p:nvPr>
            <p:ph type="sldImg"/>
          </p:nvPr>
        </p:nvSpPr>
        <p:spPr>
          <a:prstGeom prst="rect">
            <a:avLst/>
          </a:prstGeom>
        </p:spPr>
        <p:txBody>
          <a:bodyPr/>
          <a:lstStyle/>
          <a:p>
            <a:pPr/>
          </a:p>
        </p:txBody>
      </p:sp>
      <p:sp>
        <p:nvSpPr>
          <p:cNvPr id="591" name="Shape 591"/>
          <p:cNvSpPr/>
          <p:nvPr>
            <p:ph type="body" sz="quarter" idx="1"/>
          </p:nvPr>
        </p:nvSpPr>
        <p:spPr>
          <a:prstGeom prst="rect">
            <a:avLst/>
          </a:prstGeom>
        </p:spPr>
        <p:txBody>
          <a:bodyPr/>
          <a:lstStyle/>
          <a:p>
            <a:pPr defTabSz="647700">
              <a:defRPr>
                <a:latin typeface="Helvetica"/>
                <a:ea typeface="Helvetica"/>
                <a:cs typeface="Helvetica"/>
                <a:sym typeface="Helvetica"/>
              </a:defRPr>
            </a:pPr>
            <a:r>
              <a:t>For those who are serious about running, “Running a Race” is an excellent analogy of the Christian life because it fits, point-for-point from start to finish.  Actually, from BEFORE the starting line... but we’ll get to that in a moment.</a:t>
            </a:r>
          </a:p>
          <a:p>
            <a:pPr defTabSz="647700">
              <a:defRPr b="1">
                <a:latin typeface="Helvetica"/>
                <a:ea typeface="Helvetica"/>
                <a:cs typeface="Helvetica"/>
                <a:sym typeface="Helvetica"/>
              </a:defRPr>
            </a:pPr>
            <a:r>
              <a:t>Transition:</a:t>
            </a:r>
          </a:p>
          <a:p>
            <a:pPr defTabSz="647700">
              <a:defRPr>
                <a:latin typeface="Helvetica"/>
                <a:ea typeface="Helvetica"/>
                <a:cs typeface="Helvetica"/>
                <a:sym typeface="Helvetica"/>
              </a:defRPr>
            </a:pPr>
            <a:r>
              <a:t>Let’s see a short video about a man named Blaine, who is serious about running.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7" name="Shape 597"/>
          <p:cNvSpPr/>
          <p:nvPr>
            <p:ph type="sldImg"/>
          </p:nvPr>
        </p:nvSpPr>
        <p:spPr>
          <a:prstGeom prst="rect">
            <a:avLst/>
          </a:prstGeom>
        </p:spPr>
        <p:txBody>
          <a:bodyPr/>
          <a:lstStyle/>
          <a:p>
            <a:pPr/>
          </a:p>
        </p:txBody>
      </p:sp>
      <p:sp>
        <p:nvSpPr>
          <p:cNvPr id="598" name="Shape 598"/>
          <p:cNvSpPr/>
          <p:nvPr>
            <p:ph type="body" sz="quarter" idx="1"/>
          </p:nvPr>
        </p:nvSpPr>
        <p:spPr>
          <a:prstGeom prst="rect">
            <a:avLst/>
          </a:prstGeom>
        </p:spPr>
        <p:txBody>
          <a:bodyPr/>
          <a:lstStyle/>
          <a:p>
            <a:pPr defTabSz="647700">
              <a:defRPr>
                <a:latin typeface="Helvetica"/>
                <a:ea typeface="Helvetica"/>
                <a:cs typeface="Helvetica"/>
                <a:sym typeface="Helvetica"/>
              </a:defRPr>
            </a:pPr>
            <a:r>
              <a:t>The goal is to be like Jesus.  If we are not like Him, we aren’t there yet.  Since we are still sinners, we are striving to be like Christ.  But, how do we overcome sin?  How do we overcome something that is a part of our nature?</a:t>
            </a:r>
          </a:p>
          <a:p>
            <a:pPr defTabSz="647700">
              <a:defRPr>
                <a:latin typeface="Helvetica"/>
                <a:ea typeface="Helvetica"/>
                <a:cs typeface="Helvetica"/>
                <a:sym typeface="Helvetica"/>
              </a:defRPr>
            </a:pPr>
          </a:p>
          <a:p>
            <a:pPr defTabSz="647700">
              <a:defRPr b="1">
                <a:latin typeface="Helvetica"/>
                <a:ea typeface="Helvetica"/>
                <a:cs typeface="Helvetica"/>
                <a:sym typeface="Helvetica"/>
              </a:defRPr>
            </a:pPr>
            <a:r>
              <a:t>Transition:  </a:t>
            </a:r>
          </a:p>
          <a:p>
            <a:pPr defTabSz="647700">
              <a:defRPr>
                <a:latin typeface="Helvetica"/>
                <a:ea typeface="Helvetica"/>
                <a:cs typeface="Helvetica"/>
                <a:sym typeface="Helvetica"/>
              </a:defRPr>
            </a:pPr>
            <a:r>
              <a:t>We need to first understand the process of overcoming sin, which is found in Ephesians 4:</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7" name="Shape 627"/>
          <p:cNvSpPr/>
          <p:nvPr>
            <p:ph type="sldImg"/>
          </p:nvPr>
        </p:nvSpPr>
        <p:spPr>
          <a:prstGeom prst="rect">
            <a:avLst/>
          </a:prstGeom>
        </p:spPr>
        <p:txBody>
          <a:bodyPr/>
          <a:lstStyle/>
          <a:p>
            <a:pPr/>
          </a:p>
        </p:txBody>
      </p:sp>
      <p:sp>
        <p:nvSpPr>
          <p:cNvPr id="628" name="Shape 628"/>
          <p:cNvSpPr/>
          <p:nvPr>
            <p:ph type="body" sz="quarter" idx="1"/>
          </p:nvPr>
        </p:nvSpPr>
        <p:spPr>
          <a:prstGeom prst="rect">
            <a:avLst/>
          </a:prstGeom>
        </p:spPr>
        <p:txBody>
          <a:bodyPr/>
          <a:lstStyle/>
          <a:p>
            <a:pPr defTabSz="647700">
              <a:defRPr>
                <a:latin typeface="Helvetica"/>
                <a:ea typeface="Helvetica"/>
                <a:cs typeface="Helvetica"/>
                <a:sym typeface="Helvetica"/>
              </a:defRPr>
            </a:pPr>
            <a:r>
              <a:rPr b="1"/>
              <a:t>(1) Character controls our thoughts.</a:t>
            </a:r>
            <a:r>
              <a:t>  Let’s say a godly man and an ungodly man are walking down the same beach.  A physically attractive girl walks by in an immodest bathing suit.  The godly man turns his eyes away and thinks, “Poor girl has no idea what she’s doing.  She will only attract shallow men dressing like that.  She might never know the true joy of intimacy like I have with my wife.”  The ungodly man peeks through the corner of his sunglasses to get an extra long glance and thinks, “Man, she is hot!  I wonder if she’s got a boyfriend!”  Our character will shape our thoughts in the time of temptation.</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(2) Thoughts determine actions.</a:t>
            </a:r>
            <a:r>
              <a:t>  The godly man’s thoughts will lead him to look away and even focus his thoughts on his wife.  The ungodly man will probably pursue his temptation, whether it is her or any other pretty girl he comes across.</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(3) Actions become habits. </a:t>
            </a:r>
            <a:r>
              <a:t> The godly man will form habits that keep him from being around temptation.  The ungodly man will seek out opportunities where he can see more improperly dressed women.</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(4)  Habits build character.</a:t>
            </a:r>
            <a:r>
              <a:t>  Over time, our habits will mold us into who we are.  The godly man will continue to grow in love for his wife.  The ungodly man will hop in and out of shallow relationships, never knowing the true meaning of intimacy.</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t>But where do we start?  How do we make this cycle work FOR us instead of AGAINST us?  </a:t>
            </a:r>
          </a:p>
          <a:p>
            <a:pPr defTabSz="647700">
              <a:defRPr>
                <a:latin typeface="Helvetica"/>
                <a:ea typeface="Helvetica"/>
                <a:cs typeface="Helvetica"/>
                <a:sym typeface="Helvetica"/>
              </a:defRPr>
            </a:pPr>
          </a:p>
          <a:p>
            <a:pPr defTabSz="647700">
              <a:defRPr b="1">
                <a:latin typeface="Helvetica"/>
                <a:ea typeface="Helvetica"/>
                <a:cs typeface="Helvetica"/>
                <a:sym typeface="Helvetica"/>
              </a:defRPr>
            </a:pPr>
            <a:r>
              <a:t>Transition:</a:t>
            </a:r>
          </a:p>
          <a:p>
            <a:pPr defTabSz="647700">
              <a:defRPr>
                <a:latin typeface="Helvetica"/>
                <a:ea typeface="Helvetica"/>
                <a:cs typeface="Helvetica"/>
                <a:sym typeface="Helvetica"/>
              </a:defRPr>
            </a:pPr>
            <a:r>
              <a:t>Let’s think about that together for a moment.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0" name="Shape 660"/>
          <p:cNvSpPr/>
          <p:nvPr>
            <p:ph type="sldImg"/>
          </p:nvPr>
        </p:nvSpPr>
        <p:spPr>
          <a:prstGeom prst="rect">
            <a:avLst/>
          </a:prstGeom>
        </p:spPr>
        <p:txBody>
          <a:bodyPr/>
          <a:lstStyle/>
          <a:p>
            <a:pPr/>
          </a:p>
        </p:txBody>
      </p:sp>
      <p:sp>
        <p:nvSpPr>
          <p:cNvPr id="661" name="Shape 661"/>
          <p:cNvSpPr/>
          <p:nvPr>
            <p:ph type="body" sz="quarter" idx="1"/>
          </p:nvPr>
        </p:nvSpPr>
        <p:spPr>
          <a:prstGeom prst="rect">
            <a:avLst/>
          </a:prstGeom>
        </p:spPr>
        <p:txBody>
          <a:bodyPr/>
          <a:lstStyle/>
          <a:p>
            <a:pPr defTabSz="647700">
              <a:defRPr>
                <a:latin typeface="Helvetica"/>
                <a:ea typeface="Helvetica"/>
                <a:cs typeface="Helvetica"/>
                <a:sym typeface="Helvetica"/>
              </a:defRPr>
            </a:pPr>
            <a:r>
              <a:rPr b="1"/>
              <a:t>(1) Character controls our thoughts.</a:t>
            </a:r>
            <a:r>
              <a:t>  Let’s say a godly man and an ungodly man are walking down the same beach.  A physically attractive girl walks by in an immodest bathing suit.  The godly man turns his eyes away and thinks, “Poor girl has no idea what she’s doing.  She will only attract shallow men dressing like that.  She might never know the true joy of intimacy like I have with my wife.”  The ungodly man peeks through the corner of his sunglasses to get an extra long glance and thinks, “Man, she is hot!  I wonder if she’s got a boyfriend!”  Our character will shape our thoughts in the time of temptation.</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(2) Thoughts determine actions.</a:t>
            </a:r>
            <a:r>
              <a:t>  The godly man’s thoughts will lead him to look away and even focus his thoughts on his wife.  The ungodly man will probably pursue his temptation, whether it is her or any other pretty girl he comes across.</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(3) Actions become habits. </a:t>
            </a:r>
            <a:r>
              <a:t> The godly man will form habits that keep him from being around temptation.  The ungodly man will seek out opportunities where he can see more improperly dressed women.</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(4)  Habits build character.</a:t>
            </a:r>
            <a:r>
              <a:t>  Over time, our habits will mold us into who we are.  The godly man will continue to grow in love for his wife.  The ungodly man will hop in and out of shallow relationships, never knowing the true meaning of intimacy.</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t>But where do we start?  How do we make this cycle work FOR us instead of AGAINST us?  </a:t>
            </a:r>
          </a:p>
          <a:p>
            <a:pPr defTabSz="647700">
              <a:defRPr>
                <a:latin typeface="Helvetica"/>
                <a:ea typeface="Helvetica"/>
                <a:cs typeface="Helvetica"/>
                <a:sym typeface="Helvetica"/>
              </a:defRPr>
            </a:pPr>
          </a:p>
          <a:p>
            <a:pPr defTabSz="647700">
              <a:defRPr b="1">
                <a:latin typeface="Helvetica"/>
                <a:ea typeface="Helvetica"/>
                <a:cs typeface="Helvetica"/>
                <a:sym typeface="Helvetica"/>
              </a:defRPr>
            </a:pPr>
            <a:r>
              <a:t>Transition:</a:t>
            </a:r>
          </a:p>
          <a:p>
            <a:pPr defTabSz="647700">
              <a:defRPr>
                <a:latin typeface="Helvetica"/>
                <a:ea typeface="Helvetica"/>
                <a:cs typeface="Helvetica"/>
                <a:sym typeface="Helvetica"/>
              </a:defRPr>
            </a:pPr>
            <a:r>
              <a:t>Let’s think about that together for a moment.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0" name="Shape 690"/>
          <p:cNvSpPr/>
          <p:nvPr>
            <p:ph type="sldImg"/>
          </p:nvPr>
        </p:nvSpPr>
        <p:spPr>
          <a:prstGeom prst="rect">
            <a:avLst/>
          </a:prstGeom>
        </p:spPr>
        <p:txBody>
          <a:bodyPr/>
          <a:lstStyle/>
          <a:p>
            <a:pPr/>
          </a:p>
        </p:txBody>
      </p:sp>
      <p:sp>
        <p:nvSpPr>
          <p:cNvPr id="691" name="Shape 691"/>
          <p:cNvSpPr/>
          <p:nvPr>
            <p:ph type="body" sz="quarter" idx="1"/>
          </p:nvPr>
        </p:nvSpPr>
        <p:spPr>
          <a:prstGeom prst="rect">
            <a:avLst/>
          </a:prstGeom>
        </p:spPr>
        <p:txBody>
          <a:bodyPr/>
          <a:lstStyle/>
          <a:p>
            <a:pPr defTabSz="647700">
              <a:defRPr>
                <a:latin typeface="Helvetica"/>
                <a:ea typeface="Helvetica"/>
                <a:cs typeface="Helvetica"/>
                <a:sym typeface="Helvetica"/>
              </a:defRPr>
            </a:pPr>
            <a:r>
              <a:rPr b="1"/>
              <a:t>(1) Character controls our thoughts.</a:t>
            </a:r>
            <a:r>
              <a:t>  Let’s say a godly man and an ungodly man are walking down the same beach.  A physically attractive girl walks by in an immodest bathing suit.  The godly man turns his eyes away and thinks, “Poor girl has no idea what she’s doing.  She will only attract shallow men dressing like that.  She might never know the true joy of intimacy like I have with my wife.”  The ungodly man peeks through the corner of his sunglasses to get an extra long glance and thinks, “Man, she is hot!  I wonder if she’s got a boyfriend!”  Our character will shape our thoughts in the time of temptation.</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(2) Thoughts determine actions.</a:t>
            </a:r>
            <a:r>
              <a:t>  The godly man’s thoughts will lead him to look away and even focus his thoughts on his wife.  The ungodly man will probably pursue his temptation, whether it is her or any other pretty girl he comes across.</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(3) Actions become habits. </a:t>
            </a:r>
            <a:r>
              <a:t> The godly man will form habits that keep him from being around temptation.  The ungodly man will seek out opportunities where he can see more improperly dressed women.</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(4)  Habits build character.</a:t>
            </a:r>
            <a:r>
              <a:t>  Over time, our habits will mold us into who we are.  The godly man will continue to grow in love for his wife.  The ungodly man will hop in and out of shallow relationships, never knowing the true meaning of intimacy.</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t>But where do we start?  How do we make this cycle work FOR us instead of AGAINST us?  </a:t>
            </a:r>
          </a:p>
          <a:p>
            <a:pPr defTabSz="647700">
              <a:defRPr>
                <a:latin typeface="Helvetica"/>
                <a:ea typeface="Helvetica"/>
                <a:cs typeface="Helvetica"/>
                <a:sym typeface="Helvetica"/>
              </a:defRPr>
            </a:pPr>
          </a:p>
          <a:p>
            <a:pPr defTabSz="647700">
              <a:defRPr b="1">
                <a:latin typeface="Helvetica"/>
                <a:ea typeface="Helvetica"/>
                <a:cs typeface="Helvetica"/>
                <a:sym typeface="Helvetica"/>
              </a:defRPr>
            </a:pPr>
            <a:r>
              <a:t>Transition:</a:t>
            </a:r>
          </a:p>
          <a:p>
            <a:pPr defTabSz="647700">
              <a:defRPr>
                <a:latin typeface="Helvetica"/>
                <a:ea typeface="Helvetica"/>
                <a:cs typeface="Helvetica"/>
                <a:sym typeface="Helvetica"/>
              </a:defRPr>
            </a:pPr>
            <a:r>
              <a:t>Let’s think about that together for a moment.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3" name="Shape 723"/>
          <p:cNvSpPr/>
          <p:nvPr>
            <p:ph type="sldImg"/>
          </p:nvPr>
        </p:nvSpPr>
        <p:spPr>
          <a:prstGeom prst="rect">
            <a:avLst/>
          </a:prstGeom>
        </p:spPr>
        <p:txBody>
          <a:bodyPr/>
          <a:lstStyle/>
          <a:p>
            <a:pPr/>
          </a:p>
        </p:txBody>
      </p:sp>
      <p:sp>
        <p:nvSpPr>
          <p:cNvPr id="724" name="Shape 724"/>
          <p:cNvSpPr/>
          <p:nvPr>
            <p:ph type="body" sz="quarter" idx="1"/>
          </p:nvPr>
        </p:nvSpPr>
        <p:spPr>
          <a:prstGeom prst="rect">
            <a:avLst/>
          </a:prstGeom>
        </p:spPr>
        <p:txBody>
          <a:bodyPr/>
          <a:lstStyle/>
          <a:p>
            <a:pPr defTabSz="647700">
              <a:defRPr>
                <a:latin typeface="Helvetica"/>
                <a:ea typeface="Helvetica"/>
                <a:cs typeface="Helvetica"/>
                <a:sym typeface="Helvetica"/>
              </a:defRPr>
            </a:pPr>
            <a:r>
              <a:rPr b="1"/>
              <a:t>(1) Character controls our thoughts.</a:t>
            </a:r>
            <a:r>
              <a:t>  Let’s say a godly man and an ungodly man are walking down the same beach.  A physically attractive girl walks by in an immodest bathing suit.  The godly man turns his eyes away and thinks, “Poor girl has no idea what she’s doing.  She will only attract shallow men dressing like that.  She might never know the true joy of intimacy like I have with my wife.”  The ungodly man peeks through the corner of his sunglasses to get an extra long glance and thinks, “Man, she is hot!  I wonder if she’s got a boyfriend!”  Our character will shape our thoughts in the time of temptation.</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(2) Thoughts determine actions.</a:t>
            </a:r>
            <a:r>
              <a:t>  The godly man’s thoughts will lead him to look away and even focus his thoughts on his wife.  The ungodly man will probably pursue his temptation, whether it is her or any other pretty girl he comes across.</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(3) Actions become habits. </a:t>
            </a:r>
            <a:r>
              <a:t> The godly man will form habits that keep him from being around temptation.  The ungodly man will seek out opportunities where he can see more improperly dressed women.</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(4)  Habits build character.</a:t>
            </a:r>
            <a:r>
              <a:t>  Over time, our habits will mold us into who we are.  The godly man will continue to grow in love for his wife.  The ungodly man will hop in and out of shallow relationships, never knowing the true meaning of intimacy.</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t>But where do we start?  How do we make this cycle work FOR us instead of AGAINST us?  </a:t>
            </a:r>
          </a:p>
          <a:p>
            <a:pPr defTabSz="647700">
              <a:defRPr>
                <a:latin typeface="Helvetica"/>
                <a:ea typeface="Helvetica"/>
                <a:cs typeface="Helvetica"/>
                <a:sym typeface="Helvetica"/>
              </a:defRPr>
            </a:pPr>
          </a:p>
          <a:p>
            <a:pPr defTabSz="647700">
              <a:defRPr b="1">
                <a:latin typeface="Helvetica"/>
                <a:ea typeface="Helvetica"/>
                <a:cs typeface="Helvetica"/>
                <a:sym typeface="Helvetica"/>
              </a:defRPr>
            </a:pPr>
            <a:r>
              <a:t>Transition:</a:t>
            </a:r>
          </a:p>
          <a:p>
            <a:pPr defTabSz="647700">
              <a:defRPr>
                <a:latin typeface="Helvetica"/>
                <a:ea typeface="Helvetica"/>
                <a:cs typeface="Helvetica"/>
                <a:sym typeface="Helvetica"/>
              </a:defRPr>
            </a:pPr>
            <a:r>
              <a:t>Let’s think about that together for a moment.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sldImg"/>
          </p:nvPr>
        </p:nvSpPr>
        <p:spPr>
          <a:prstGeom prst="rect">
            <a:avLst/>
          </a:prstGeom>
        </p:spPr>
        <p:txBody>
          <a:bodyPr/>
          <a:lstStyle/>
          <a:p>
            <a:pPr/>
          </a:p>
        </p:txBody>
      </p:sp>
      <p:sp>
        <p:nvSpPr>
          <p:cNvPr id="295" name="Shape 295"/>
          <p:cNvSpPr/>
          <p:nvPr>
            <p:ph type="body" sz="quarter" idx="1"/>
          </p:nvPr>
        </p:nvSpPr>
        <p:spPr>
          <a:prstGeom prst="rect">
            <a:avLst/>
          </a:prstGeom>
        </p:spPr>
        <p:txBody>
          <a:bodyPr/>
          <a:lstStyle/>
          <a:p>
            <a:pPr defTabSz="825500"/>
            <a:r>
              <a:t>Before one can run in a race, he must JOIN the race.  That is, he must sign up.  He must be a registered runner of the race.  Even if someone crosses the finish line first, he is not a winner if he was not a registered runner.  </a:t>
            </a:r>
          </a:p>
          <a:p>
            <a:pPr defTabSz="825500"/>
          </a:p>
          <a:p>
            <a:pPr defTabSz="825500"/>
            <a:r>
              <a:t>Here is an excerpt from Wikipedia about </a:t>
            </a:r>
            <a:r>
              <a:rPr b="1"/>
              <a:t>Rosie Ruiz</a:t>
            </a:r>
            <a:r>
              <a:t> - the apparent female winner of the Boston Marathon in 1980:</a:t>
            </a:r>
          </a:p>
          <a:p>
            <a:pPr defTabSz="457200">
              <a:spcBef>
                <a:spcPts val="800"/>
              </a:spcBef>
              <a:defRPr sz="1300">
                <a:latin typeface="Helvetica"/>
                <a:ea typeface="Helvetica"/>
                <a:cs typeface="Helvetica"/>
                <a:sym typeface="Helvetica"/>
              </a:defRPr>
            </a:pPr>
            <a:r>
              <a:t>On April 21, 1980 Ruiz appeared to win the Boston Marathon's female category with a time of 2:31:56. Her time would have been the fastest female time in Boston Marathon history as well as the third-fastest female time ever recorded in any marathon.</a:t>
            </a:r>
            <a:r>
              <a:rPr sz="1100">
                <a:solidFill>
                  <a:srgbClr val="0050A9"/>
                </a:solidFill>
              </a:rPr>
              <a:t>[3][4][5]</a:t>
            </a:r>
            <a:r>
              <a:t> However, suspicions mounted about Ruiz almost from the beginning. Men's winner </a:t>
            </a:r>
            <a:r>
              <a:rPr u="sng">
                <a:solidFill>
                  <a:srgbClr val="0050A9"/>
                </a:solidFill>
                <a:hlinkClick r:id="rId3" invalidUrl="" action="" tgtFrame="" tooltip="" history="1" highlightClick="0" endSnd="0"/>
              </a:rPr>
              <a:t>Bill Rodgers</a:t>
            </a:r>
            <a:r>
              <a:t>, who had just won his third straight Boston Marathon, noticed that Ruiz could not recall many things that most runners know by heart, such as </a:t>
            </a:r>
            <a:r>
              <a:rPr u="sng">
                <a:solidFill>
                  <a:srgbClr val="0050A9"/>
                </a:solidFill>
                <a:hlinkClick r:id="rId4" invalidUrl="" action="" tgtFrame="" tooltip="" history="1" highlightClick="0" endSnd="0"/>
              </a:rPr>
              <a:t>intervals</a:t>
            </a:r>
            <a:r>
              <a:t> and splits.</a:t>
            </a:r>
            <a:r>
              <a:rPr sz="1100">
                <a:solidFill>
                  <a:srgbClr val="0050A9"/>
                </a:solidFill>
              </a:rPr>
              <a:t>[2]</a:t>
            </a:r>
            <a:r>
              <a:t> Other observers noticed that Ruiz was not panting or coated in sweat, and her thighs were much flabbier than would be expected for a world-class runner. She later released stress-test results showing her resting heart rate as 76. Most female marathoners have a resting heart rate in the 50s or lower.</a:t>
            </a:r>
            <a:r>
              <a:rPr sz="1100">
                <a:solidFill>
                  <a:srgbClr val="0050A9"/>
                </a:solidFill>
              </a:rPr>
              <a:t>[1]</a:t>
            </a:r>
          </a:p>
          <a:p>
            <a:pPr defTabSz="457200">
              <a:spcBef>
                <a:spcPts val="800"/>
              </a:spcBef>
              <a:defRPr sz="1300">
                <a:latin typeface="Helvetica"/>
                <a:ea typeface="Helvetica"/>
                <a:cs typeface="Helvetica"/>
                <a:sym typeface="Helvetica"/>
              </a:defRPr>
            </a:pPr>
            <a:r>
              <a:t>In addition, her time of 2:31:56 was an unusual improvement, more than 25 minutes ahead of her reported time in the </a:t>
            </a:r>
            <a:r>
              <a:rPr u="sng">
                <a:solidFill>
                  <a:srgbClr val="0050A9"/>
                </a:solidFill>
                <a:hlinkClick r:id="rId5" invalidUrl="" action="" tgtFrame="" tooltip="" history="1" highlightClick="0" endSnd="0"/>
              </a:rPr>
              <a:t>New York City Marathon</a:t>
            </a:r>
            <a:r>
              <a:t> six months earlier. When asked by a reporter why she did not seem fatigued after the grueling race, she said, "I got up with a lot of energy this morning."</a:t>
            </a:r>
            <a:r>
              <a:rPr sz="1100">
                <a:solidFill>
                  <a:srgbClr val="0050A9"/>
                </a:solidFill>
              </a:rPr>
              <a:t>[6]</a:t>
            </a:r>
            <a:r>
              <a:t> Some female competitors thought it was odd that, when asked what she had noticed about </a:t>
            </a:r>
            <a:r>
              <a:rPr u="sng">
                <a:solidFill>
                  <a:srgbClr val="0050A9"/>
                </a:solidFill>
                <a:hlinkClick r:id="rId6" invalidUrl="" action="" tgtFrame="" tooltip="" history="1" highlightClick="0" endSnd="0"/>
              </a:rPr>
              <a:t>Wellesley</a:t>
            </a:r>
            <a:r>
              <a:t>, Mass., while running through it, she did not mention the students of </a:t>
            </a:r>
            <a:r>
              <a:rPr u="sng">
                <a:solidFill>
                  <a:srgbClr val="0050A9"/>
                </a:solidFill>
                <a:hlinkClick r:id="rId7" invalidUrl="" action="" tgtFrame="" tooltip="" history="1" highlightClick="0" endSnd="0"/>
              </a:rPr>
              <a:t>Wellesley College</a:t>
            </a:r>
            <a:r>
              <a:t>, who traditionally cheer loudly for the first female runners as they pass the campus. Most seriously, no one could recall seeing her. </a:t>
            </a:r>
            <a:r>
              <a:rPr u="sng">
                <a:solidFill>
                  <a:srgbClr val="0050A9"/>
                </a:solidFill>
                <a:hlinkClick r:id="rId8" invalidUrl="" action="" tgtFrame="" tooltip="" history="1" highlightClick="0" endSnd="0"/>
              </a:rPr>
              <a:t>Jacqueline Gareau</a:t>
            </a:r>
            <a:r>
              <a:t> was told that she was leading the race with 18 miles to go, while </a:t>
            </a:r>
            <a:r>
              <a:rPr u="sng">
                <a:solidFill>
                  <a:srgbClr val="0050A9"/>
                </a:solidFill>
                <a:hlinkClick r:id="rId9" invalidUrl="" action="" tgtFrame="" tooltip="" history="1" highlightClick="0" endSnd="0"/>
              </a:rPr>
              <a:t>Patti Lyons</a:t>
            </a:r>
            <a:r>
              <a:t> was told she was second at the 17-mile mark. Ruiz could not have passed either of them without being seen.</a:t>
            </a:r>
            <a:r>
              <a:rPr sz="1100">
                <a:solidFill>
                  <a:srgbClr val="0050A9"/>
                </a:solidFill>
              </a:rPr>
              <a:t>[5]</a:t>
            </a:r>
            <a:r>
              <a:t> Several spotters at checkpoints throughout the course did not remember seeing her in the first group of females. She also did not appear in any pictures or video footage.</a:t>
            </a:r>
            <a:r>
              <a:rPr sz="1100">
                <a:solidFill>
                  <a:srgbClr val="0050A9"/>
                </a:solidFill>
              </a:rPr>
              <a:t>[3]</a:t>
            </a:r>
          </a:p>
          <a:p>
            <a:pPr defTabSz="457200">
              <a:spcBef>
                <a:spcPts val="800"/>
              </a:spcBef>
              <a:defRPr sz="1300">
                <a:latin typeface="Helvetica"/>
                <a:ea typeface="Helvetica"/>
                <a:cs typeface="Helvetica"/>
                <a:sym typeface="Helvetica"/>
              </a:defRPr>
            </a:pPr>
            <a:r>
              <a:t>The most damning evidence against Ruiz surfaced when two </a:t>
            </a:r>
            <a:r>
              <a:rPr u="sng">
                <a:solidFill>
                  <a:srgbClr val="0050A9"/>
                </a:solidFill>
                <a:hlinkClick r:id="rId10" invalidUrl="" action="" tgtFrame="" tooltip="" history="1" highlightClick="0" endSnd="0"/>
              </a:rPr>
              <a:t>Harvard</a:t>
            </a:r>
            <a:r>
              <a:t> students, John Faulkner and Sarah Mahoney, recalled seeing Ruiz burst out of a crowd of spectators on </a:t>
            </a:r>
            <a:r>
              <a:rPr u="sng">
                <a:solidFill>
                  <a:srgbClr val="0050A9"/>
                </a:solidFill>
                <a:hlinkClick r:id="rId11" invalidUrl="" action="" tgtFrame="" tooltip="" history="1" highlightClick="0" endSnd="0"/>
              </a:rPr>
              <a:t>Commonwealth Avenue</a:t>
            </a:r>
            <a:r>
              <a:t>, half a mile from the finish. Not long after that, freelance photographer Susan Morrow reported meeting her on the </a:t>
            </a:r>
            <a:r>
              <a:rPr u="sng">
                <a:solidFill>
                  <a:srgbClr val="0050A9"/>
                </a:solidFill>
                <a:hlinkClick r:id="rId12" invalidUrl="" action="" tgtFrame="" tooltip="" history="1" highlightClick="0" endSnd="0"/>
              </a:rPr>
              <a:t>subway</a:t>
            </a:r>
            <a:r>
              <a:t> during the New York Marathon and accompanying her from the subway to the race. She lost touch with Ruiz after that, but came forward when the news of Ruiz's dubious Boston win broke. According to Morrow, she met Ruiz on the subway and together they walked a distance to the finishing area, where Ruiz identified herself as an injured runner. She was escorted to a first aid station and volunteers marked her down as having completed the marathon, thus qualifying her for the Boston Marathon.</a:t>
            </a:r>
          </a:p>
          <a:p>
            <a:pPr defTabSz="457200">
              <a:spcBef>
                <a:spcPts val="800"/>
              </a:spcBef>
              <a:defRPr sz="1300">
                <a:latin typeface="Helvetica"/>
                <a:ea typeface="Helvetica"/>
                <a:cs typeface="Helvetica"/>
                <a:sym typeface="Helvetica"/>
              </a:defRPr>
            </a:pPr>
          </a:p>
          <a:p>
            <a:pPr defTabSz="457200">
              <a:spcBef>
                <a:spcPts val="800"/>
              </a:spcBef>
              <a:defRPr sz="1300"/>
            </a:pPr>
            <a:r>
              <a:rPr b="1"/>
              <a:t>Transition: </a:t>
            </a:r>
            <a:r>
              <a:t> Is it possible that someone could run the entire Christian race, get to the finish line and hear, “Get away from me, you evildoer, for I never knew you!”  Let’s take a look at Matthew 7:</a:t>
            </a:r>
          </a:p>
          <a:p>
            <a:pPr defTabSz="457200">
              <a:spcBef>
                <a:spcPts val="800"/>
              </a:spcBef>
              <a:defRPr sz="1300"/>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a:pPr/>
          </a:p>
        </p:txBody>
      </p:sp>
      <p:sp>
        <p:nvSpPr>
          <p:cNvPr id="754" name="Shape 754"/>
          <p:cNvSpPr/>
          <p:nvPr>
            <p:ph type="body" sz="quarter" idx="1"/>
          </p:nvPr>
        </p:nvSpPr>
        <p:spPr>
          <a:prstGeom prst="rect">
            <a:avLst/>
          </a:prstGeom>
        </p:spPr>
        <p:txBody>
          <a:bodyPr/>
          <a:lstStyle/>
          <a:p>
            <a:pPr defTabSz="647700">
              <a:defRPr>
                <a:latin typeface="Helvetica"/>
                <a:ea typeface="Helvetica"/>
                <a:cs typeface="Helvetica"/>
                <a:sym typeface="Helvetica"/>
              </a:defRPr>
            </a:pPr>
            <a:r>
              <a:rPr b="1"/>
              <a:t>(1) Character controls our thoughts.</a:t>
            </a:r>
            <a:r>
              <a:t>  Let’s say a godly man and an ungodly man are walking down the same beach.  A physically attractive girl walks by in an immodest bathing suit.  The godly man turns his eyes away and thinks, “Poor girl has no idea what she’s doing.  She will only attract shallow men dressing like that.  She might never know the true joy of intimacy like I have with my wife.”  The ungodly man peeks through the corner of his sunglasses to get an extra long glance and thinks, “Man, she is hot!  I wonder if she’s got a boyfriend!”  Our character will shape our thoughts in the time of temptation.</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(2) Thoughts determine actions.</a:t>
            </a:r>
            <a:r>
              <a:t>  The godly man’s thoughts will lead him to look away and even focus his thoughts on his wife.  The ungodly man will probably pursue his temptation, whether it is her or any other pretty girl he comes across.</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(3) Actions become habits. </a:t>
            </a:r>
            <a:r>
              <a:t> The godly man will form habits that keep him from being around temptation.  The ungodly man will seek out opportunities where he can see more improperly dressed women.</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(4)  Habits build character.</a:t>
            </a:r>
            <a:r>
              <a:t>  Over time, our habits will mold us into who we are.  The godly man will continue to grow in love for his wife.  The ungodly man will hop in and out of shallow relationships, never knowing the true meaning of intimacy.</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t>But where do we start?  How do we make this cycle work FOR us instead of AGAINST us?  </a:t>
            </a:r>
          </a:p>
          <a:p>
            <a:pPr defTabSz="647700">
              <a:defRPr>
                <a:latin typeface="Helvetica"/>
                <a:ea typeface="Helvetica"/>
                <a:cs typeface="Helvetica"/>
                <a:sym typeface="Helvetica"/>
              </a:defRPr>
            </a:pPr>
          </a:p>
          <a:p>
            <a:pPr defTabSz="647700">
              <a:defRPr b="1">
                <a:latin typeface="Helvetica"/>
                <a:ea typeface="Helvetica"/>
                <a:cs typeface="Helvetica"/>
                <a:sym typeface="Helvetica"/>
              </a:defRPr>
            </a:pPr>
            <a:r>
              <a:t>Transition:</a:t>
            </a:r>
          </a:p>
          <a:p>
            <a:pPr defTabSz="647700">
              <a:defRPr>
                <a:latin typeface="Helvetica"/>
                <a:ea typeface="Helvetica"/>
                <a:cs typeface="Helvetica"/>
                <a:sym typeface="Helvetica"/>
              </a:defRPr>
            </a:pPr>
            <a:r>
              <a:t>Let’s think about that together for a moment.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8" name="Shape 758"/>
          <p:cNvSpPr/>
          <p:nvPr>
            <p:ph type="sldImg"/>
          </p:nvPr>
        </p:nvSpPr>
        <p:spPr>
          <a:prstGeom prst="rect">
            <a:avLst/>
          </a:prstGeom>
        </p:spPr>
        <p:txBody>
          <a:bodyPr/>
          <a:lstStyle/>
          <a:p>
            <a:pPr/>
          </a:p>
        </p:txBody>
      </p:sp>
      <p:sp>
        <p:nvSpPr>
          <p:cNvPr id="759" name="Shape 759"/>
          <p:cNvSpPr/>
          <p:nvPr>
            <p:ph type="body" sz="quarter" idx="1"/>
          </p:nvPr>
        </p:nvSpPr>
        <p:spPr>
          <a:prstGeom prst="rect">
            <a:avLst/>
          </a:prstGeom>
        </p:spPr>
        <p:txBody>
          <a:bodyPr/>
          <a:lstStyle/>
          <a:p>
            <a:pPr defTabSz="647700">
              <a:defRPr>
                <a:latin typeface="Helvetica"/>
                <a:ea typeface="Helvetica"/>
                <a:cs typeface="Helvetica"/>
                <a:sym typeface="Helvetica"/>
              </a:defRPr>
            </a:pPr>
            <a:r>
              <a:t>Let’s count the references to our thoughts and beliefs in Paul’s introduction.</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(1) Futility of their thinking</a:t>
            </a:r>
            <a:r>
              <a:t> - For the gentiles, they live in the futility of their thoughts and beliefs.</a:t>
            </a:r>
          </a:p>
          <a:p>
            <a:pPr defTabSz="647700">
              <a:defRPr>
                <a:latin typeface="Helvetica"/>
                <a:ea typeface="Helvetica"/>
                <a:cs typeface="Helvetica"/>
                <a:sym typeface="Helvetica"/>
              </a:defRPr>
            </a:pPr>
            <a:r>
              <a:rPr b="1"/>
              <a:t>(2) Darkened in their understanding</a:t>
            </a:r>
            <a:r>
              <a:t> - This is an interesting analogy.  When the lights are off, we can’t see what’s right in front of us.  Paul is saying that the truth is right in front of them, but they can’t see it!</a:t>
            </a:r>
          </a:p>
          <a:p>
            <a:pPr defTabSz="647700">
              <a:defRPr>
                <a:latin typeface="Helvetica"/>
                <a:ea typeface="Helvetica"/>
                <a:cs typeface="Helvetica"/>
                <a:sym typeface="Helvetica"/>
              </a:defRPr>
            </a:pPr>
            <a:r>
              <a:rPr b="1"/>
              <a:t>(3) Ignorance -</a:t>
            </a:r>
            <a:r>
              <a:t> They are separated from the life of God by “ignorance.”  Literally, the word at its root means “don’t know.”  They don’t know the truth that would liberate them.</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t>The result of this lack of truth (correct thoughts/beliefs):  Sensuality, impurity and an insatiable appetite for sin.</a:t>
            </a:r>
          </a:p>
          <a:p>
            <a:pPr defTabSz="647700">
              <a:defRPr>
                <a:latin typeface="Helvetica"/>
                <a:ea typeface="Helvetica"/>
                <a:cs typeface="Helvetica"/>
                <a:sym typeface="Helvetica"/>
              </a:defRPr>
            </a:pPr>
          </a:p>
          <a:p>
            <a:pPr defTabSz="647700">
              <a:defRPr b="1">
                <a:latin typeface="Helvetica"/>
                <a:ea typeface="Helvetica"/>
                <a:cs typeface="Helvetica"/>
                <a:sym typeface="Helvetica"/>
              </a:defRPr>
            </a:pPr>
            <a:r>
              <a:t>Transition:</a:t>
            </a:r>
          </a:p>
          <a:p>
            <a:pPr defTabSz="647700">
              <a:defRPr>
                <a:latin typeface="Helvetica"/>
                <a:ea typeface="Helvetica"/>
                <a:cs typeface="Helvetica"/>
                <a:sym typeface="Helvetica"/>
              </a:defRPr>
            </a:pPr>
            <a:r>
              <a:t>So the problem begins with our thoughts/beliefs, but does the solution?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3" name="Shape 763"/>
          <p:cNvSpPr/>
          <p:nvPr>
            <p:ph type="sldImg"/>
          </p:nvPr>
        </p:nvSpPr>
        <p:spPr>
          <a:prstGeom prst="rect">
            <a:avLst/>
          </a:prstGeom>
        </p:spPr>
        <p:txBody>
          <a:bodyPr/>
          <a:lstStyle/>
          <a:p>
            <a:pPr/>
          </a:p>
        </p:txBody>
      </p:sp>
      <p:sp>
        <p:nvSpPr>
          <p:cNvPr id="764" name="Shape 764"/>
          <p:cNvSpPr/>
          <p:nvPr>
            <p:ph type="body" sz="quarter" idx="1"/>
          </p:nvPr>
        </p:nvSpPr>
        <p:spPr>
          <a:prstGeom prst="rect">
            <a:avLst/>
          </a:prstGeom>
        </p:spPr>
        <p:txBody>
          <a:bodyPr/>
          <a:lstStyle/>
          <a:p>
            <a:pPr defTabSz="647700">
              <a:defRPr>
                <a:latin typeface="Helvetica"/>
                <a:ea typeface="Helvetica"/>
                <a:cs typeface="Helvetica"/>
                <a:sym typeface="Helvetica"/>
              </a:defRPr>
            </a:pPr>
            <a:r>
              <a:rPr b="1"/>
              <a:t>(4) you were taught -</a:t>
            </a:r>
            <a:r>
              <a:t> That is, believing information.</a:t>
            </a:r>
          </a:p>
          <a:p>
            <a:pPr defTabSz="647700">
              <a:defRPr>
                <a:latin typeface="Helvetica"/>
                <a:ea typeface="Helvetica"/>
                <a:cs typeface="Helvetica"/>
                <a:sym typeface="Helvetica"/>
              </a:defRPr>
            </a:pPr>
            <a:r>
              <a:rPr b="1"/>
              <a:t>(5) in accordance with the truth</a:t>
            </a:r>
            <a:r>
              <a:t> - We didn’t just believe anything, but we believed the truth.</a:t>
            </a:r>
          </a:p>
          <a:p>
            <a:pPr defTabSz="647700">
              <a:defRPr>
                <a:latin typeface="Helvetica"/>
                <a:ea typeface="Helvetica"/>
                <a:cs typeface="Helvetica"/>
                <a:sym typeface="Helvetica"/>
              </a:defRPr>
            </a:pPr>
            <a:r>
              <a:rPr b="1"/>
              <a:t>(6) you were taught -</a:t>
            </a:r>
            <a:r>
              <a:t> another reference to beliefs</a:t>
            </a:r>
          </a:p>
          <a:p>
            <a:pPr defTabSz="647700">
              <a:defRPr>
                <a:latin typeface="Helvetica"/>
                <a:ea typeface="Helvetica"/>
                <a:cs typeface="Helvetica"/>
                <a:sym typeface="Helvetica"/>
              </a:defRPr>
            </a:pPr>
            <a:r>
              <a:rPr b="1"/>
              <a:t>(7) deceitful desires -</a:t>
            </a:r>
            <a:r>
              <a:t> the idea is that the desire lies to us... makes us </a:t>
            </a:r>
            <a:r>
              <a:rPr u="sng"/>
              <a:t>believe</a:t>
            </a:r>
            <a:r>
              <a:t> we will be satisfied when we will not.  That’s how sin works.  It makes us think we will be satisfied with the outcome if we participate.  Whether the desired outcome is to be like God (Genesis 3 - Garden of Eden) or a belief that gluttony will give us satisfaction, sin is always a worm on a hook.</a:t>
            </a:r>
          </a:p>
          <a:p>
            <a:pPr defTabSz="647700">
              <a:defRPr>
                <a:latin typeface="Helvetica"/>
                <a:ea typeface="Helvetica"/>
                <a:cs typeface="Helvetica"/>
                <a:sym typeface="Helvetica"/>
              </a:defRPr>
            </a:pPr>
            <a:r>
              <a:rPr b="1"/>
              <a:t>(8) attitude of your minds</a:t>
            </a:r>
            <a:r>
              <a:t> - the mind is where we process our beliefs.</a:t>
            </a:r>
          </a:p>
          <a:p>
            <a:pPr defTabSz="647700">
              <a:defRPr>
                <a:latin typeface="Helvetica"/>
                <a:ea typeface="Helvetica"/>
                <a:cs typeface="Helvetica"/>
                <a:sym typeface="Helvetica"/>
              </a:defRPr>
            </a:pPr>
            <a:r>
              <a:rPr b="1"/>
              <a:t>(9) true righteousness - </a:t>
            </a:r>
            <a:r>
              <a:t>the opposite of deceitful desires.</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t>So, is there any wonder where one begins the process of overcoming sin?  The battle is for the mind... for our beliefs.  We must let truth prevail in our beliefs.  If we do, that will affect our actions.  Over time, our actions will become habits.  Our habits in turn will develop our character.  Our character will then affect our thoughts.  But now, the cycle is working FOR us and not AGAINST us. </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t>We will discuss in greater detail the process for overcoming sin at a later time.  This is an overview.</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8" name="Shape 768"/>
          <p:cNvSpPr/>
          <p:nvPr>
            <p:ph type="sldImg"/>
          </p:nvPr>
        </p:nvSpPr>
        <p:spPr>
          <a:prstGeom prst="rect">
            <a:avLst/>
          </a:prstGeom>
        </p:spPr>
        <p:txBody>
          <a:bodyPr/>
          <a:lstStyle/>
          <a:p>
            <a:pPr/>
          </a:p>
        </p:txBody>
      </p:sp>
      <p:sp>
        <p:nvSpPr>
          <p:cNvPr id="769" name="Shape 769"/>
          <p:cNvSpPr/>
          <p:nvPr>
            <p:ph type="body" sz="quarter" idx="1"/>
          </p:nvPr>
        </p:nvSpPr>
        <p:spPr>
          <a:prstGeom prst="rect">
            <a:avLst/>
          </a:prstGeom>
        </p:spPr>
        <p:txBody>
          <a:bodyPr/>
          <a:lstStyle/>
          <a:p>
            <a:pPr defTabSz="647700">
              <a:defRPr>
                <a:latin typeface="Helvetica"/>
                <a:ea typeface="Helvetica"/>
                <a:cs typeface="Helvetica"/>
                <a:sym typeface="Helvetica"/>
              </a:defRPr>
            </a:pPr>
            <a:r>
              <a:t>For those who are serious about running, “Running a Race” is an excellent analogy of the Christian life because it fits, point-for-point from start to finish.  Actually, from BEFORE the starting line... but we’ll get to that in a moment.</a:t>
            </a:r>
          </a:p>
          <a:p>
            <a:pPr defTabSz="647700">
              <a:defRPr b="1">
                <a:latin typeface="Helvetica"/>
                <a:ea typeface="Helvetica"/>
                <a:cs typeface="Helvetica"/>
                <a:sym typeface="Helvetica"/>
              </a:defRPr>
            </a:pPr>
            <a:r>
              <a:t>Transition:</a:t>
            </a:r>
          </a:p>
          <a:p>
            <a:pPr defTabSz="647700">
              <a:defRPr>
                <a:latin typeface="Helvetica"/>
                <a:ea typeface="Helvetica"/>
                <a:cs typeface="Helvetica"/>
                <a:sym typeface="Helvetica"/>
              </a:defRPr>
            </a:pPr>
            <a:r>
              <a:t>Let’s see a short video about a man named Blaine, who is serious about running.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ph type="sldImg"/>
          </p:nvPr>
        </p:nvSpPr>
        <p:spPr>
          <a:prstGeom prst="rect">
            <a:avLst/>
          </a:prstGeom>
        </p:spPr>
        <p:txBody>
          <a:bodyPr/>
          <a:lstStyle/>
          <a:p>
            <a:pPr/>
          </a:p>
        </p:txBody>
      </p:sp>
      <p:sp>
        <p:nvSpPr>
          <p:cNvPr id="301" name="Shape 301"/>
          <p:cNvSpPr/>
          <p:nvPr>
            <p:ph type="body" sz="quarter" idx="1"/>
          </p:nvPr>
        </p:nvSpPr>
        <p:spPr>
          <a:prstGeom prst="rect">
            <a:avLst/>
          </a:prstGeom>
        </p:spPr>
        <p:txBody>
          <a:bodyPr/>
          <a:lstStyle/>
          <a:p>
            <a:pPr defTabSz="647700">
              <a:defRPr>
                <a:latin typeface="Helvetica"/>
                <a:ea typeface="Helvetica"/>
                <a:cs typeface="Helvetica"/>
                <a:sym typeface="Helvetica"/>
              </a:defRPr>
            </a:pPr>
            <a:r>
              <a:t>So there are some who think they belong to God, but do not.  They even do religious things, but they are not saved!  Imagine their surprise after crossing the finish line, to find that they were never qualified to run the race!</a:t>
            </a:r>
          </a:p>
          <a:p>
            <a:pPr defTabSz="647700">
              <a:defRPr>
                <a:latin typeface="Helvetica"/>
                <a:ea typeface="Helvetica"/>
                <a:cs typeface="Helvetica"/>
                <a:sym typeface="Helvetica"/>
              </a:defRPr>
            </a:pPr>
          </a:p>
          <a:p>
            <a:pPr defTabSz="647700">
              <a:defRPr>
                <a:latin typeface="Helvetica"/>
                <a:ea typeface="Helvetica"/>
                <a:cs typeface="Helvetica"/>
                <a:sym typeface="Helvetica"/>
              </a:defRPr>
            </a:pPr>
            <a:r>
              <a:rPr b="1"/>
              <a:t>Transition:</a:t>
            </a:r>
            <a:r>
              <a:t>  So, how do we get qualified anyway?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sldImg"/>
          </p:nvPr>
        </p:nvSpPr>
        <p:spPr>
          <a:prstGeom prst="rect">
            <a:avLst/>
          </a:prstGeom>
        </p:spPr>
        <p:txBody>
          <a:bodyPr/>
          <a:lstStyle/>
          <a:p>
            <a:pPr/>
          </a:p>
        </p:txBody>
      </p:sp>
      <p:sp>
        <p:nvSpPr>
          <p:cNvPr id="306" name="Shape 306"/>
          <p:cNvSpPr/>
          <p:nvPr>
            <p:ph type="body" sz="quarter" idx="1"/>
          </p:nvPr>
        </p:nvSpPr>
        <p:spPr>
          <a:prstGeom prst="rect">
            <a:avLst/>
          </a:prstGeom>
        </p:spPr>
        <p:txBody>
          <a:bodyPr/>
          <a:lstStyle/>
          <a:p>
            <a:pPr defTabSz="647700">
              <a:defRPr>
                <a:latin typeface="Helvetica"/>
                <a:ea typeface="Helvetica"/>
                <a:cs typeface="Helvetica"/>
                <a:sym typeface="Helvetica"/>
              </a:defRPr>
            </a:pPr>
            <a:r>
              <a:t>For those who are serious about running, “Running a Race” is an excellent analogy of the Christian life because it fits, point-for-point from start to finish.  Actually, from BEFORE the starting line... but we’ll get to that in a moment.</a:t>
            </a:r>
          </a:p>
          <a:p>
            <a:pPr defTabSz="647700">
              <a:defRPr b="1">
                <a:latin typeface="Helvetica"/>
                <a:ea typeface="Helvetica"/>
                <a:cs typeface="Helvetica"/>
                <a:sym typeface="Helvetica"/>
              </a:defRPr>
            </a:pPr>
            <a:r>
              <a:t>Transition:</a:t>
            </a:r>
          </a:p>
          <a:p>
            <a:pPr defTabSz="647700">
              <a:defRPr>
                <a:latin typeface="Helvetica"/>
                <a:ea typeface="Helvetica"/>
                <a:cs typeface="Helvetica"/>
                <a:sym typeface="Helvetica"/>
              </a:defRPr>
            </a:pPr>
            <a:r>
              <a:t>Let’s see a short video about a man named Blaine, who is serious about running.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5" name="Shape 325"/>
          <p:cNvSpPr/>
          <p:nvPr>
            <p:ph type="sldImg"/>
          </p:nvPr>
        </p:nvSpPr>
        <p:spPr>
          <a:prstGeom prst="rect">
            <a:avLst/>
          </a:prstGeom>
        </p:spPr>
        <p:txBody>
          <a:bodyPr/>
          <a:lstStyle/>
          <a:p>
            <a:pPr/>
          </a:p>
        </p:txBody>
      </p:sp>
      <p:sp>
        <p:nvSpPr>
          <p:cNvPr id="326" name="Shape 326"/>
          <p:cNvSpPr/>
          <p:nvPr>
            <p:ph type="body" sz="quarter" idx="1"/>
          </p:nvPr>
        </p:nvSpPr>
        <p:spPr>
          <a:prstGeom prst="rect">
            <a:avLst/>
          </a:prstGeom>
        </p:spPr>
        <p:txBody>
          <a:bodyPr/>
          <a:lstStyle/>
          <a:p>
            <a:pPr defTabSz="647700">
              <a:defRPr>
                <a:latin typeface="Helvetica"/>
                <a:ea typeface="Helvetica"/>
                <a:cs typeface="Helvetica"/>
                <a:sym typeface="Helvetica"/>
              </a:defRPr>
            </a:pPr>
            <a:r>
              <a:t>In Hebrews 11, we find the “Great Hall of Faith.”  Name after name of people who lived out their faith.... ran their race!  The great cloud of witnesses is the collective group of those who have gone before...those who have already run their race.  </a:t>
            </a:r>
          </a:p>
          <a:p>
            <a:pPr defTabSz="647700">
              <a:defRPr b="1">
                <a:latin typeface="Helvetica"/>
                <a:ea typeface="Helvetica"/>
                <a:cs typeface="Helvetica"/>
                <a:sym typeface="Helvetica"/>
              </a:defRPr>
            </a:pPr>
            <a:r>
              <a:t>Transition:</a:t>
            </a:r>
          </a:p>
          <a:p>
            <a:pPr defTabSz="647700">
              <a:defRPr>
                <a:latin typeface="Helvetica"/>
                <a:ea typeface="Helvetica"/>
                <a:cs typeface="Helvetica"/>
                <a:sym typeface="Helvetica"/>
              </a:defRPr>
            </a:pPr>
            <a:r>
              <a:t>But what do they all have in common?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sldImg"/>
          </p:nvPr>
        </p:nvSpPr>
        <p:spPr>
          <a:prstGeom prst="rect">
            <a:avLst/>
          </a:prstGeom>
        </p:spPr>
        <p:txBody>
          <a:bodyPr/>
          <a:lstStyle/>
          <a:p>
            <a:pPr/>
          </a:p>
        </p:txBody>
      </p:sp>
      <p:sp>
        <p:nvSpPr>
          <p:cNvPr id="334" name="Shape 334"/>
          <p:cNvSpPr/>
          <p:nvPr>
            <p:ph type="body" sz="quarter" idx="1"/>
          </p:nvPr>
        </p:nvSpPr>
        <p:spPr>
          <a:prstGeom prst="rect">
            <a:avLst/>
          </a:prstGeom>
        </p:spPr>
        <p:txBody>
          <a:bodyPr/>
          <a:lstStyle/>
          <a:p>
            <a:pPr defTabSz="647700">
              <a:defRPr>
                <a:latin typeface="Helvetica"/>
                <a:ea typeface="Helvetica"/>
                <a:cs typeface="Helvetica"/>
                <a:sym typeface="Helvetica"/>
              </a:defRPr>
            </a:pPr>
            <a:r>
              <a:t>They all ran the race!!!</a:t>
            </a:r>
          </a:p>
          <a:p>
            <a:pPr defTabSz="647700">
              <a:defRPr>
                <a:latin typeface="Helvetica"/>
                <a:ea typeface="Helvetica"/>
                <a:cs typeface="Helvetica"/>
                <a:sym typeface="Helvetica"/>
              </a:defRPr>
            </a:pPr>
          </a:p>
          <a:p>
            <a:pPr defTabSz="647700">
              <a:defRPr b="1">
                <a:latin typeface="Helvetica"/>
                <a:ea typeface="Helvetica"/>
                <a:cs typeface="Helvetica"/>
                <a:sym typeface="Helvetica"/>
              </a:defRPr>
            </a:pPr>
            <a:r>
              <a:t>Transition: </a:t>
            </a:r>
          </a:p>
          <a:p>
            <a:pPr defTabSz="647700">
              <a:defRPr>
                <a:latin typeface="Helvetica"/>
                <a:ea typeface="Helvetica"/>
                <a:cs typeface="Helvetica"/>
                <a:sym typeface="Helvetica"/>
              </a:defRPr>
            </a:pPr>
            <a:r>
              <a:t>Let’s have a demonstration right now.  I need a couple of volunteers.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Shape 339"/>
          <p:cNvSpPr/>
          <p:nvPr>
            <p:ph type="sldImg"/>
          </p:nvPr>
        </p:nvSpPr>
        <p:spPr>
          <a:prstGeom prst="rect">
            <a:avLst/>
          </a:prstGeom>
        </p:spPr>
        <p:txBody>
          <a:bodyPr/>
          <a:lstStyle/>
          <a:p>
            <a:pPr/>
          </a:p>
        </p:txBody>
      </p:sp>
      <p:sp>
        <p:nvSpPr>
          <p:cNvPr id="340" name="Shape 340"/>
          <p:cNvSpPr/>
          <p:nvPr>
            <p:ph type="body" sz="quarter" idx="1"/>
          </p:nvPr>
        </p:nvSpPr>
        <p:spPr>
          <a:prstGeom prst="rect">
            <a:avLst/>
          </a:prstGeom>
        </p:spPr>
        <p:txBody>
          <a:bodyPr/>
          <a:lstStyle/>
          <a:p>
            <a:pPr defTabSz="647700">
              <a:defRPr>
                <a:latin typeface="Helvetica"/>
                <a:ea typeface="Helvetica"/>
                <a:cs typeface="Helvetica"/>
                <a:sym typeface="Helvetica"/>
              </a:defRPr>
            </a:pPr>
            <a:r>
              <a:t>[read]</a:t>
            </a:r>
          </a:p>
          <a:p>
            <a:pPr defTabSz="647700">
              <a:defRPr>
                <a:latin typeface="Helvetica"/>
                <a:ea typeface="Helvetica"/>
                <a:cs typeface="Helvetica"/>
                <a:sym typeface="Helvetica"/>
              </a:defRPr>
            </a:pPr>
            <a:r>
              <a:t>But what kind of faith?  What does faith actually mean?  </a:t>
            </a:r>
          </a:p>
          <a:p>
            <a:pPr defTabSz="647700">
              <a:defRPr>
                <a:latin typeface="Helvetica"/>
                <a:ea typeface="Helvetica"/>
                <a:cs typeface="Helvetica"/>
                <a:sym typeface="Helvetica"/>
              </a:defRPr>
            </a:pPr>
            <a:r>
              <a:rPr b="1"/>
              <a:t>Transition: </a:t>
            </a:r>
            <a:r>
              <a:t> Because the Bible talks about two very different kinds of faith...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lvl1pPr defTabSz="647700">
              <a:defRPr>
                <a:latin typeface="Helvetica"/>
                <a:ea typeface="Helvetica"/>
                <a:cs typeface="Helvetica"/>
                <a:sym typeface="Helvetica"/>
              </a:defRPr>
            </a:lvl1pPr>
          </a:lstStyle>
          <a:p>
            <a:pPr/>
            <a:r>
              <a:t>[read and explain]</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a:r>
              <a:t>Title Text</a:t>
            </a:r>
          </a:p>
        </p:txBody>
      </p:sp>
      <p:sp>
        <p:nvSpPr>
          <p:cNvPr id="12" name="Shape 12"/>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7" name="Shape 87"/>
          <p:cNvSpPr/>
          <p:nvPr>
            <p:ph type="pic" sz="quarter" idx="13"/>
          </p:nvPr>
        </p:nvSpPr>
        <p:spPr>
          <a:xfrm>
            <a:off x="13049250" y="2928937"/>
            <a:ext cx="5960234" cy="7679532"/>
          </a:xfrm>
          <a:prstGeom prst="rect">
            <a:avLst/>
          </a:prstGeom>
          <a:ln w="9525">
            <a:round/>
          </a:ln>
        </p:spPr>
        <p:txBody>
          <a:bodyPr lIns="91439" tIns="45719" rIns="91439" bIns="45719"/>
          <a:lstStyle/>
          <a:p>
            <a:pPr/>
          </a:p>
        </p:txBody>
      </p:sp>
      <p:sp>
        <p:nvSpPr>
          <p:cNvPr id="88" name="Shape 88"/>
          <p:cNvSpPr/>
          <p:nvPr>
            <p:ph type="title"/>
          </p:nvPr>
        </p:nvSpPr>
        <p:spPr>
          <a:xfrm>
            <a:off x="4244578" y="2964656"/>
            <a:ext cx="8590360" cy="4464844"/>
          </a:xfrm>
          <a:prstGeom prst="rect">
            <a:avLst/>
          </a:prstGeom>
        </p:spPr>
        <p:txBody>
          <a:bodyPr lIns="53578" tIns="53578" rIns="53578" bIns="53578" anchor="b"/>
          <a:lstStyle>
            <a:lvl1pPr marL="0" marR="0" defTabSz="821531">
              <a:defRPr sz="7800">
                <a:solidFill>
                  <a:srgbClr val="3E231A"/>
                </a:solidFill>
                <a:uFillTx/>
                <a:latin typeface="+mj-lt"/>
                <a:ea typeface="+mj-ea"/>
                <a:cs typeface="+mj-cs"/>
                <a:sym typeface="Papyrus"/>
              </a:defRPr>
            </a:lvl1pPr>
          </a:lstStyle>
          <a:p>
            <a:pPr/>
            <a:r>
              <a:t>Title Text</a:t>
            </a:r>
          </a:p>
        </p:txBody>
      </p:sp>
      <p:sp>
        <p:nvSpPr>
          <p:cNvPr id="89" name="Shape 89"/>
          <p:cNvSpPr/>
          <p:nvPr>
            <p:ph type="body" sz="quarter" idx="1"/>
          </p:nvPr>
        </p:nvSpPr>
        <p:spPr>
          <a:xfrm>
            <a:off x="4244578" y="7536656"/>
            <a:ext cx="8590360" cy="3303985"/>
          </a:xfrm>
          <a:prstGeom prst="rect">
            <a:avLst/>
          </a:prstGeom>
        </p:spPr>
        <p:txBody>
          <a:bodyPr lIns="53578" tIns="53578" rIns="53578" bIns="53578"/>
          <a:lstStyle>
            <a:lvl1pPr marL="0" marR="0" indent="0" algn="ctr" defTabSz="821531">
              <a:spcBef>
                <a:spcPts val="0"/>
              </a:spcBef>
              <a:buSzTx/>
              <a:buNone/>
              <a:defRPr sz="3200">
                <a:solidFill>
                  <a:srgbClr val="3E231A"/>
                </a:solidFill>
                <a:uFillTx/>
                <a:latin typeface="+mj-lt"/>
                <a:ea typeface="+mj-ea"/>
                <a:cs typeface="+mj-cs"/>
                <a:sym typeface="Papyrus"/>
              </a:defRPr>
            </a:lvl1pPr>
            <a:lvl2pPr marL="0" marR="0" indent="0" algn="ctr" defTabSz="821531">
              <a:spcBef>
                <a:spcPts val="0"/>
              </a:spcBef>
              <a:buSzTx/>
              <a:buNone/>
              <a:defRPr sz="3200">
                <a:solidFill>
                  <a:srgbClr val="3E231A"/>
                </a:solidFill>
                <a:uFillTx/>
                <a:latin typeface="+mj-lt"/>
                <a:ea typeface="+mj-ea"/>
                <a:cs typeface="+mj-cs"/>
                <a:sym typeface="Papyrus"/>
              </a:defRPr>
            </a:lvl2pPr>
            <a:lvl3pPr marL="0" marR="0" indent="0" algn="ctr" defTabSz="821531">
              <a:spcBef>
                <a:spcPts val="0"/>
              </a:spcBef>
              <a:buSzTx/>
              <a:buNone/>
              <a:defRPr sz="3200">
                <a:solidFill>
                  <a:srgbClr val="3E231A"/>
                </a:solidFill>
                <a:uFillTx/>
                <a:latin typeface="+mj-lt"/>
                <a:ea typeface="+mj-ea"/>
                <a:cs typeface="+mj-cs"/>
                <a:sym typeface="Papyrus"/>
              </a:defRPr>
            </a:lvl3pPr>
            <a:lvl4pPr marL="0" marR="0" indent="0" algn="ctr" defTabSz="821531">
              <a:spcBef>
                <a:spcPts val="0"/>
              </a:spcBef>
              <a:buSzTx/>
              <a:buNone/>
              <a:defRPr sz="3200">
                <a:solidFill>
                  <a:srgbClr val="3E231A"/>
                </a:solidFill>
                <a:uFillTx/>
                <a:latin typeface="+mj-lt"/>
                <a:ea typeface="+mj-ea"/>
                <a:cs typeface="+mj-cs"/>
                <a:sym typeface="Papyrus"/>
              </a:defRPr>
            </a:lvl4pPr>
            <a:lvl5pPr marL="0" marR="0" indent="0" algn="ctr" defTabSz="821531">
              <a:spcBef>
                <a:spcPts val="0"/>
              </a:spcBef>
              <a:buSzTx/>
              <a:buNone/>
              <a:defRPr sz="3200">
                <a:solidFill>
                  <a:srgbClr val="3E231A"/>
                </a:solidFill>
                <a:uFillTx/>
                <a:latin typeface="+mj-lt"/>
                <a:ea typeface="+mj-ea"/>
                <a:cs typeface="+mj-c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xfrm>
            <a:off x="12003086" y="13162359"/>
            <a:ext cx="375519" cy="538957"/>
          </a:xfrm>
          <a:prstGeom prst="rect">
            <a:avLst/>
          </a:prstGeom>
        </p:spPr>
        <p:txBody>
          <a:bodyPr lIns="53578" tIns="53578" rIns="53578" bIns="53578"/>
          <a:lstStyle>
            <a:lvl1pPr defTabSz="821531">
              <a:defRPr sz="2200">
                <a:solidFill>
                  <a:srgbClr val="3E231A"/>
                </a:solidFill>
                <a:uFillTx/>
                <a:latin typeface="+mj-lt"/>
                <a:ea typeface="+mj-ea"/>
                <a:cs typeface="+mj-c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7" name="Shape 97"/>
          <p:cNvSpPr/>
          <p:nvPr>
            <p:ph type="pic" sz="quarter" idx="13"/>
          </p:nvPr>
        </p:nvSpPr>
        <p:spPr>
          <a:xfrm>
            <a:off x="13049250" y="4214812"/>
            <a:ext cx="5960234" cy="7679532"/>
          </a:xfrm>
          <a:prstGeom prst="rect">
            <a:avLst/>
          </a:prstGeom>
          <a:ln w="9525">
            <a:round/>
          </a:ln>
        </p:spPr>
        <p:txBody>
          <a:bodyPr lIns="91439" tIns="45719" rIns="91439" bIns="45719"/>
          <a:lstStyle/>
          <a:p>
            <a:pPr/>
          </a:p>
        </p:txBody>
      </p:sp>
      <p:sp>
        <p:nvSpPr>
          <p:cNvPr id="98" name="Shape 98"/>
          <p:cNvSpPr/>
          <p:nvPr>
            <p:ph type="title"/>
          </p:nvPr>
        </p:nvSpPr>
        <p:spPr>
          <a:xfrm>
            <a:off x="4833937" y="892968"/>
            <a:ext cx="14733985" cy="2964657"/>
          </a:xfrm>
          <a:prstGeom prst="rect">
            <a:avLst/>
          </a:prstGeom>
        </p:spPr>
        <p:txBody>
          <a:bodyPr lIns="53578" tIns="53578" rIns="53578" bIns="53578"/>
          <a:lstStyle>
            <a:lvl1pPr marL="0" marR="0" defTabSz="821531">
              <a:defRPr sz="9800">
                <a:solidFill>
                  <a:srgbClr val="3E231A"/>
                </a:solidFill>
                <a:uFillTx/>
                <a:latin typeface="+mj-lt"/>
                <a:ea typeface="+mj-ea"/>
                <a:cs typeface="+mj-cs"/>
                <a:sym typeface="Papyrus"/>
              </a:defRPr>
            </a:lvl1pPr>
          </a:lstStyle>
          <a:p>
            <a:pPr/>
            <a:r>
              <a:t>Title Text</a:t>
            </a:r>
          </a:p>
        </p:txBody>
      </p:sp>
      <p:sp>
        <p:nvSpPr>
          <p:cNvPr id="99" name="Shape 99"/>
          <p:cNvSpPr/>
          <p:nvPr>
            <p:ph type="body" sz="quarter" idx="1"/>
          </p:nvPr>
        </p:nvSpPr>
        <p:spPr>
          <a:xfrm>
            <a:off x="4833937" y="3964781"/>
            <a:ext cx="6983017" cy="8197454"/>
          </a:xfrm>
          <a:prstGeom prst="rect">
            <a:avLst/>
          </a:prstGeom>
        </p:spPr>
        <p:txBody>
          <a:bodyPr lIns="53578" tIns="53578" rIns="53578" bIns="53578" anchor="ctr"/>
          <a:lstStyle>
            <a:lvl1pPr marL="629557" marR="0" indent="-413657" defTabSz="821531">
              <a:spcBef>
                <a:spcPts val="3900"/>
              </a:spcBef>
              <a:buSzPct val="30000"/>
              <a:buFont typeface="Gill Sans"/>
              <a:buBlip>
                <a:blip r:embed="rId3"/>
              </a:buBlip>
              <a:defRPr sz="3800">
                <a:solidFill>
                  <a:srgbClr val="3E231A"/>
                </a:solidFill>
                <a:uFillTx/>
                <a:latin typeface="+mj-lt"/>
                <a:ea typeface="+mj-ea"/>
                <a:cs typeface="+mj-cs"/>
                <a:sym typeface="Papyrus"/>
              </a:defRPr>
            </a:lvl1pPr>
            <a:lvl2pPr marL="1035957" marR="0" indent="-413657" defTabSz="821531">
              <a:spcBef>
                <a:spcPts val="3900"/>
              </a:spcBef>
              <a:buSzPct val="30000"/>
              <a:buFont typeface="Gill Sans"/>
              <a:buBlip>
                <a:blip r:embed="rId3"/>
              </a:buBlip>
              <a:defRPr sz="3800">
                <a:solidFill>
                  <a:srgbClr val="3E231A"/>
                </a:solidFill>
                <a:uFillTx/>
                <a:latin typeface="+mj-lt"/>
                <a:ea typeface="+mj-ea"/>
                <a:cs typeface="+mj-cs"/>
                <a:sym typeface="Papyrus"/>
              </a:defRPr>
            </a:lvl2pPr>
            <a:lvl3pPr marL="1391557" marR="0" indent="-413657" defTabSz="821531">
              <a:spcBef>
                <a:spcPts val="3900"/>
              </a:spcBef>
              <a:buSzPct val="30000"/>
              <a:buFont typeface="Gill Sans"/>
              <a:buBlip>
                <a:blip r:embed="rId3"/>
              </a:buBlip>
              <a:defRPr sz="3800">
                <a:solidFill>
                  <a:srgbClr val="3E231A"/>
                </a:solidFill>
                <a:uFillTx/>
                <a:latin typeface="+mj-lt"/>
                <a:ea typeface="+mj-ea"/>
                <a:cs typeface="+mj-cs"/>
                <a:sym typeface="Papyrus"/>
              </a:defRPr>
            </a:lvl3pPr>
            <a:lvl4pPr marL="1797957" marR="0" indent="-413657" defTabSz="821531">
              <a:spcBef>
                <a:spcPts val="3900"/>
              </a:spcBef>
              <a:buSzPct val="30000"/>
              <a:buFont typeface="Gill Sans"/>
              <a:buBlip>
                <a:blip r:embed="rId3"/>
              </a:buBlip>
              <a:defRPr>
                <a:solidFill>
                  <a:srgbClr val="3E231A"/>
                </a:solidFill>
                <a:uFillTx/>
                <a:latin typeface="+mj-lt"/>
                <a:ea typeface="+mj-ea"/>
                <a:cs typeface="+mj-cs"/>
                <a:sym typeface="Papyrus"/>
              </a:defRPr>
            </a:lvl4pPr>
            <a:lvl5pPr marL="2204357" marR="0" indent="-413657" defTabSz="821531">
              <a:spcBef>
                <a:spcPts val="3900"/>
              </a:spcBef>
              <a:buSzPct val="30000"/>
              <a:buFont typeface="Gill Sans"/>
              <a:buBlip>
                <a:blip r:embed="rId3"/>
              </a:buBlip>
              <a:defRPr>
                <a:solidFill>
                  <a:srgbClr val="3E231A"/>
                </a:solidFill>
                <a:uFillTx/>
                <a:latin typeface="+mj-lt"/>
                <a:ea typeface="+mj-ea"/>
                <a:cs typeface="+mj-c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xfrm>
            <a:off x="12003086" y="13162359"/>
            <a:ext cx="375519" cy="538957"/>
          </a:xfrm>
          <a:prstGeom prst="rect">
            <a:avLst/>
          </a:prstGeom>
        </p:spPr>
        <p:txBody>
          <a:bodyPr lIns="53578" tIns="53578" rIns="53578" bIns="53578"/>
          <a:lstStyle>
            <a:lvl1pPr defTabSz="821531">
              <a:defRPr sz="2200">
                <a:solidFill>
                  <a:srgbClr val="3E231A"/>
                </a:solidFill>
                <a:uFillTx/>
                <a:latin typeface="+mj-lt"/>
                <a:ea typeface="+mj-ea"/>
                <a:cs typeface="+mj-c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7" name="Shape 107"/>
          <p:cNvSpPr/>
          <p:nvPr>
            <p:ph type="title"/>
          </p:nvPr>
        </p:nvSpPr>
        <p:spPr>
          <a:xfrm>
            <a:off x="4833937" y="892968"/>
            <a:ext cx="14733985" cy="2964657"/>
          </a:xfrm>
          <a:prstGeom prst="rect">
            <a:avLst/>
          </a:prstGeom>
        </p:spPr>
        <p:txBody>
          <a:bodyPr lIns="53578" tIns="53578" rIns="53578" bIns="53578"/>
          <a:lstStyle>
            <a:lvl1pPr marL="0" marR="0" defTabSz="821531">
              <a:defRPr sz="9800">
                <a:solidFill>
                  <a:srgbClr val="3E231A"/>
                </a:solidFill>
                <a:uFillTx/>
                <a:latin typeface="+mj-lt"/>
                <a:ea typeface="+mj-ea"/>
                <a:cs typeface="+mj-cs"/>
                <a:sym typeface="Papyrus"/>
              </a:defRPr>
            </a:lvl1pPr>
          </a:lstStyle>
          <a:p>
            <a:pPr/>
            <a:r>
              <a:t>Title Text</a:t>
            </a:r>
          </a:p>
        </p:txBody>
      </p:sp>
      <p:sp>
        <p:nvSpPr>
          <p:cNvPr id="108" name="Shape 108"/>
          <p:cNvSpPr/>
          <p:nvPr>
            <p:ph type="body" sz="quarter" idx="1"/>
          </p:nvPr>
        </p:nvSpPr>
        <p:spPr>
          <a:xfrm>
            <a:off x="4833937" y="3964781"/>
            <a:ext cx="6983017" cy="8197454"/>
          </a:xfrm>
          <a:prstGeom prst="rect">
            <a:avLst/>
          </a:prstGeom>
        </p:spPr>
        <p:txBody>
          <a:bodyPr lIns="53578" tIns="53578" rIns="53578" bIns="53578" anchor="ctr"/>
          <a:lstStyle>
            <a:lvl1pPr marL="629557" marR="0" indent="-413657" defTabSz="821531">
              <a:spcBef>
                <a:spcPts val="3900"/>
              </a:spcBef>
              <a:buSzPct val="30000"/>
              <a:buFont typeface="Gill Sans"/>
              <a:buBlip>
                <a:blip r:embed="rId3"/>
              </a:buBlip>
              <a:defRPr sz="3800">
                <a:solidFill>
                  <a:srgbClr val="3E231A"/>
                </a:solidFill>
                <a:uFillTx/>
                <a:latin typeface="+mj-lt"/>
                <a:ea typeface="+mj-ea"/>
                <a:cs typeface="+mj-cs"/>
                <a:sym typeface="Papyrus"/>
              </a:defRPr>
            </a:lvl1pPr>
            <a:lvl2pPr marL="1035957" marR="0" indent="-413657" defTabSz="821531">
              <a:spcBef>
                <a:spcPts val="3900"/>
              </a:spcBef>
              <a:buSzPct val="30000"/>
              <a:buFont typeface="Gill Sans"/>
              <a:buBlip>
                <a:blip r:embed="rId3"/>
              </a:buBlip>
              <a:defRPr sz="3800">
                <a:solidFill>
                  <a:srgbClr val="3E231A"/>
                </a:solidFill>
                <a:uFillTx/>
                <a:latin typeface="+mj-lt"/>
                <a:ea typeface="+mj-ea"/>
                <a:cs typeface="+mj-cs"/>
                <a:sym typeface="Papyrus"/>
              </a:defRPr>
            </a:lvl2pPr>
            <a:lvl3pPr marL="1391557" marR="0" indent="-413657" defTabSz="821531">
              <a:spcBef>
                <a:spcPts val="3900"/>
              </a:spcBef>
              <a:buSzPct val="30000"/>
              <a:buFont typeface="Gill Sans"/>
              <a:buBlip>
                <a:blip r:embed="rId3"/>
              </a:buBlip>
              <a:defRPr sz="3800">
                <a:solidFill>
                  <a:srgbClr val="3E231A"/>
                </a:solidFill>
                <a:uFillTx/>
                <a:latin typeface="+mj-lt"/>
                <a:ea typeface="+mj-ea"/>
                <a:cs typeface="+mj-cs"/>
                <a:sym typeface="Papyrus"/>
              </a:defRPr>
            </a:lvl3pPr>
            <a:lvl4pPr marL="1797957" marR="0" indent="-413657" defTabSz="821531">
              <a:spcBef>
                <a:spcPts val="3900"/>
              </a:spcBef>
              <a:buSzPct val="30000"/>
              <a:buFont typeface="Gill Sans"/>
              <a:buBlip>
                <a:blip r:embed="rId3"/>
              </a:buBlip>
              <a:defRPr>
                <a:solidFill>
                  <a:srgbClr val="3E231A"/>
                </a:solidFill>
                <a:uFillTx/>
                <a:latin typeface="+mj-lt"/>
                <a:ea typeface="+mj-ea"/>
                <a:cs typeface="+mj-cs"/>
                <a:sym typeface="Papyrus"/>
              </a:defRPr>
            </a:lvl4pPr>
            <a:lvl5pPr marL="2204357" marR="0" indent="-413657" defTabSz="821531">
              <a:spcBef>
                <a:spcPts val="3900"/>
              </a:spcBef>
              <a:buSzPct val="30000"/>
              <a:buFont typeface="Gill Sans"/>
              <a:buBlip>
                <a:blip r:embed="rId3"/>
              </a:buBlip>
              <a:defRPr>
                <a:solidFill>
                  <a:srgbClr val="3E231A"/>
                </a:solidFill>
                <a:uFillTx/>
                <a:latin typeface="+mj-lt"/>
                <a:ea typeface="+mj-ea"/>
                <a:cs typeface="+mj-c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09" name="Shape 109"/>
          <p:cNvSpPr/>
          <p:nvPr>
            <p:ph type="sldNum" sz="quarter" idx="2"/>
          </p:nvPr>
        </p:nvSpPr>
        <p:spPr>
          <a:xfrm>
            <a:off x="12003086" y="13162359"/>
            <a:ext cx="375519" cy="538957"/>
          </a:xfrm>
          <a:prstGeom prst="rect">
            <a:avLst/>
          </a:prstGeom>
        </p:spPr>
        <p:txBody>
          <a:bodyPr lIns="53578" tIns="53578" rIns="53578" bIns="53578"/>
          <a:lstStyle>
            <a:lvl1pPr defTabSz="821531">
              <a:defRPr sz="2200">
                <a:solidFill>
                  <a:srgbClr val="3E231A"/>
                </a:solidFill>
                <a:uFillTx/>
                <a:latin typeface="+mj-lt"/>
                <a:ea typeface="+mj-ea"/>
                <a:cs typeface="+mj-c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6" name="Shape 116"/>
          <p:cNvSpPr/>
          <p:nvPr>
            <p:ph type="title"/>
          </p:nvPr>
        </p:nvSpPr>
        <p:spPr>
          <a:xfrm>
            <a:off x="4833937" y="892968"/>
            <a:ext cx="14733985" cy="2964657"/>
          </a:xfrm>
          <a:prstGeom prst="rect">
            <a:avLst/>
          </a:prstGeom>
        </p:spPr>
        <p:txBody>
          <a:bodyPr lIns="53578" tIns="53578" rIns="53578" bIns="53578"/>
          <a:lstStyle>
            <a:lvl1pPr marL="0" marR="0" defTabSz="821531">
              <a:defRPr sz="9800">
                <a:solidFill>
                  <a:srgbClr val="3E231A"/>
                </a:solidFill>
                <a:uFillTx/>
                <a:latin typeface="+mj-lt"/>
                <a:ea typeface="+mj-ea"/>
                <a:cs typeface="+mj-cs"/>
                <a:sym typeface="Papyrus"/>
              </a:defRPr>
            </a:lvl1pPr>
          </a:lstStyle>
          <a:p>
            <a:pPr/>
            <a:r>
              <a:t>Title Text</a:t>
            </a:r>
          </a:p>
        </p:txBody>
      </p:sp>
      <p:sp>
        <p:nvSpPr>
          <p:cNvPr id="117" name="Shape 117"/>
          <p:cNvSpPr/>
          <p:nvPr>
            <p:ph type="body" sz="quarter" idx="1"/>
          </p:nvPr>
        </p:nvSpPr>
        <p:spPr>
          <a:xfrm>
            <a:off x="13388578" y="3964781"/>
            <a:ext cx="6179344" cy="8197454"/>
          </a:xfrm>
          <a:prstGeom prst="rect">
            <a:avLst/>
          </a:prstGeom>
        </p:spPr>
        <p:txBody>
          <a:bodyPr lIns="53578" tIns="53578" rIns="53578" bIns="53578" anchor="ctr"/>
          <a:lstStyle>
            <a:lvl1pPr marL="629557" marR="0" indent="-413657" defTabSz="821531">
              <a:spcBef>
                <a:spcPts val="3900"/>
              </a:spcBef>
              <a:buSzPct val="30000"/>
              <a:buFont typeface="Gill Sans"/>
              <a:buBlip>
                <a:blip r:embed="rId3"/>
              </a:buBlip>
              <a:defRPr sz="3800">
                <a:solidFill>
                  <a:srgbClr val="3E231A"/>
                </a:solidFill>
                <a:uFillTx/>
                <a:latin typeface="+mj-lt"/>
                <a:ea typeface="+mj-ea"/>
                <a:cs typeface="+mj-cs"/>
                <a:sym typeface="Papyrus"/>
              </a:defRPr>
            </a:lvl1pPr>
            <a:lvl2pPr marL="1035957" marR="0" indent="-413657" defTabSz="821531">
              <a:spcBef>
                <a:spcPts val="3900"/>
              </a:spcBef>
              <a:buSzPct val="30000"/>
              <a:buFont typeface="Gill Sans"/>
              <a:buBlip>
                <a:blip r:embed="rId3"/>
              </a:buBlip>
              <a:defRPr sz="3800">
                <a:solidFill>
                  <a:srgbClr val="3E231A"/>
                </a:solidFill>
                <a:uFillTx/>
                <a:latin typeface="+mj-lt"/>
                <a:ea typeface="+mj-ea"/>
                <a:cs typeface="+mj-cs"/>
                <a:sym typeface="Papyrus"/>
              </a:defRPr>
            </a:lvl2pPr>
            <a:lvl3pPr marL="1391557" marR="0" indent="-413657" defTabSz="821531">
              <a:spcBef>
                <a:spcPts val="3900"/>
              </a:spcBef>
              <a:buSzPct val="30000"/>
              <a:buFont typeface="Gill Sans"/>
              <a:buBlip>
                <a:blip r:embed="rId3"/>
              </a:buBlip>
              <a:defRPr sz="3800">
                <a:solidFill>
                  <a:srgbClr val="3E231A"/>
                </a:solidFill>
                <a:uFillTx/>
                <a:latin typeface="+mj-lt"/>
                <a:ea typeface="+mj-ea"/>
                <a:cs typeface="+mj-cs"/>
                <a:sym typeface="Papyrus"/>
              </a:defRPr>
            </a:lvl3pPr>
            <a:lvl4pPr marL="1797957" marR="0" indent="-413657" defTabSz="821531">
              <a:spcBef>
                <a:spcPts val="3900"/>
              </a:spcBef>
              <a:buSzPct val="30000"/>
              <a:buFont typeface="Gill Sans"/>
              <a:buBlip>
                <a:blip r:embed="rId3"/>
              </a:buBlip>
              <a:defRPr>
                <a:solidFill>
                  <a:srgbClr val="3E231A"/>
                </a:solidFill>
                <a:uFillTx/>
                <a:latin typeface="+mj-lt"/>
                <a:ea typeface="+mj-ea"/>
                <a:cs typeface="+mj-cs"/>
                <a:sym typeface="Papyrus"/>
              </a:defRPr>
            </a:lvl4pPr>
            <a:lvl5pPr marL="2204357" marR="0" indent="-413657" defTabSz="821531">
              <a:spcBef>
                <a:spcPts val="3900"/>
              </a:spcBef>
              <a:buSzPct val="30000"/>
              <a:buFont typeface="Gill Sans"/>
              <a:buBlip>
                <a:blip r:embed="rId3"/>
              </a:buBlip>
              <a:defRPr>
                <a:solidFill>
                  <a:srgbClr val="3E231A"/>
                </a:solidFill>
                <a:uFillTx/>
                <a:latin typeface="+mj-lt"/>
                <a:ea typeface="+mj-ea"/>
                <a:cs typeface="+mj-c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18" name="Shape 118"/>
          <p:cNvSpPr/>
          <p:nvPr>
            <p:ph type="sldNum" sz="quarter" idx="2"/>
          </p:nvPr>
        </p:nvSpPr>
        <p:spPr>
          <a:xfrm>
            <a:off x="12003086" y="13162359"/>
            <a:ext cx="375519" cy="538957"/>
          </a:xfrm>
          <a:prstGeom prst="rect">
            <a:avLst/>
          </a:prstGeom>
        </p:spPr>
        <p:txBody>
          <a:bodyPr lIns="53578" tIns="53578" rIns="53578" bIns="53578"/>
          <a:lstStyle>
            <a:lvl1pPr defTabSz="821531">
              <a:defRPr sz="2200">
                <a:solidFill>
                  <a:srgbClr val="3E231A"/>
                </a:solidFill>
                <a:uFillTx/>
                <a:latin typeface="+mj-lt"/>
                <a:ea typeface="+mj-ea"/>
                <a:cs typeface="+mj-c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FFFFFF"/>
        </a:solidFill>
      </p:bgPr>
    </p:bg>
    <p:spTree>
      <p:nvGrpSpPr>
        <p:cNvPr id="1" name=""/>
        <p:cNvGrpSpPr/>
        <p:nvPr/>
      </p:nvGrpSpPr>
      <p:grpSpPr>
        <a:xfrm>
          <a:off x="0" y="0"/>
          <a:ext cx="0" cy="0"/>
          <a:chOff x="0" y="0"/>
          <a:chExt cx="0" cy="0"/>
        </a:xfrm>
      </p:grpSpPr>
      <p:sp>
        <p:nvSpPr>
          <p:cNvPr id="125" name="Shape 125"/>
          <p:cNvSpPr/>
          <p:nvPr>
            <p:ph type="title"/>
          </p:nvPr>
        </p:nvSpPr>
        <p:spPr>
          <a:xfrm>
            <a:off x="4833937" y="2303859"/>
            <a:ext cx="14716126" cy="4643438"/>
          </a:xfrm>
          <a:prstGeom prst="rect">
            <a:avLst/>
          </a:prstGeom>
        </p:spPr>
        <p:txBody>
          <a:bodyPr anchor="b"/>
          <a:lstStyle>
            <a:lvl1pPr marL="0" marR="0" defTabSz="821531">
              <a:defRPr sz="11800">
                <a:uFillTx/>
                <a:latin typeface="Gill Sans"/>
                <a:ea typeface="Gill Sans"/>
                <a:cs typeface="Gill Sans"/>
                <a:sym typeface="Gill Sans"/>
              </a:defRPr>
            </a:lvl1pPr>
          </a:lstStyle>
          <a:p>
            <a:pPr/>
            <a:r>
              <a:t>Title Text</a:t>
            </a:r>
          </a:p>
        </p:txBody>
      </p:sp>
      <p:sp>
        <p:nvSpPr>
          <p:cNvPr id="126" name="Shape 126"/>
          <p:cNvSpPr/>
          <p:nvPr>
            <p:ph type="body" sz="quarter" idx="1"/>
          </p:nvPr>
        </p:nvSpPr>
        <p:spPr>
          <a:xfrm>
            <a:off x="4833937" y="7072312"/>
            <a:ext cx="14716126" cy="1589485"/>
          </a:xfrm>
          <a:prstGeom prst="rect">
            <a:avLst/>
          </a:prstGeom>
        </p:spPr>
        <p:txBody>
          <a:bodyPr/>
          <a:lstStyle>
            <a:lvl1pPr marL="0" marR="0" indent="0" algn="ctr" defTabSz="821531">
              <a:spcBef>
                <a:spcPts val="0"/>
              </a:spcBef>
              <a:buSzTx/>
              <a:buNone/>
              <a:defRPr sz="5000">
                <a:uFillTx/>
                <a:latin typeface="Gill Sans"/>
                <a:ea typeface="Gill Sans"/>
                <a:cs typeface="Gill Sans"/>
                <a:sym typeface="Gill Sans"/>
              </a:defRPr>
            </a:lvl1pPr>
            <a:lvl2pPr marL="0" marR="0" indent="0" algn="ctr" defTabSz="821531">
              <a:spcBef>
                <a:spcPts val="0"/>
              </a:spcBef>
              <a:buSzTx/>
              <a:buNone/>
              <a:defRPr sz="5000">
                <a:uFillTx/>
                <a:latin typeface="Gill Sans"/>
                <a:ea typeface="Gill Sans"/>
                <a:cs typeface="Gill Sans"/>
                <a:sym typeface="Gill Sans"/>
              </a:defRPr>
            </a:lvl2pPr>
            <a:lvl3pPr marL="0" marR="0" indent="0" algn="ctr" defTabSz="821531">
              <a:spcBef>
                <a:spcPts val="0"/>
              </a:spcBef>
              <a:buSzTx/>
              <a:buNone/>
              <a:defRPr sz="5000">
                <a:uFillTx/>
                <a:latin typeface="Gill Sans"/>
                <a:ea typeface="Gill Sans"/>
                <a:cs typeface="Gill Sans"/>
                <a:sym typeface="Gill Sans"/>
              </a:defRPr>
            </a:lvl3pPr>
            <a:lvl4pPr marL="0" marR="0" indent="0" algn="ctr" defTabSz="821531">
              <a:spcBef>
                <a:spcPts val="0"/>
              </a:spcBef>
              <a:buSzTx/>
              <a:buNone/>
              <a:defRPr sz="5000">
                <a:uFillTx/>
                <a:latin typeface="Gill Sans"/>
                <a:ea typeface="Gill Sans"/>
                <a:cs typeface="Gill Sans"/>
                <a:sym typeface="Gill Sans"/>
              </a:defRPr>
            </a:lvl4pPr>
            <a:lvl5pPr marL="0" marR="0" indent="0" algn="ctr" defTabSz="821531">
              <a:spcBef>
                <a:spcPts val="0"/>
              </a:spcBef>
              <a:buSzTx/>
              <a:buNone/>
              <a:defRPr sz="5000">
                <a:uFillTx/>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27" name="Shape 127"/>
          <p:cNvSpPr/>
          <p:nvPr>
            <p:ph type="sldNum" sz="quarter" idx="2"/>
          </p:nvPr>
        </p:nvSpPr>
        <p:spPr>
          <a:xfrm>
            <a:off x="11952882" y="13019484"/>
            <a:ext cx="460376" cy="498476"/>
          </a:xfrm>
          <a:prstGeom prst="rect">
            <a:avLst/>
          </a:prstGeom>
        </p:spPr>
        <p:txBody>
          <a:bodyPr/>
          <a:lstStyle>
            <a:lvl1pPr defTabSz="821531">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134" name="Shape 134"/>
          <p:cNvSpPr/>
          <p:nvPr>
            <p:ph type="title"/>
          </p:nvPr>
        </p:nvSpPr>
        <p:spPr>
          <a:xfrm>
            <a:off x="4833937" y="357187"/>
            <a:ext cx="14716126" cy="3429001"/>
          </a:xfrm>
          <a:prstGeom prst="rect">
            <a:avLst/>
          </a:prstGeom>
        </p:spPr>
        <p:txBody>
          <a:bodyPr/>
          <a:lstStyle>
            <a:lvl1pPr marL="0" marR="0" defTabSz="821531">
              <a:defRPr sz="11800">
                <a:uFillTx/>
                <a:latin typeface="Gill Sans"/>
                <a:ea typeface="Gill Sans"/>
                <a:cs typeface="Gill Sans"/>
                <a:sym typeface="Gill Sans"/>
              </a:defRPr>
            </a:lvl1pPr>
          </a:lstStyle>
          <a:p>
            <a:pPr/>
            <a:r>
              <a:t>Title Text</a:t>
            </a:r>
          </a:p>
        </p:txBody>
      </p:sp>
      <p:sp>
        <p:nvSpPr>
          <p:cNvPr id="135" name="Shape 135"/>
          <p:cNvSpPr/>
          <p:nvPr>
            <p:ph type="body" sz="half" idx="1"/>
          </p:nvPr>
        </p:nvSpPr>
        <p:spPr>
          <a:xfrm>
            <a:off x="4833937" y="3893343"/>
            <a:ext cx="14716126" cy="8036720"/>
          </a:xfrm>
          <a:prstGeom prst="rect">
            <a:avLst/>
          </a:prstGeom>
        </p:spPr>
        <p:txBody>
          <a:bodyPr anchor="ctr"/>
          <a:lstStyle>
            <a:lvl1pPr marL="1106714" marR="0" indent="-789214" defTabSz="821531">
              <a:spcBef>
                <a:spcPts val="3300"/>
              </a:spcBef>
              <a:buSzPct val="171000"/>
              <a:defRPr sz="5800">
                <a:uFillTx/>
                <a:latin typeface="Gill Sans"/>
                <a:ea typeface="Gill Sans"/>
                <a:cs typeface="Gill Sans"/>
                <a:sym typeface="Gill Sans"/>
              </a:defRPr>
            </a:lvl1pPr>
            <a:lvl2pPr marL="1551214" marR="0" indent="-789214" defTabSz="821531">
              <a:spcBef>
                <a:spcPts val="3300"/>
              </a:spcBef>
              <a:buSzPct val="171000"/>
              <a:buChar char="•"/>
              <a:defRPr sz="5800">
                <a:uFillTx/>
                <a:latin typeface="Gill Sans"/>
                <a:ea typeface="Gill Sans"/>
                <a:cs typeface="Gill Sans"/>
                <a:sym typeface="Gill Sans"/>
              </a:defRPr>
            </a:lvl2pPr>
            <a:lvl3pPr marL="1995714" marR="0" indent="-789214" defTabSz="821531">
              <a:spcBef>
                <a:spcPts val="3300"/>
              </a:spcBef>
              <a:buSzPct val="171000"/>
              <a:defRPr sz="5800">
                <a:uFillTx/>
                <a:latin typeface="Gill Sans"/>
                <a:ea typeface="Gill Sans"/>
                <a:cs typeface="Gill Sans"/>
                <a:sym typeface="Gill Sans"/>
              </a:defRPr>
            </a:lvl3pPr>
            <a:lvl4pPr marL="2440214" marR="0" indent="-789214" defTabSz="821531">
              <a:spcBef>
                <a:spcPts val="3300"/>
              </a:spcBef>
              <a:buSzPct val="171000"/>
              <a:buChar char="•"/>
              <a:defRPr sz="5800">
                <a:uFillTx/>
                <a:latin typeface="Gill Sans"/>
                <a:ea typeface="Gill Sans"/>
                <a:cs typeface="Gill Sans"/>
                <a:sym typeface="Gill Sans"/>
              </a:defRPr>
            </a:lvl4pPr>
            <a:lvl5pPr marL="2884714" marR="0" indent="-789214" defTabSz="821531">
              <a:spcBef>
                <a:spcPts val="3300"/>
              </a:spcBef>
              <a:buSzPct val="171000"/>
              <a:buChar char="•"/>
              <a:defRPr sz="5800">
                <a:uFillTx/>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36" name="Shape 136"/>
          <p:cNvSpPr/>
          <p:nvPr>
            <p:ph type="sldNum" sz="quarter" idx="2"/>
          </p:nvPr>
        </p:nvSpPr>
        <p:spPr>
          <a:xfrm>
            <a:off x="11952882" y="13019484"/>
            <a:ext cx="460376" cy="498476"/>
          </a:xfrm>
          <a:prstGeom prst="rect">
            <a:avLst/>
          </a:prstGeom>
        </p:spPr>
        <p:txBody>
          <a:bodyPr/>
          <a:lstStyle>
            <a:lvl1pPr defTabSz="821531">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bg>
      <p:bgPr>
        <a:solidFill>
          <a:srgbClr val="FFFFFF"/>
        </a:solidFill>
      </p:bgPr>
    </p:bg>
    <p:spTree>
      <p:nvGrpSpPr>
        <p:cNvPr id="1" name=""/>
        <p:cNvGrpSpPr/>
        <p:nvPr/>
      </p:nvGrpSpPr>
      <p:grpSpPr>
        <a:xfrm>
          <a:off x="0" y="0"/>
          <a:ext cx="0" cy="0"/>
          <a:chOff x="0" y="0"/>
          <a:chExt cx="0" cy="0"/>
        </a:xfrm>
      </p:grpSpPr>
      <p:sp>
        <p:nvSpPr>
          <p:cNvPr id="143" name="Shape 143"/>
          <p:cNvSpPr/>
          <p:nvPr>
            <p:ph type="title"/>
          </p:nvPr>
        </p:nvSpPr>
        <p:spPr>
          <a:xfrm>
            <a:off x="4833937" y="357187"/>
            <a:ext cx="14716126" cy="3429001"/>
          </a:xfrm>
          <a:prstGeom prst="rect">
            <a:avLst/>
          </a:prstGeom>
        </p:spPr>
        <p:txBody>
          <a:bodyPr/>
          <a:lstStyle>
            <a:lvl1pPr marL="0" marR="0" defTabSz="821531">
              <a:defRPr sz="11800">
                <a:uFillTx/>
                <a:latin typeface="Gill Sans"/>
                <a:ea typeface="Gill Sans"/>
                <a:cs typeface="Gill Sans"/>
                <a:sym typeface="Gill Sans"/>
              </a:defRPr>
            </a:lvl1pPr>
          </a:lstStyle>
          <a:p>
            <a:pPr/>
            <a:r>
              <a:t>Title Text</a:t>
            </a:r>
          </a:p>
        </p:txBody>
      </p:sp>
      <p:sp>
        <p:nvSpPr>
          <p:cNvPr id="144" name="Shape 144"/>
          <p:cNvSpPr/>
          <p:nvPr>
            <p:ph type="body" sz="half" idx="1"/>
          </p:nvPr>
        </p:nvSpPr>
        <p:spPr>
          <a:xfrm>
            <a:off x="4833937" y="3893343"/>
            <a:ext cx="14716126" cy="8036720"/>
          </a:xfrm>
          <a:prstGeom prst="rect">
            <a:avLst/>
          </a:prstGeom>
        </p:spPr>
        <p:txBody>
          <a:bodyPr numCol="2" spcCol="735806"/>
          <a:lstStyle>
            <a:lvl1pPr marL="997603" marR="0" indent="-680103" defTabSz="821531">
              <a:spcBef>
                <a:spcPts val="5300"/>
              </a:spcBef>
              <a:buSzPct val="171000"/>
              <a:defRPr sz="4400">
                <a:uFillTx/>
                <a:latin typeface="Gill Sans"/>
                <a:ea typeface="Gill Sans"/>
                <a:cs typeface="Gill Sans"/>
                <a:sym typeface="Gill Sans"/>
              </a:defRPr>
            </a:lvl1pPr>
            <a:lvl2pPr marL="1442103" marR="0" indent="-680103" defTabSz="821531">
              <a:spcBef>
                <a:spcPts val="5300"/>
              </a:spcBef>
              <a:buSzPct val="171000"/>
              <a:buChar char="•"/>
              <a:defRPr sz="4400">
                <a:uFillTx/>
                <a:latin typeface="Gill Sans"/>
                <a:ea typeface="Gill Sans"/>
                <a:cs typeface="Gill Sans"/>
                <a:sym typeface="Gill Sans"/>
              </a:defRPr>
            </a:lvl2pPr>
            <a:lvl3pPr marL="1886603" marR="0" indent="-680103" defTabSz="821531">
              <a:spcBef>
                <a:spcPts val="5300"/>
              </a:spcBef>
              <a:buSzPct val="171000"/>
              <a:defRPr sz="4400">
                <a:uFillTx/>
                <a:latin typeface="Gill Sans"/>
                <a:ea typeface="Gill Sans"/>
                <a:cs typeface="Gill Sans"/>
                <a:sym typeface="Gill Sans"/>
              </a:defRPr>
            </a:lvl3pPr>
            <a:lvl4pPr marL="2331103" marR="0" indent="-680103" defTabSz="821531">
              <a:spcBef>
                <a:spcPts val="5300"/>
              </a:spcBef>
              <a:buSzPct val="171000"/>
              <a:buChar char="•"/>
              <a:defRPr sz="4400">
                <a:uFillTx/>
                <a:latin typeface="Gill Sans"/>
                <a:ea typeface="Gill Sans"/>
                <a:cs typeface="Gill Sans"/>
                <a:sym typeface="Gill Sans"/>
              </a:defRPr>
            </a:lvl4pPr>
            <a:lvl5pPr marL="2775603" marR="0" indent="-680103" defTabSz="821531">
              <a:spcBef>
                <a:spcPts val="5300"/>
              </a:spcBef>
              <a:buSzPct val="171000"/>
              <a:buChar char="•"/>
              <a:defRPr sz="4400">
                <a:uFillTx/>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45" name="Shape 145"/>
          <p:cNvSpPr/>
          <p:nvPr>
            <p:ph type="sldNum" sz="quarter" idx="2"/>
          </p:nvPr>
        </p:nvSpPr>
        <p:spPr>
          <a:xfrm>
            <a:off x="11952882" y="13019484"/>
            <a:ext cx="460376" cy="498476"/>
          </a:xfrm>
          <a:prstGeom prst="rect">
            <a:avLst/>
          </a:prstGeom>
        </p:spPr>
        <p:txBody>
          <a:bodyPr/>
          <a:lstStyle>
            <a:lvl1pPr defTabSz="821531">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FFFFFF"/>
        </a:solidFill>
      </p:bgPr>
    </p:bg>
    <p:spTree>
      <p:nvGrpSpPr>
        <p:cNvPr id="1" name=""/>
        <p:cNvGrpSpPr/>
        <p:nvPr/>
      </p:nvGrpSpPr>
      <p:grpSpPr>
        <a:xfrm>
          <a:off x="0" y="0"/>
          <a:ext cx="0" cy="0"/>
          <a:chOff x="0" y="0"/>
          <a:chExt cx="0" cy="0"/>
        </a:xfrm>
      </p:grpSpPr>
      <p:sp>
        <p:nvSpPr>
          <p:cNvPr id="152" name="Shape 152"/>
          <p:cNvSpPr/>
          <p:nvPr>
            <p:ph type="body" idx="1"/>
          </p:nvPr>
        </p:nvSpPr>
        <p:spPr>
          <a:xfrm>
            <a:off x="4833937" y="1785937"/>
            <a:ext cx="14716126" cy="10144126"/>
          </a:xfrm>
          <a:prstGeom prst="rect">
            <a:avLst/>
          </a:prstGeom>
        </p:spPr>
        <p:txBody>
          <a:bodyPr anchor="ctr"/>
          <a:lstStyle>
            <a:lvl1pPr marL="1106714" marR="0" indent="-789214" defTabSz="821531">
              <a:spcBef>
                <a:spcPts val="6700"/>
              </a:spcBef>
              <a:buSzPct val="171000"/>
              <a:defRPr sz="5800">
                <a:uFillTx/>
                <a:latin typeface="Gill Sans"/>
                <a:ea typeface="Gill Sans"/>
                <a:cs typeface="Gill Sans"/>
                <a:sym typeface="Gill Sans"/>
              </a:defRPr>
            </a:lvl1pPr>
            <a:lvl2pPr marL="1551214" marR="0" indent="-789214" defTabSz="821531">
              <a:spcBef>
                <a:spcPts val="6700"/>
              </a:spcBef>
              <a:buSzPct val="171000"/>
              <a:buChar char="•"/>
              <a:defRPr sz="5800">
                <a:uFillTx/>
                <a:latin typeface="Gill Sans"/>
                <a:ea typeface="Gill Sans"/>
                <a:cs typeface="Gill Sans"/>
                <a:sym typeface="Gill Sans"/>
              </a:defRPr>
            </a:lvl2pPr>
            <a:lvl3pPr marL="1995714" marR="0" indent="-789214" defTabSz="821531">
              <a:spcBef>
                <a:spcPts val="6700"/>
              </a:spcBef>
              <a:buSzPct val="171000"/>
              <a:defRPr sz="5800">
                <a:uFillTx/>
                <a:latin typeface="Gill Sans"/>
                <a:ea typeface="Gill Sans"/>
                <a:cs typeface="Gill Sans"/>
                <a:sym typeface="Gill Sans"/>
              </a:defRPr>
            </a:lvl3pPr>
            <a:lvl4pPr marL="2440214" marR="0" indent="-789214" defTabSz="821531">
              <a:spcBef>
                <a:spcPts val="6700"/>
              </a:spcBef>
              <a:buSzPct val="171000"/>
              <a:buChar char="•"/>
              <a:defRPr sz="5800">
                <a:uFillTx/>
                <a:latin typeface="Gill Sans"/>
                <a:ea typeface="Gill Sans"/>
                <a:cs typeface="Gill Sans"/>
                <a:sym typeface="Gill Sans"/>
              </a:defRPr>
            </a:lvl4pPr>
            <a:lvl5pPr marL="2884714" marR="0" indent="-789214" defTabSz="821531">
              <a:spcBef>
                <a:spcPts val="6700"/>
              </a:spcBef>
              <a:buSzPct val="171000"/>
              <a:buChar char="•"/>
              <a:defRPr sz="5800">
                <a:uFillTx/>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53" name="Shape 153"/>
          <p:cNvSpPr/>
          <p:nvPr>
            <p:ph type="sldNum" sz="quarter" idx="2"/>
          </p:nvPr>
        </p:nvSpPr>
        <p:spPr>
          <a:xfrm>
            <a:off x="11952882" y="13019484"/>
            <a:ext cx="460376" cy="498476"/>
          </a:xfrm>
          <a:prstGeom prst="rect">
            <a:avLst/>
          </a:prstGeom>
        </p:spPr>
        <p:txBody>
          <a:bodyPr/>
          <a:lstStyle>
            <a:lvl1pPr defTabSz="821531">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60" name="Shape 160"/>
          <p:cNvSpPr/>
          <p:nvPr>
            <p:ph type="sldNum" sz="quarter" idx="2"/>
          </p:nvPr>
        </p:nvSpPr>
        <p:spPr>
          <a:xfrm>
            <a:off x="11952882" y="13019484"/>
            <a:ext cx="460376" cy="498476"/>
          </a:xfrm>
          <a:prstGeom prst="rect">
            <a:avLst/>
          </a:prstGeom>
        </p:spPr>
        <p:txBody>
          <a:bodyPr/>
          <a:lstStyle>
            <a:lvl1pPr defTabSz="821531">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solidFill>
          <a:srgbClr val="FFFFFF"/>
        </a:solidFill>
      </p:bgPr>
    </p:bg>
    <p:spTree>
      <p:nvGrpSpPr>
        <p:cNvPr id="1" name=""/>
        <p:cNvGrpSpPr/>
        <p:nvPr/>
      </p:nvGrpSpPr>
      <p:grpSpPr>
        <a:xfrm>
          <a:off x="0" y="0"/>
          <a:ext cx="0" cy="0"/>
          <a:chOff x="0" y="0"/>
          <a:chExt cx="0" cy="0"/>
        </a:xfrm>
      </p:grpSpPr>
      <p:sp>
        <p:nvSpPr>
          <p:cNvPr id="167" name="Shape 167"/>
          <p:cNvSpPr/>
          <p:nvPr>
            <p:ph type="title"/>
          </p:nvPr>
        </p:nvSpPr>
        <p:spPr>
          <a:xfrm>
            <a:off x="4833937" y="357187"/>
            <a:ext cx="14716126" cy="3429001"/>
          </a:xfrm>
          <a:prstGeom prst="rect">
            <a:avLst/>
          </a:prstGeom>
        </p:spPr>
        <p:txBody>
          <a:bodyPr/>
          <a:lstStyle>
            <a:lvl1pPr marL="0" marR="0" defTabSz="821531">
              <a:defRPr sz="11800">
                <a:uFillTx/>
                <a:latin typeface="Gill Sans"/>
                <a:ea typeface="Gill Sans"/>
                <a:cs typeface="Gill Sans"/>
                <a:sym typeface="Gill Sans"/>
              </a:defRPr>
            </a:lvl1pPr>
          </a:lstStyle>
          <a:p>
            <a:pPr/>
            <a:r>
              <a:t>Title Text</a:t>
            </a:r>
          </a:p>
        </p:txBody>
      </p:sp>
      <p:sp>
        <p:nvSpPr>
          <p:cNvPr id="168" name="Shape 168"/>
          <p:cNvSpPr/>
          <p:nvPr>
            <p:ph type="sldNum" sz="quarter" idx="2"/>
          </p:nvPr>
        </p:nvSpPr>
        <p:spPr>
          <a:xfrm>
            <a:off x="11952882" y="13019484"/>
            <a:ext cx="460376" cy="498476"/>
          </a:xfrm>
          <a:prstGeom prst="rect">
            <a:avLst/>
          </a:prstGeom>
        </p:spPr>
        <p:txBody>
          <a:bodyPr/>
          <a:lstStyle>
            <a:lvl1pPr defTabSz="821531">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title"/>
          </p:nvPr>
        </p:nvSpPr>
        <p:spPr>
          <a:xfrm>
            <a:off x="4833937" y="2089546"/>
            <a:ext cx="14733985" cy="4875611"/>
          </a:xfrm>
          <a:prstGeom prst="rect">
            <a:avLst/>
          </a:prstGeom>
        </p:spPr>
        <p:txBody>
          <a:bodyPr lIns="53578" tIns="53578" rIns="53578" bIns="53578" anchor="b"/>
          <a:lstStyle>
            <a:lvl1pPr marL="0" marR="0" defTabSz="821531">
              <a:defRPr sz="9800">
                <a:solidFill>
                  <a:srgbClr val="3E231A"/>
                </a:solidFill>
                <a:uFillTx/>
                <a:latin typeface="+mj-lt"/>
                <a:ea typeface="+mj-ea"/>
                <a:cs typeface="+mj-cs"/>
                <a:sym typeface="Papyrus"/>
              </a:defRPr>
            </a:lvl1pPr>
          </a:lstStyle>
          <a:p>
            <a:pPr/>
            <a:r>
              <a:t>Title Text</a:t>
            </a:r>
          </a:p>
        </p:txBody>
      </p:sp>
      <p:sp>
        <p:nvSpPr>
          <p:cNvPr id="21" name="Shape 21"/>
          <p:cNvSpPr/>
          <p:nvPr>
            <p:ph type="body" sz="quarter" idx="1"/>
          </p:nvPr>
        </p:nvSpPr>
        <p:spPr>
          <a:xfrm>
            <a:off x="4833937" y="7054453"/>
            <a:ext cx="14733985" cy="2089547"/>
          </a:xfrm>
          <a:prstGeom prst="rect">
            <a:avLst/>
          </a:prstGeom>
        </p:spPr>
        <p:txBody>
          <a:bodyPr lIns="53578" tIns="53578" rIns="53578" bIns="53578"/>
          <a:lstStyle>
            <a:lvl1pPr marL="0" marR="0" indent="0" algn="ctr" defTabSz="821531">
              <a:spcBef>
                <a:spcPts val="0"/>
              </a:spcBef>
              <a:buSzTx/>
              <a:buNone/>
              <a:defRPr sz="4600">
                <a:solidFill>
                  <a:srgbClr val="3E231A"/>
                </a:solidFill>
                <a:uFillTx/>
                <a:latin typeface="+mj-lt"/>
                <a:ea typeface="+mj-ea"/>
                <a:cs typeface="+mj-cs"/>
                <a:sym typeface="Papyrus"/>
              </a:defRPr>
            </a:lvl1pPr>
            <a:lvl2pPr marL="0" marR="0" indent="0" algn="ctr" defTabSz="821531">
              <a:spcBef>
                <a:spcPts val="0"/>
              </a:spcBef>
              <a:buSzTx/>
              <a:buNone/>
              <a:defRPr sz="4600">
                <a:solidFill>
                  <a:srgbClr val="3E231A"/>
                </a:solidFill>
                <a:uFillTx/>
                <a:latin typeface="+mj-lt"/>
                <a:ea typeface="+mj-ea"/>
                <a:cs typeface="+mj-cs"/>
                <a:sym typeface="Papyrus"/>
              </a:defRPr>
            </a:lvl2pPr>
            <a:lvl3pPr marL="0" marR="0" indent="0" algn="ctr" defTabSz="821531">
              <a:spcBef>
                <a:spcPts val="0"/>
              </a:spcBef>
              <a:buSzTx/>
              <a:buNone/>
              <a:defRPr>
                <a:solidFill>
                  <a:srgbClr val="3E231A"/>
                </a:solidFill>
                <a:uFillTx/>
                <a:latin typeface="+mj-lt"/>
                <a:ea typeface="+mj-ea"/>
                <a:cs typeface="+mj-cs"/>
                <a:sym typeface="Papyrus"/>
              </a:defRPr>
            </a:lvl3pPr>
            <a:lvl4pPr marL="0" marR="0" indent="0" algn="ctr" defTabSz="821531">
              <a:spcBef>
                <a:spcPts val="0"/>
              </a:spcBef>
              <a:buSzTx/>
              <a:buNone/>
              <a:defRPr sz="4600">
                <a:solidFill>
                  <a:srgbClr val="3E231A"/>
                </a:solidFill>
                <a:uFillTx/>
                <a:latin typeface="+mj-lt"/>
                <a:ea typeface="+mj-ea"/>
                <a:cs typeface="+mj-cs"/>
                <a:sym typeface="Papyrus"/>
              </a:defRPr>
            </a:lvl4pPr>
            <a:lvl5pPr marL="0" marR="0" indent="0" algn="ctr" defTabSz="821531">
              <a:spcBef>
                <a:spcPts val="0"/>
              </a:spcBef>
              <a:buSzTx/>
              <a:buNone/>
              <a:defRPr sz="4600">
                <a:solidFill>
                  <a:srgbClr val="3E231A"/>
                </a:solidFill>
                <a:uFillTx/>
                <a:latin typeface="+mj-lt"/>
                <a:ea typeface="+mj-ea"/>
                <a:cs typeface="+mj-c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xfrm>
            <a:off x="12003086" y="13162359"/>
            <a:ext cx="375519" cy="538957"/>
          </a:xfrm>
          <a:prstGeom prst="rect">
            <a:avLst/>
          </a:prstGeom>
        </p:spPr>
        <p:txBody>
          <a:bodyPr lIns="53578" tIns="53578" rIns="53578" bIns="53578"/>
          <a:lstStyle>
            <a:lvl1pPr defTabSz="821531">
              <a:defRPr sz="2200">
                <a:solidFill>
                  <a:srgbClr val="3E231A"/>
                </a:solidFill>
                <a:uFillTx/>
                <a:latin typeface="+mj-lt"/>
                <a:ea typeface="+mj-ea"/>
                <a:cs typeface="+mj-c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solidFill>
          <a:srgbClr val="FFFFFF"/>
        </a:solidFill>
      </p:bgPr>
    </p:bg>
    <p:spTree>
      <p:nvGrpSpPr>
        <p:cNvPr id="1" name=""/>
        <p:cNvGrpSpPr/>
        <p:nvPr/>
      </p:nvGrpSpPr>
      <p:grpSpPr>
        <a:xfrm>
          <a:off x="0" y="0"/>
          <a:ext cx="0" cy="0"/>
          <a:chOff x="0" y="0"/>
          <a:chExt cx="0" cy="0"/>
        </a:xfrm>
      </p:grpSpPr>
      <p:sp>
        <p:nvSpPr>
          <p:cNvPr id="175" name="Shape 175"/>
          <p:cNvSpPr/>
          <p:nvPr>
            <p:ph type="title"/>
          </p:nvPr>
        </p:nvSpPr>
        <p:spPr>
          <a:xfrm>
            <a:off x="4833937" y="4179093"/>
            <a:ext cx="14716126" cy="5357814"/>
          </a:xfrm>
          <a:prstGeom prst="rect">
            <a:avLst/>
          </a:prstGeom>
        </p:spPr>
        <p:txBody>
          <a:bodyPr/>
          <a:lstStyle>
            <a:lvl1pPr marL="0" marR="0" defTabSz="821531">
              <a:defRPr sz="11800">
                <a:uFillTx/>
                <a:latin typeface="Gill Sans"/>
                <a:ea typeface="Gill Sans"/>
                <a:cs typeface="Gill Sans"/>
                <a:sym typeface="Gill Sans"/>
              </a:defRPr>
            </a:lvl1pPr>
          </a:lstStyle>
          <a:p>
            <a:pPr/>
            <a:r>
              <a:t>Title Text</a:t>
            </a:r>
          </a:p>
        </p:txBody>
      </p:sp>
      <p:sp>
        <p:nvSpPr>
          <p:cNvPr id="176" name="Shape 176"/>
          <p:cNvSpPr/>
          <p:nvPr>
            <p:ph type="sldNum" sz="quarter" idx="2"/>
          </p:nvPr>
        </p:nvSpPr>
        <p:spPr>
          <a:xfrm>
            <a:off x="11952882" y="13019484"/>
            <a:ext cx="460376" cy="498476"/>
          </a:xfrm>
          <a:prstGeom prst="rect">
            <a:avLst/>
          </a:prstGeom>
        </p:spPr>
        <p:txBody>
          <a:bodyPr/>
          <a:lstStyle>
            <a:lvl1pPr defTabSz="821531">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FFFFFF"/>
        </a:solidFill>
      </p:bgPr>
    </p:bg>
    <p:spTree>
      <p:nvGrpSpPr>
        <p:cNvPr id="1" name=""/>
        <p:cNvGrpSpPr/>
        <p:nvPr/>
      </p:nvGrpSpPr>
      <p:grpSpPr>
        <a:xfrm>
          <a:off x="0" y="0"/>
          <a:ext cx="0" cy="0"/>
          <a:chOff x="0" y="0"/>
          <a:chExt cx="0" cy="0"/>
        </a:xfrm>
      </p:grpSpPr>
      <p:sp>
        <p:nvSpPr>
          <p:cNvPr id="183" name="Shape 183"/>
          <p:cNvSpPr/>
          <p:nvPr>
            <p:ph type="pic" sz="half" idx="13"/>
          </p:nvPr>
        </p:nvSpPr>
        <p:spPr>
          <a:xfrm>
            <a:off x="6477000" y="2303859"/>
            <a:ext cx="11430000" cy="6411516"/>
          </a:xfrm>
          <a:prstGeom prst="rect">
            <a:avLst/>
          </a:prstGeom>
        </p:spPr>
        <p:txBody>
          <a:bodyPr lIns="91439" tIns="45719" rIns="91439" bIns="45719"/>
          <a:lstStyle/>
          <a:p>
            <a:pPr/>
          </a:p>
        </p:txBody>
      </p:sp>
      <p:sp>
        <p:nvSpPr>
          <p:cNvPr id="184" name="Shape 184"/>
          <p:cNvSpPr/>
          <p:nvPr>
            <p:ph type="title"/>
          </p:nvPr>
        </p:nvSpPr>
        <p:spPr>
          <a:xfrm>
            <a:off x="4833937" y="10358437"/>
            <a:ext cx="14716126" cy="2393157"/>
          </a:xfrm>
          <a:prstGeom prst="rect">
            <a:avLst/>
          </a:prstGeom>
        </p:spPr>
        <p:txBody>
          <a:bodyPr/>
          <a:lstStyle>
            <a:lvl1pPr marL="0" marR="0" defTabSz="821531">
              <a:defRPr sz="11800">
                <a:uFillTx/>
                <a:latin typeface="Gill Sans"/>
                <a:ea typeface="Gill Sans"/>
                <a:cs typeface="Gill Sans"/>
                <a:sym typeface="Gill Sans"/>
              </a:defRPr>
            </a:lvl1pPr>
          </a:lstStyle>
          <a:p>
            <a:pPr/>
            <a:r>
              <a:t>Title Text</a:t>
            </a:r>
          </a:p>
        </p:txBody>
      </p:sp>
      <p:sp>
        <p:nvSpPr>
          <p:cNvPr id="185" name="Shape 185"/>
          <p:cNvSpPr/>
          <p:nvPr>
            <p:ph type="sldNum" sz="quarter" idx="2"/>
          </p:nvPr>
        </p:nvSpPr>
        <p:spPr>
          <a:xfrm>
            <a:off x="11952882" y="13019484"/>
            <a:ext cx="460376" cy="498476"/>
          </a:xfrm>
          <a:prstGeom prst="rect">
            <a:avLst/>
          </a:prstGeom>
        </p:spPr>
        <p:txBody>
          <a:bodyPr/>
          <a:lstStyle>
            <a:lvl1pPr defTabSz="821531">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bg>
      <p:bgPr>
        <a:solidFill>
          <a:srgbClr val="FFFFFF"/>
        </a:solidFill>
      </p:bgPr>
    </p:bg>
    <p:spTree>
      <p:nvGrpSpPr>
        <p:cNvPr id="1" name=""/>
        <p:cNvGrpSpPr/>
        <p:nvPr/>
      </p:nvGrpSpPr>
      <p:grpSpPr>
        <a:xfrm>
          <a:off x="0" y="0"/>
          <a:ext cx="0" cy="0"/>
          <a:chOff x="0" y="0"/>
          <a:chExt cx="0" cy="0"/>
        </a:xfrm>
      </p:grpSpPr>
      <p:sp>
        <p:nvSpPr>
          <p:cNvPr id="192" name="Shape 192"/>
          <p:cNvSpPr/>
          <p:nvPr>
            <p:ph type="pic" sz="half" idx="13"/>
          </p:nvPr>
        </p:nvSpPr>
        <p:spPr>
          <a:xfrm>
            <a:off x="6477000" y="2303859"/>
            <a:ext cx="11430000" cy="6411516"/>
          </a:xfrm>
          <a:prstGeom prst="rect">
            <a:avLst/>
          </a:prstGeom>
          <a:effectLst>
            <a:reflection blurRad="0" stA="50000" stPos="0" endA="0" endPos="40000" dist="0" dir="5400000" fadeDir="5400000" sx="100000" sy="-100000" kx="0" ky="0" algn="bl" rotWithShape="0"/>
          </a:effectLst>
        </p:spPr>
        <p:txBody>
          <a:bodyPr lIns="91439" tIns="45719" rIns="91439" bIns="45719"/>
          <a:lstStyle/>
          <a:p>
            <a:pPr/>
          </a:p>
        </p:txBody>
      </p:sp>
      <p:sp>
        <p:nvSpPr>
          <p:cNvPr id="193" name="Shape 193"/>
          <p:cNvSpPr/>
          <p:nvPr>
            <p:ph type="title"/>
          </p:nvPr>
        </p:nvSpPr>
        <p:spPr>
          <a:xfrm>
            <a:off x="4833937" y="10358437"/>
            <a:ext cx="14716126" cy="2393157"/>
          </a:xfrm>
          <a:prstGeom prst="rect">
            <a:avLst/>
          </a:prstGeom>
        </p:spPr>
        <p:txBody>
          <a:bodyPr/>
          <a:lstStyle>
            <a:lvl1pPr marL="0" marR="0" defTabSz="821531">
              <a:defRPr sz="11800">
                <a:uFillTx/>
                <a:latin typeface="Gill Sans"/>
                <a:ea typeface="Gill Sans"/>
                <a:cs typeface="Gill Sans"/>
                <a:sym typeface="Gill Sans"/>
              </a:defRPr>
            </a:lvl1pPr>
          </a:lstStyle>
          <a:p>
            <a:pPr/>
            <a:r>
              <a:t>Title Text</a:t>
            </a:r>
          </a:p>
        </p:txBody>
      </p:sp>
      <p:sp>
        <p:nvSpPr>
          <p:cNvPr id="194" name="Shape 194"/>
          <p:cNvSpPr/>
          <p:nvPr>
            <p:ph type="sldNum" sz="quarter" idx="2"/>
          </p:nvPr>
        </p:nvSpPr>
        <p:spPr>
          <a:xfrm>
            <a:off x="11952882" y="13019484"/>
            <a:ext cx="460376" cy="498476"/>
          </a:xfrm>
          <a:prstGeom prst="rect">
            <a:avLst/>
          </a:prstGeom>
        </p:spPr>
        <p:txBody>
          <a:bodyPr/>
          <a:lstStyle>
            <a:lvl1pPr defTabSz="821531">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FFFFFF"/>
        </a:solidFill>
      </p:bgPr>
    </p:bg>
    <p:spTree>
      <p:nvGrpSpPr>
        <p:cNvPr id="1" name=""/>
        <p:cNvGrpSpPr/>
        <p:nvPr/>
      </p:nvGrpSpPr>
      <p:grpSpPr>
        <a:xfrm>
          <a:off x="0" y="0"/>
          <a:ext cx="0" cy="0"/>
          <a:chOff x="0" y="0"/>
          <a:chExt cx="0" cy="0"/>
        </a:xfrm>
      </p:grpSpPr>
      <p:sp>
        <p:nvSpPr>
          <p:cNvPr id="201" name="Shape 201"/>
          <p:cNvSpPr/>
          <p:nvPr>
            <p:ph type="pic" sz="quarter" idx="13"/>
          </p:nvPr>
        </p:nvSpPr>
        <p:spPr>
          <a:xfrm>
            <a:off x="13067109" y="2768203"/>
            <a:ext cx="5929313" cy="7911704"/>
          </a:xfrm>
          <a:prstGeom prst="rect">
            <a:avLst/>
          </a:prstGeom>
        </p:spPr>
        <p:txBody>
          <a:bodyPr lIns="91439" tIns="45719" rIns="91439" bIns="45719"/>
          <a:lstStyle/>
          <a:p>
            <a:pPr/>
          </a:p>
        </p:txBody>
      </p:sp>
      <p:sp>
        <p:nvSpPr>
          <p:cNvPr id="202" name="Shape 202"/>
          <p:cNvSpPr/>
          <p:nvPr>
            <p:ph type="title"/>
          </p:nvPr>
        </p:nvSpPr>
        <p:spPr>
          <a:xfrm>
            <a:off x="3940968" y="1982390"/>
            <a:ext cx="8251032" cy="4643439"/>
          </a:xfrm>
          <a:prstGeom prst="rect">
            <a:avLst/>
          </a:prstGeom>
        </p:spPr>
        <p:txBody>
          <a:bodyPr anchor="b"/>
          <a:lstStyle>
            <a:lvl1pPr marL="0" marR="0" defTabSz="821531">
              <a:defRPr sz="9800">
                <a:uFillTx/>
                <a:latin typeface="Gill Sans"/>
                <a:ea typeface="Gill Sans"/>
                <a:cs typeface="Gill Sans"/>
                <a:sym typeface="Gill Sans"/>
              </a:defRPr>
            </a:lvl1pPr>
          </a:lstStyle>
          <a:p>
            <a:pPr/>
            <a:r>
              <a:t>Title Text</a:t>
            </a:r>
          </a:p>
        </p:txBody>
      </p:sp>
      <p:sp>
        <p:nvSpPr>
          <p:cNvPr id="203" name="Shape 203"/>
          <p:cNvSpPr/>
          <p:nvPr>
            <p:ph type="body" sz="quarter" idx="1"/>
          </p:nvPr>
        </p:nvSpPr>
        <p:spPr>
          <a:xfrm>
            <a:off x="3940968" y="6732984"/>
            <a:ext cx="8251032" cy="4643438"/>
          </a:xfrm>
          <a:prstGeom prst="rect">
            <a:avLst/>
          </a:prstGeom>
        </p:spPr>
        <p:txBody>
          <a:bodyPr/>
          <a:lstStyle>
            <a:lvl1pPr marL="0" marR="0" indent="0" algn="ctr" defTabSz="821531">
              <a:spcBef>
                <a:spcPts val="0"/>
              </a:spcBef>
              <a:buSzTx/>
              <a:buNone/>
              <a:defRPr sz="4600">
                <a:uFillTx/>
                <a:latin typeface="Gill Sans"/>
                <a:ea typeface="Gill Sans"/>
                <a:cs typeface="Gill Sans"/>
                <a:sym typeface="Gill Sans"/>
              </a:defRPr>
            </a:lvl1pPr>
            <a:lvl2pPr marL="0" marR="0" indent="0" algn="ctr" defTabSz="821531">
              <a:spcBef>
                <a:spcPts val="0"/>
              </a:spcBef>
              <a:buSzTx/>
              <a:buNone/>
              <a:defRPr sz="4600">
                <a:uFillTx/>
                <a:latin typeface="Gill Sans"/>
                <a:ea typeface="Gill Sans"/>
                <a:cs typeface="Gill Sans"/>
                <a:sym typeface="Gill Sans"/>
              </a:defRPr>
            </a:lvl2pPr>
            <a:lvl3pPr marL="0" marR="0" indent="0" algn="ctr" defTabSz="821531">
              <a:spcBef>
                <a:spcPts val="0"/>
              </a:spcBef>
              <a:buSzTx/>
              <a:buNone/>
              <a:defRPr>
                <a:uFillTx/>
                <a:latin typeface="Gill Sans"/>
                <a:ea typeface="Gill Sans"/>
                <a:cs typeface="Gill Sans"/>
                <a:sym typeface="Gill Sans"/>
              </a:defRPr>
            </a:lvl3pPr>
            <a:lvl4pPr marL="0" marR="0" indent="0" algn="ctr" defTabSz="821531">
              <a:spcBef>
                <a:spcPts val="0"/>
              </a:spcBef>
              <a:buSzTx/>
              <a:buNone/>
              <a:defRPr sz="4600">
                <a:uFillTx/>
                <a:latin typeface="Gill Sans"/>
                <a:ea typeface="Gill Sans"/>
                <a:cs typeface="Gill Sans"/>
                <a:sym typeface="Gill Sans"/>
              </a:defRPr>
            </a:lvl4pPr>
            <a:lvl5pPr marL="0" marR="0" indent="0" algn="ctr" defTabSz="821531">
              <a:spcBef>
                <a:spcPts val="0"/>
              </a:spcBef>
              <a:buSzTx/>
              <a:buNone/>
              <a:defRPr sz="4600">
                <a:uFillTx/>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204" name="Shape 204"/>
          <p:cNvSpPr/>
          <p:nvPr>
            <p:ph type="sldNum" sz="quarter" idx="2"/>
          </p:nvPr>
        </p:nvSpPr>
        <p:spPr>
          <a:xfrm>
            <a:off x="11952882" y="13019484"/>
            <a:ext cx="460376" cy="498476"/>
          </a:xfrm>
          <a:prstGeom prst="rect">
            <a:avLst/>
          </a:prstGeom>
        </p:spPr>
        <p:txBody>
          <a:bodyPr/>
          <a:lstStyle>
            <a:lvl1pPr defTabSz="821531">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bg>
      <p:bgPr>
        <a:solidFill>
          <a:srgbClr val="FFFFFF"/>
        </a:solidFill>
      </p:bgPr>
    </p:bg>
    <p:spTree>
      <p:nvGrpSpPr>
        <p:cNvPr id="1" name=""/>
        <p:cNvGrpSpPr/>
        <p:nvPr/>
      </p:nvGrpSpPr>
      <p:grpSpPr>
        <a:xfrm>
          <a:off x="0" y="0"/>
          <a:ext cx="0" cy="0"/>
          <a:chOff x="0" y="0"/>
          <a:chExt cx="0" cy="0"/>
        </a:xfrm>
      </p:grpSpPr>
      <p:sp>
        <p:nvSpPr>
          <p:cNvPr id="211" name="Shape 211"/>
          <p:cNvSpPr/>
          <p:nvPr>
            <p:ph type="pic" sz="quarter" idx="13"/>
          </p:nvPr>
        </p:nvSpPr>
        <p:spPr>
          <a:xfrm>
            <a:off x="13067109" y="2768203"/>
            <a:ext cx="5929313" cy="7911704"/>
          </a:xfrm>
          <a:prstGeom prst="rect">
            <a:avLst/>
          </a:prstGeom>
          <a:effectLst>
            <a:reflection blurRad="0" stA="50000" stPos="0" endA="0" endPos="40000" dist="0" dir="5400000" fadeDir="5400000" sx="100000" sy="-100000" kx="0" ky="0" algn="bl" rotWithShape="0"/>
          </a:effectLst>
        </p:spPr>
        <p:txBody>
          <a:bodyPr lIns="91439" tIns="45719" rIns="91439" bIns="45719"/>
          <a:lstStyle/>
          <a:p>
            <a:pPr/>
          </a:p>
        </p:txBody>
      </p:sp>
      <p:sp>
        <p:nvSpPr>
          <p:cNvPr id="212" name="Shape 212"/>
          <p:cNvSpPr/>
          <p:nvPr>
            <p:ph type="title"/>
          </p:nvPr>
        </p:nvSpPr>
        <p:spPr>
          <a:xfrm>
            <a:off x="3940968" y="1982390"/>
            <a:ext cx="8251032" cy="4643439"/>
          </a:xfrm>
          <a:prstGeom prst="rect">
            <a:avLst/>
          </a:prstGeom>
        </p:spPr>
        <p:txBody>
          <a:bodyPr anchor="b"/>
          <a:lstStyle>
            <a:lvl1pPr marL="0" marR="0" defTabSz="821531">
              <a:defRPr sz="9800">
                <a:uFillTx/>
                <a:latin typeface="Gill Sans"/>
                <a:ea typeface="Gill Sans"/>
                <a:cs typeface="Gill Sans"/>
                <a:sym typeface="Gill Sans"/>
              </a:defRPr>
            </a:lvl1pPr>
          </a:lstStyle>
          <a:p>
            <a:pPr/>
            <a:r>
              <a:t>Title Text</a:t>
            </a:r>
          </a:p>
        </p:txBody>
      </p:sp>
      <p:sp>
        <p:nvSpPr>
          <p:cNvPr id="213" name="Shape 213"/>
          <p:cNvSpPr/>
          <p:nvPr>
            <p:ph type="body" sz="quarter" idx="1"/>
          </p:nvPr>
        </p:nvSpPr>
        <p:spPr>
          <a:xfrm>
            <a:off x="3940968" y="6732984"/>
            <a:ext cx="8251032" cy="4643438"/>
          </a:xfrm>
          <a:prstGeom prst="rect">
            <a:avLst/>
          </a:prstGeom>
        </p:spPr>
        <p:txBody>
          <a:bodyPr/>
          <a:lstStyle>
            <a:lvl1pPr marL="0" marR="0" indent="0" algn="ctr" defTabSz="821531">
              <a:spcBef>
                <a:spcPts val="0"/>
              </a:spcBef>
              <a:buSzTx/>
              <a:buNone/>
              <a:defRPr sz="4600">
                <a:uFillTx/>
                <a:latin typeface="Gill Sans"/>
                <a:ea typeface="Gill Sans"/>
                <a:cs typeface="Gill Sans"/>
                <a:sym typeface="Gill Sans"/>
              </a:defRPr>
            </a:lvl1pPr>
            <a:lvl2pPr marL="0" marR="0" indent="0" algn="ctr" defTabSz="821531">
              <a:spcBef>
                <a:spcPts val="0"/>
              </a:spcBef>
              <a:buSzTx/>
              <a:buNone/>
              <a:defRPr sz="4600">
                <a:uFillTx/>
                <a:latin typeface="Gill Sans"/>
                <a:ea typeface="Gill Sans"/>
                <a:cs typeface="Gill Sans"/>
                <a:sym typeface="Gill Sans"/>
              </a:defRPr>
            </a:lvl2pPr>
            <a:lvl3pPr marL="0" marR="0" indent="0" algn="ctr" defTabSz="821531">
              <a:spcBef>
                <a:spcPts val="0"/>
              </a:spcBef>
              <a:buSzTx/>
              <a:buNone/>
              <a:defRPr>
                <a:uFillTx/>
                <a:latin typeface="Gill Sans"/>
                <a:ea typeface="Gill Sans"/>
                <a:cs typeface="Gill Sans"/>
                <a:sym typeface="Gill Sans"/>
              </a:defRPr>
            </a:lvl3pPr>
            <a:lvl4pPr marL="0" marR="0" indent="0" algn="ctr" defTabSz="821531">
              <a:spcBef>
                <a:spcPts val="0"/>
              </a:spcBef>
              <a:buSzTx/>
              <a:buNone/>
              <a:defRPr sz="4600">
                <a:uFillTx/>
                <a:latin typeface="Gill Sans"/>
                <a:ea typeface="Gill Sans"/>
                <a:cs typeface="Gill Sans"/>
                <a:sym typeface="Gill Sans"/>
              </a:defRPr>
            </a:lvl4pPr>
            <a:lvl5pPr marL="0" marR="0" indent="0" algn="ctr" defTabSz="821531">
              <a:spcBef>
                <a:spcPts val="0"/>
              </a:spcBef>
              <a:buSzTx/>
              <a:buNone/>
              <a:defRPr sz="4600">
                <a:uFillTx/>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214" name="Shape 214"/>
          <p:cNvSpPr/>
          <p:nvPr>
            <p:ph type="sldNum" sz="quarter" idx="2"/>
          </p:nvPr>
        </p:nvSpPr>
        <p:spPr>
          <a:xfrm>
            <a:off x="11952882" y="13019484"/>
            <a:ext cx="460376" cy="498476"/>
          </a:xfrm>
          <a:prstGeom prst="rect">
            <a:avLst/>
          </a:prstGeom>
        </p:spPr>
        <p:txBody>
          <a:bodyPr/>
          <a:lstStyle>
            <a:lvl1pPr defTabSz="821531">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FFFFFF"/>
        </a:solidFill>
      </p:bgPr>
    </p:bg>
    <p:spTree>
      <p:nvGrpSpPr>
        <p:cNvPr id="1" name=""/>
        <p:cNvGrpSpPr/>
        <p:nvPr/>
      </p:nvGrpSpPr>
      <p:grpSpPr>
        <a:xfrm>
          <a:off x="0" y="0"/>
          <a:ext cx="0" cy="0"/>
          <a:chOff x="0" y="0"/>
          <a:chExt cx="0" cy="0"/>
        </a:xfrm>
      </p:grpSpPr>
      <p:sp>
        <p:nvSpPr>
          <p:cNvPr id="221" name="Shape 221"/>
          <p:cNvSpPr/>
          <p:nvPr>
            <p:ph type="pic" sz="quarter" idx="13"/>
          </p:nvPr>
        </p:nvSpPr>
        <p:spPr>
          <a:xfrm>
            <a:off x="13138546" y="4054078"/>
            <a:ext cx="5768579" cy="7697391"/>
          </a:xfrm>
          <a:prstGeom prst="rect">
            <a:avLst/>
          </a:prstGeom>
        </p:spPr>
        <p:txBody>
          <a:bodyPr lIns="91439" tIns="45719" rIns="91439" bIns="45719"/>
          <a:lstStyle/>
          <a:p>
            <a:pPr/>
          </a:p>
        </p:txBody>
      </p:sp>
      <p:sp>
        <p:nvSpPr>
          <p:cNvPr id="222" name="Shape 222"/>
          <p:cNvSpPr/>
          <p:nvPr>
            <p:ph type="title"/>
          </p:nvPr>
        </p:nvSpPr>
        <p:spPr>
          <a:xfrm>
            <a:off x="4833937" y="357187"/>
            <a:ext cx="14716126" cy="3429001"/>
          </a:xfrm>
          <a:prstGeom prst="rect">
            <a:avLst/>
          </a:prstGeom>
        </p:spPr>
        <p:txBody>
          <a:bodyPr/>
          <a:lstStyle>
            <a:lvl1pPr marL="0" marR="0" defTabSz="821531">
              <a:defRPr sz="11800">
                <a:uFillTx/>
                <a:latin typeface="Gill Sans"/>
                <a:ea typeface="Gill Sans"/>
                <a:cs typeface="Gill Sans"/>
                <a:sym typeface="Gill Sans"/>
              </a:defRPr>
            </a:lvl1pPr>
          </a:lstStyle>
          <a:p>
            <a:pPr/>
            <a:r>
              <a:t>Title Text</a:t>
            </a:r>
          </a:p>
        </p:txBody>
      </p:sp>
      <p:sp>
        <p:nvSpPr>
          <p:cNvPr id="223" name="Shape 223"/>
          <p:cNvSpPr/>
          <p:nvPr>
            <p:ph type="body" sz="quarter" idx="1"/>
          </p:nvPr>
        </p:nvSpPr>
        <p:spPr>
          <a:xfrm>
            <a:off x="4833937" y="3893343"/>
            <a:ext cx="7090173" cy="8036720"/>
          </a:xfrm>
          <a:prstGeom prst="rect">
            <a:avLst/>
          </a:prstGeom>
        </p:spPr>
        <p:txBody>
          <a:bodyPr anchor="ctr"/>
          <a:lstStyle>
            <a:lvl1pPr marL="997603" marR="0" indent="-680103" defTabSz="821531">
              <a:spcBef>
                <a:spcPts val="5300"/>
              </a:spcBef>
              <a:buSzPct val="171000"/>
              <a:defRPr sz="4400">
                <a:uFillTx/>
                <a:latin typeface="Gill Sans"/>
                <a:ea typeface="Gill Sans"/>
                <a:cs typeface="Gill Sans"/>
                <a:sym typeface="Gill Sans"/>
              </a:defRPr>
            </a:lvl1pPr>
            <a:lvl2pPr marL="1442103" marR="0" indent="-680103" defTabSz="821531">
              <a:spcBef>
                <a:spcPts val="5300"/>
              </a:spcBef>
              <a:buSzPct val="171000"/>
              <a:buChar char="•"/>
              <a:defRPr sz="4400">
                <a:uFillTx/>
                <a:latin typeface="Gill Sans"/>
                <a:ea typeface="Gill Sans"/>
                <a:cs typeface="Gill Sans"/>
                <a:sym typeface="Gill Sans"/>
              </a:defRPr>
            </a:lvl2pPr>
            <a:lvl3pPr marL="1886603" marR="0" indent="-680103" defTabSz="821531">
              <a:spcBef>
                <a:spcPts val="5300"/>
              </a:spcBef>
              <a:buSzPct val="171000"/>
              <a:defRPr sz="4400">
                <a:uFillTx/>
                <a:latin typeface="Gill Sans"/>
                <a:ea typeface="Gill Sans"/>
                <a:cs typeface="Gill Sans"/>
                <a:sym typeface="Gill Sans"/>
              </a:defRPr>
            </a:lvl3pPr>
            <a:lvl4pPr marL="2331103" marR="0" indent="-680103" defTabSz="821531">
              <a:spcBef>
                <a:spcPts val="5300"/>
              </a:spcBef>
              <a:buSzPct val="171000"/>
              <a:buChar char="•"/>
              <a:defRPr sz="4400">
                <a:uFillTx/>
                <a:latin typeface="Gill Sans"/>
                <a:ea typeface="Gill Sans"/>
                <a:cs typeface="Gill Sans"/>
                <a:sym typeface="Gill Sans"/>
              </a:defRPr>
            </a:lvl4pPr>
            <a:lvl5pPr marL="2775603" marR="0" indent="-680103" defTabSz="821531">
              <a:spcBef>
                <a:spcPts val="5300"/>
              </a:spcBef>
              <a:buSzPct val="171000"/>
              <a:buChar char="•"/>
              <a:defRPr sz="4400">
                <a:uFillTx/>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224" name="Shape 224"/>
          <p:cNvSpPr/>
          <p:nvPr>
            <p:ph type="sldNum" sz="quarter" idx="2"/>
          </p:nvPr>
        </p:nvSpPr>
        <p:spPr>
          <a:xfrm>
            <a:off x="11952882" y="13019484"/>
            <a:ext cx="460376" cy="498476"/>
          </a:xfrm>
          <a:prstGeom prst="rect">
            <a:avLst/>
          </a:prstGeom>
        </p:spPr>
        <p:txBody>
          <a:bodyPr/>
          <a:lstStyle>
            <a:lvl1pPr defTabSz="821531">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bg>
      <p:bgPr>
        <a:solidFill>
          <a:srgbClr val="FFFFFF"/>
        </a:solidFill>
      </p:bgPr>
    </p:bg>
    <p:spTree>
      <p:nvGrpSpPr>
        <p:cNvPr id="1" name=""/>
        <p:cNvGrpSpPr/>
        <p:nvPr/>
      </p:nvGrpSpPr>
      <p:grpSpPr>
        <a:xfrm>
          <a:off x="0" y="0"/>
          <a:ext cx="0" cy="0"/>
          <a:chOff x="0" y="0"/>
          <a:chExt cx="0" cy="0"/>
        </a:xfrm>
      </p:grpSpPr>
      <p:sp>
        <p:nvSpPr>
          <p:cNvPr id="231" name="Shape 231"/>
          <p:cNvSpPr/>
          <p:nvPr>
            <p:ph type="title"/>
          </p:nvPr>
        </p:nvSpPr>
        <p:spPr>
          <a:xfrm>
            <a:off x="4833937" y="357187"/>
            <a:ext cx="14716126" cy="3429001"/>
          </a:xfrm>
          <a:prstGeom prst="rect">
            <a:avLst/>
          </a:prstGeom>
        </p:spPr>
        <p:txBody>
          <a:bodyPr/>
          <a:lstStyle>
            <a:lvl1pPr marL="0" marR="0" defTabSz="821531">
              <a:defRPr sz="11800">
                <a:uFillTx/>
                <a:latin typeface="Gill Sans"/>
                <a:ea typeface="Gill Sans"/>
                <a:cs typeface="Gill Sans"/>
                <a:sym typeface="Gill Sans"/>
              </a:defRPr>
            </a:lvl1pPr>
          </a:lstStyle>
          <a:p>
            <a:pPr/>
            <a:r>
              <a:t>Title Text</a:t>
            </a:r>
          </a:p>
        </p:txBody>
      </p:sp>
      <p:sp>
        <p:nvSpPr>
          <p:cNvPr id="232" name="Shape 232"/>
          <p:cNvSpPr/>
          <p:nvPr>
            <p:ph type="body" sz="quarter" idx="1"/>
          </p:nvPr>
        </p:nvSpPr>
        <p:spPr>
          <a:xfrm>
            <a:off x="4833937" y="3893343"/>
            <a:ext cx="7090173" cy="8036720"/>
          </a:xfrm>
          <a:prstGeom prst="rect">
            <a:avLst/>
          </a:prstGeom>
        </p:spPr>
        <p:txBody>
          <a:bodyPr anchor="ctr"/>
          <a:lstStyle>
            <a:lvl1pPr marL="997603" marR="0" indent="-680103" defTabSz="821531">
              <a:spcBef>
                <a:spcPts val="5300"/>
              </a:spcBef>
              <a:buSzPct val="171000"/>
              <a:defRPr sz="4400">
                <a:uFillTx/>
                <a:latin typeface="Gill Sans"/>
                <a:ea typeface="Gill Sans"/>
                <a:cs typeface="Gill Sans"/>
                <a:sym typeface="Gill Sans"/>
              </a:defRPr>
            </a:lvl1pPr>
            <a:lvl2pPr marL="1442103" marR="0" indent="-680103" defTabSz="821531">
              <a:spcBef>
                <a:spcPts val="5300"/>
              </a:spcBef>
              <a:buSzPct val="171000"/>
              <a:buChar char="•"/>
              <a:defRPr sz="4400">
                <a:uFillTx/>
                <a:latin typeface="Gill Sans"/>
                <a:ea typeface="Gill Sans"/>
                <a:cs typeface="Gill Sans"/>
                <a:sym typeface="Gill Sans"/>
              </a:defRPr>
            </a:lvl2pPr>
            <a:lvl3pPr marL="1886603" marR="0" indent="-680103" defTabSz="821531">
              <a:spcBef>
                <a:spcPts val="5300"/>
              </a:spcBef>
              <a:buSzPct val="171000"/>
              <a:defRPr sz="4400">
                <a:uFillTx/>
                <a:latin typeface="Gill Sans"/>
                <a:ea typeface="Gill Sans"/>
                <a:cs typeface="Gill Sans"/>
                <a:sym typeface="Gill Sans"/>
              </a:defRPr>
            </a:lvl3pPr>
            <a:lvl4pPr marL="2331103" marR="0" indent="-680103" defTabSz="821531">
              <a:spcBef>
                <a:spcPts val="5300"/>
              </a:spcBef>
              <a:buSzPct val="171000"/>
              <a:buChar char="•"/>
              <a:defRPr sz="4400">
                <a:uFillTx/>
                <a:latin typeface="Gill Sans"/>
                <a:ea typeface="Gill Sans"/>
                <a:cs typeface="Gill Sans"/>
                <a:sym typeface="Gill Sans"/>
              </a:defRPr>
            </a:lvl4pPr>
            <a:lvl5pPr marL="2775603" marR="0" indent="-680103" defTabSz="821531">
              <a:spcBef>
                <a:spcPts val="5300"/>
              </a:spcBef>
              <a:buSzPct val="171000"/>
              <a:buChar char="•"/>
              <a:defRPr sz="4400">
                <a:uFillTx/>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233" name="Shape 233"/>
          <p:cNvSpPr/>
          <p:nvPr>
            <p:ph type="sldNum" sz="quarter" idx="2"/>
          </p:nvPr>
        </p:nvSpPr>
        <p:spPr>
          <a:xfrm>
            <a:off x="11952882" y="13019484"/>
            <a:ext cx="460376" cy="498476"/>
          </a:xfrm>
          <a:prstGeom prst="rect">
            <a:avLst/>
          </a:prstGeom>
        </p:spPr>
        <p:txBody>
          <a:bodyPr/>
          <a:lstStyle>
            <a:lvl1pPr defTabSz="821531">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bg>
      <p:bgPr>
        <a:solidFill>
          <a:srgbClr val="FFFFFF"/>
        </a:solidFill>
      </p:bgPr>
    </p:bg>
    <p:spTree>
      <p:nvGrpSpPr>
        <p:cNvPr id="1" name=""/>
        <p:cNvGrpSpPr/>
        <p:nvPr/>
      </p:nvGrpSpPr>
      <p:grpSpPr>
        <a:xfrm>
          <a:off x="0" y="0"/>
          <a:ext cx="0" cy="0"/>
          <a:chOff x="0" y="0"/>
          <a:chExt cx="0" cy="0"/>
        </a:xfrm>
      </p:grpSpPr>
      <p:sp>
        <p:nvSpPr>
          <p:cNvPr id="240" name="Shape 240"/>
          <p:cNvSpPr/>
          <p:nvPr>
            <p:ph type="title"/>
          </p:nvPr>
        </p:nvSpPr>
        <p:spPr>
          <a:xfrm>
            <a:off x="4833937" y="357187"/>
            <a:ext cx="14716126" cy="3429001"/>
          </a:xfrm>
          <a:prstGeom prst="rect">
            <a:avLst/>
          </a:prstGeom>
        </p:spPr>
        <p:txBody>
          <a:bodyPr/>
          <a:lstStyle>
            <a:lvl1pPr marL="0" marR="0" defTabSz="821531">
              <a:defRPr sz="11800">
                <a:uFillTx/>
                <a:latin typeface="Gill Sans"/>
                <a:ea typeface="Gill Sans"/>
                <a:cs typeface="Gill Sans"/>
                <a:sym typeface="Gill Sans"/>
              </a:defRPr>
            </a:lvl1pPr>
          </a:lstStyle>
          <a:p>
            <a:pPr/>
            <a:r>
              <a:t>Title Text</a:t>
            </a:r>
          </a:p>
        </p:txBody>
      </p:sp>
      <p:sp>
        <p:nvSpPr>
          <p:cNvPr id="241" name="Shape 241"/>
          <p:cNvSpPr/>
          <p:nvPr>
            <p:ph type="body" sz="quarter" idx="1"/>
          </p:nvPr>
        </p:nvSpPr>
        <p:spPr>
          <a:xfrm>
            <a:off x="13977937" y="3893343"/>
            <a:ext cx="5572126" cy="8036720"/>
          </a:xfrm>
          <a:prstGeom prst="rect">
            <a:avLst/>
          </a:prstGeom>
        </p:spPr>
        <p:txBody>
          <a:bodyPr anchor="ctr"/>
          <a:lstStyle>
            <a:lvl1pPr marL="997603" marR="0" indent="-680103" defTabSz="821531">
              <a:spcBef>
                <a:spcPts val="5300"/>
              </a:spcBef>
              <a:buSzPct val="171000"/>
              <a:defRPr sz="4400">
                <a:uFillTx/>
                <a:latin typeface="Gill Sans"/>
                <a:ea typeface="Gill Sans"/>
                <a:cs typeface="Gill Sans"/>
                <a:sym typeface="Gill Sans"/>
              </a:defRPr>
            </a:lvl1pPr>
            <a:lvl2pPr marL="1442103" marR="0" indent="-680103" defTabSz="821531">
              <a:spcBef>
                <a:spcPts val="5300"/>
              </a:spcBef>
              <a:buSzPct val="171000"/>
              <a:buChar char="•"/>
              <a:defRPr sz="4400">
                <a:uFillTx/>
                <a:latin typeface="Gill Sans"/>
                <a:ea typeface="Gill Sans"/>
                <a:cs typeface="Gill Sans"/>
                <a:sym typeface="Gill Sans"/>
              </a:defRPr>
            </a:lvl2pPr>
            <a:lvl3pPr marL="1886603" marR="0" indent="-680103" defTabSz="821531">
              <a:spcBef>
                <a:spcPts val="5300"/>
              </a:spcBef>
              <a:buSzPct val="171000"/>
              <a:defRPr sz="4400">
                <a:uFillTx/>
                <a:latin typeface="Gill Sans"/>
                <a:ea typeface="Gill Sans"/>
                <a:cs typeface="Gill Sans"/>
                <a:sym typeface="Gill Sans"/>
              </a:defRPr>
            </a:lvl3pPr>
            <a:lvl4pPr marL="2331103" marR="0" indent="-680103" defTabSz="821531">
              <a:spcBef>
                <a:spcPts val="5300"/>
              </a:spcBef>
              <a:buSzPct val="171000"/>
              <a:buChar char="•"/>
              <a:defRPr sz="4400">
                <a:uFillTx/>
                <a:latin typeface="Gill Sans"/>
                <a:ea typeface="Gill Sans"/>
                <a:cs typeface="Gill Sans"/>
                <a:sym typeface="Gill Sans"/>
              </a:defRPr>
            </a:lvl4pPr>
            <a:lvl5pPr marL="2775603" marR="0" indent="-680103" defTabSz="821531">
              <a:spcBef>
                <a:spcPts val="5300"/>
              </a:spcBef>
              <a:buSzPct val="171000"/>
              <a:buChar char="•"/>
              <a:defRPr sz="4400">
                <a:uFillTx/>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242" name="Shape 242"/>
          <p:cNvSpPr/>
          <p:nvPr>
            <p:ph type="sldNum" sz="quarter" idx="2"/>
          </p:nvPr>
        </p:nvSpPr>
        <p:spPr>
          <a:xfrm>
            <a:off x="11952882" y="13019484"/>
            <a:ext cx="460376" cy="498476"/>
          </a:xfrm>
          <a:prstGeom prst="rect">
            <a:avLst/>
          </a:prstGeom>
        </p:spPr>
        <p:txBody>
          <a:bodyPr/>
          <a:lstStyle>
            <a:lvl1pPr defTabSz="821531">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copy">
    <p:bg>
      <p:bgPr>
        <a:solidFill>
          <a:srgbClr val="FFFFFF"/>
        </a:solidFill>
      </p:bgPr>
    </p:bg>
    <p:spTree>
      <p:nvGrpSpPr>
        <p:cNvPr id="1" name=""/>
        <p:cNvGrpSpPr/>
        <p:nvPr/>
      </p:nvGrpSpPr>
      <p:grpSpPr>
        <a:xfrm>
          <a:off x="0" y="0"/>
          <a:ext cx="0" cy="0"/>
          <a:chOff x="0" y="0"/>
          <a:chExt cx="0" cy="0"/>
        </a:xfrm>
      </p:grpSpPr>
      <p:sp>
        <p:nvSpPr>
          <p:cNvPr id="249" name="Shape 249"/>
          <p:cNvSpPr/>
          <p:nvPr>
            <p:ph type="title"/>
          </p:nvPr>
        </p:nvSpPr>
        <p:spPr>
          <a:prstGeom prst="rect">
            <a:avLst/>
          </a:prstGeom>
        </p:spPr>
        <p:txBody>
          <a:bodyPr/>
          <a:lstStyle/>
          <a:p>
            <a:pPr/>
            <a:r>
              <a:t>Title Text</a:t>
            </a:r>
          </a:p>
        </p:txBody>
      </p:sp>
      <p:sp>
        <p:nvSpPr>
          <p:cNvPr id="250" name="Shape 250"/>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51" name="Shape 2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Shape 29"/>
          <p:cNvSpPr/>
          <p:nvPr>
            <p:ph type="title"/>
          </p:nvPr>
        </p:nvSpPr>
        <p:spPr>
          <a:xfrm>
            <a:off x="4833937" y="892968"/>
            <a:ext cx="14733985" cy="2964657"/>
          </a:xfrm>
          <a:prstGeom prst="rect">
            <a:avLst/>
          </a:prstGeom>
        </p:spPr>
        <p:txBody>
          <a:bodyPr lIns="53578" tIns="53578" rIns="53578" bIns="53578"/>
          <a:lstStyle>
            <a:lvl1pPr marL="0" marR="0" algn="l" defTabSz="821531">
              <a:defRPr sz="9800">
                <a:solidFill>
                  <a:srgbClr val="3E231A"/>
                </a:solidFill>
                <a:uFillTx/>
                <a:latin typeface="+mj-lt"/>
                <a:ea typeface="+mj-ea"/>
                <a:cs typeface="+mj-cs"/>
                <a:sym typeface="Papyrus"/>
              </a:defRPr>
            </a:lvl1pPr>
          </a:lstStyle>
          <a:p>
            <a:pPr/>
            <a:r>
              <a:t>Title Text</a:t>
            </a:r>
          </a:p>
        </p:txBody>
      </p:sp>
      <p:sp>
        <p:nvSpPr>
          <p:cNvPr id="30" name="Shape 30"/>
          <p:cNvSpPr/>
          <p:nvPr>
            <p:ph type="body" sz="half" idx="1"/>
          </p:nvPr>
        </p:nvSpPr>
        <p:spPr>
          <a:xfrm>
            <a:off x="4833937" y="3964781"/>
            <a:ext cx="14733985" cy="8197454"/>
          </a:xfrm>
          <a:prstGeom prst="rect">
            <a:avLst/>
          </a:prstGeom>
        </p:spPr>
        <p:txBody>
          <a:bodyPr lIns="53578" tIns="53578" rIns="53578" bIns="53578" anchor="ctr"/>
          <a:lstStyle>
            <a:lvl1pPr marL="832184" marR="0" indent="-590884" defTabSz="821531">
              <a:spcBef>
                <a:spcPts val="1500"/>
              </a:spcBef>
              <a:buSzPct val="30000"/>
              <a:buBlip>
                <a:blip r:embed="rId3"/>
              </a:buBlip>
              <a:defRPr sz="5200">
                <a:solidFill>
                  <a:srgbClr val="3E231A"/>
                </a:solidFill>
                <a:uFillTx/>
                <a:latin typeface="+mj-lt"/>
                <a:ea typeface="+mj-ea"/>
                <a:cs typeface="+mj-cs"/>
                <a:sym typeface="Papyrus"/>
              </a:defRPr>
            </a:lvl1pPr>
            <a:lvl2pPr marL="1378284" marR="0" indent="-590884" defTabSz="821531">
              <a:spcBef>
                <a:spcPts val="1500"/>
              </a:spcBef>
              <a:buSzPct val="30000"/>
              <a:buBlip>
                <a:blip r:embed="rId3"/>
              </a:buBlip>
              <a:defRPr>
                <a:solidFill>
                  <a:srgbClr val="3E231A"/>
                </a:solidFill>
                <a:uFillTx/>
                <a:latin typeface="+mj-lt"/>
                <a:ea typeface="+mj-ea"/>
                <a:cs typeface="+mj-cs"/>
                <a:sym typeface="Papyrus"/>
              </a:defRPr>
            </a:lvl2pPr>
            <a:lvl3pPr marL="1924384" marR="0" indent="-590884" defTabSz="821531">
              <a:spcBef>
                <a:spcPts val="1500"/>
              </a:spcBef>
              <a:buSzPct val="30000"/>
              <a:buBlip>
                <a:blip r:embed="rId3"/>
              </a:buBlip>
              <a:defRPr sz="5200">
                <a:solidFill>
                  <a:srgbClr val="3E231A"/>
                </a:solidFill>
                <a:uFillTx/>
                <a:latin typeface="+mj-lt"/>
                <a:ea typeface="+mj-ea"/>
                <a:cs typeface="+mj-cs"/>
                <a:sym typeface="Papyrus"/>
              </a:defRPr>
            </a:lvl3pPr>
            <a:lvl4pPr marL="2483184" marR="0" indent="-590884" defTabSz="821531">
              <a:spcBef>
                <a:spcPts val="1500"/>
              </a:spcBef>
              <a:buSzPct val="30000"/>
              <a:buBlip>
                <a:blip r:embed="rId3"/>
              </a:buBlip>
              <a:defRPr sz="5200">
                <a:solidFill>
                  <a:srgbClr val="3E231A"/>
                </a:solidFill>
                <a:uFillTx/>
                <a:latin typeface="+mj-lt"/>
                <a:ea typeface="+mj-ea"/>
                <a:cs typeface="+mj-cs"/>
                <a:sym typeface="Papyrus"/>
              </a:defRPr>
            </a:lvl4pPr>
            <a:lvl5pPr marL="3054684" marR="0" indent="-590884" defTabSz="821531">
              <a:spcBef>
                <a:spcPts val="1500"/>
              </a:spcBef>
              <a:buSzPct val="30000"/>
              <a:buBlip>
                <a:blip r:embed="rId3"/>
              </a:buBlip>
              <a:defRPr sz="5200">
                <a:solidFill>
                  <a:srgbClr val="3E231A"/>
                </a:solidFill>
                <a:uFillTx/>
                <a:latin typeface="+mj-lt"/>
                <a:ea typeface="+mj-ea"/>
                <a:cs typeface="+mj-c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xfrm>
            <a:off x="12003086" y="13162359"/>
            <a:ext cx="375519" cy="538957"/>
          </a:xfrm>
          <a:prstGeom prst="rect">
            <a:avLst/>
          </a:prstGeom>
        </p:spPr>
        <p:txBody>
          <a:bodyPr lIns="53578" tIns="53578" rIns="53578" bIns="53578"/>
          <a:lstStyle>
            <a:lvl1pPr defTabSz="821531">
              <a:defRPr sz="2200">
                <a:solidFill>
                  <a:srgbClr val="3E231A"/>
                </a:solidFill>
                <a:uFillTx/>
                <a:latin typeface="+mj-lt"/>
                <a:ea typeface="+mj-ea"/>
                <a:cs typeface="+mj-c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Shape 38"/>
          <p:cNvSpPr/>
          <p:nvPr>
            <p:ph type="title"/>
          </p:nvPr>
        </p:nvSpPr>
        <p:spPr>
          <a:xfrm>
            <a:off x="4833937" y="892968"/>
            <a:ext cx="14733985" cy="2964657"/>
          </a:xfrm>
          <a:prstGeom prst="rect">
            <a:avLst/>
          </a:prstGeom>
        </p:spPr>
        <p:txBody>
          <a:bodyPr lIns="53578" tIns="53578" rIns="53578" bIns="53578"/>
          <a:lstStyle>
            <a:lvl1pPr marL="0" marR="0" defTabSz="821531">
              <a:defRPr sz="9800">
                <a:solidFill>
                  <a:srgbClr val="3E231A"/>
                </a:solidFill>
                <a:uFillTx/>
                <a:latin typeface="+mj-lt"/>
                <a:ea typeface="+mj-ea"/>
                <a:cs typeface="+mj-cs"/>
                <a:sym typeface="Papyrus"/>
              </a:defRPr>
            </a:lvl1pPr>
          </a:lstStyle>
          <a:p>
            <a:pPr/>
            <a:r>
              <a:t>Title Text</a:t>
            </a:r>
          </a:p>
        </p:txBody>
      </p:sp>
      <p:sp>
        <p:nvSpPr>
          <p:cNvPr id="39" name="Shape 39"/>
          <p:cNvSpPr/>
          <p:nvPr>
            <p:ph type="body" sz="half" idx="1"/>
          </p:nvPr>
        </p:nvSpPr>
        <p:spPr>
          <a:xfrm>
            <a:off x="4833937" y="3964781"/>
            <a:ext cx="14733985" cy="8197454"/>
          </a:xfrm>
          <a:prstGeom prst="rect">
            <a:avLst/>
          </a:prstGeom>
        </p:spPr>
        <p:txBody>
          <a:bodyPr lIns="53578" tIns="53578" rIns="53578" bIns="53578" numCol="2" spcCol="736699"/>
          <a:lstStyle>
            <a:lvl1pPr marL="629557" marR="0" indent="-413657" defTabSz="821531">
              <a:spcBef>
                <a:spcPts val="3900"/>
              </a:spcBef>
              <a:buSzPct val="30000"/>
              <a:buFont typeface="Gill Sans"/>
              <a:buBlip>
                <a:blip r:embed="rId3"/>
              </a:buBlip>
              <a:defRPr sz="3800">
                <a:solidFill>
                  <a:srgbClr val="3E231A"/>
                </a:solidFill>
                <a:uFillTx/>
                <a:latin typeface="+mj-lt"/>
                <a:ea typeface="+mj-ea"/>
                <a:cs typeface="+mj-cs"/>
                <a:sym typeface="Papyrus"/>
              </a:defRPr>
            </a:lvl1pPr>
            <a:lvl2pPr marL="1035957" marR="0" indent="-413657" defTabSz="821531">
              <a:spcBef>
                <a:spcPts val="3900"/>
              </a:spcBef>
              <a:buSzPct val="30000"/>
              <a:buFont typeface="Gill Sans"/>
              <a:buBlip>
                <a:blip r:embed="rId3"/>
              </a:buBlip>
              <a:defRPr sz="3800">
                <a:solidFill>
                  <a:srgbClr val="3E231A"/>
                </a:solidFill>
                <a:uFillTx/>
                <a:latin typeface="+mj-lt"/>
                <a:ea typeface="+mj-ea"/>
                <a:cs typeface="+mj-cs"/>
                <a:sym typeface="Papyrus"/>
              </a:defRPr>
            </a:lvl2pPr>
            <a:lvl3pPr marL="1391557" marR="0" indent="-413657" defTabSz="821531">
              <a:spcBef>
                <a:spcPts val="3900"/>
              </a:spcBef>
              <a:buSzPct val="30000"/>
              <a:buFont typeface="Gill Sans"/>
              <a:buBlip>
                <a:blip r:embed="rId3"/>
              </a:buBlip>
              <a:defRPr sz="3800">
                <a:solidFill>
                  <a:srgbClr val="3E231A"/>
                </a:solidFill>
                <a:uFillTx/>
                <a:latin typeface="+mj-lt"/>
                <a:ea typeface="+mj-ea"/>
                <a:cs typeface="+mj-cs"/>
                <a:sym typeface="Papyrus"/>
              </a:defRPr>
            </a:lvl3pPr>
            <a:lvl4pPr marL="1797957" marR="0" indent="-413657" defTabSz="821531">
              <a:spcBef>
                <a:spcPts val="3900"/>
              </a:spcBef>
              <a:buSzPct val="30000"/>
              <a:buFont typeface="Gill Sans"/>
              <a:buBlip>
                <a:blip r:embed="rId3"/>
              </a:buBlip>
              <a:defRPr>
                <a:solidFill>
                  <a:srgbClr val="3E231A"/>
                </a:solidFill>
                <a:uFillTx/>
                <a:latin typeface="+mj-lt"/>
                <a:ea typeface="+mj-ea"/>
                <a:cs typeface="+mj-cs"/>
                <a:sym typeface="Papyrus"/>
              </a:defRPr>
            </a:lvl4pPr>
            <a:lvl5pPr marL="2204357" marR="0" indent="-413657" defTabSz="821531">
              <a:spcBef>
                <a:spcPts val="3900"/>
              </a:spcBef>
              <a:buSzPct val="30000"/>
              <a:buFont typeface="Gill Sans"/>
              <a:buBlip>
                <a:blip r:embed="rId3"/>
              </a:buBlip>
              <a:defRPr>
                <a:solidFill>
                  <a:srgbClr val="3E231A"/>
                </a:solidFill>
                <a:uFillTx/>
                <a:latin typeface="+mj-lt"/>
                <a:ea typeface="+mj-ea"/>
                <a:cs typeface="+mj-c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40" name="Shape 40"/>
          <p:cNvSpPr/>
          <p:nvPr>
            <p:ph type="sldNum" sz="quarter" idx="2"/>
          </p:nvPr>
        </p:nvSpPr>
        <p:spPr>
          <a:xfrm>
            <a:off x="12003086" y="13162359"/>
            <a:ext cx="375519" cy="538957"/>
          </a:xfrm>
          <a:prstGeom prst="rect">
            <a:avLst/>
          </a:prstGeom>
        </p:spPr>
        <p:txBody>
          <a:bodyPr lIns="53578" tIns="53578" rIns="53578" bIns="53578"/>
          <a:lstStyle>
            <a:lvl1pPr defTabSz="821531">
              <a:defRPr sz="2200">
                <a:solidFill>
                  <a:srgbClr val="3E231A"/>
                </a:solidFill>
                <a:uFillTx/>
                <a:latin typeface="+mj-lt"/>
                <a:ea typeface="+mj-ea"/>
                <a:cs typeface="+mj-c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7" name="Shape 47"/>
          <p:cNvSpPr/>
          <p:nvPr>
            <p:ph type="body" idx="1"/>
          </p:nvPr>
        </p:nvSpPr>
        <p:spPr>
          <a:xfrm>
            <a:off x="4833937" y="1643062"/>
            <a:ext cx="14733985" cy="10412017"/>
          </a:xfrm>
          <a:prstGeom prst="rect">
            <a:avLst/>
          </a:prstGeom>
        </p:spPr>
        <p:txBody>
          <a:bodyPr lIns="53578" tIns="53578" rIns="53578" bIns="53578" anchor="ctr"/>
          <a:lstStyle>
            <a:lvl1pPr marL="832184" marR="0" indent="-590884" defTabSz="821531">
              <a:spcBef>
                <a:spcPts val="5000"/>
              </a:spcBef>
              <a:buSzPct val="30000"/>
              <a:buFont typeface="Gill Sans"/>
              <a:buBlip>
                <a:blip r:embed="rId3"/>
              </a:buBlip>
              <a:defRPr sz="5200">
                <a:solidFill>
                  <a:srgbClr val="3E231A"/>
                </a:solidFill>
                <a:uFillTx/>
                <a:latin typeface="+mj-lt"/>
                <a:ea typeface="+mj-ea"/>
                <a:cs typeface="+mj-cs"/>
                <a:sym typeface="Papyrus"/>
              </a:defRPr>
            </a:lvl1pPr>
            <a:lvl2pPr marL="1378284" marR="0" indent="-590884" defTabSz="821531">
              <a:spcBef>
                <a:spcPts val="5000"/>
              </a:spcBef>
              <a:buSzPct val="30000"/>
              <a:buFont typeface="Gill Sans"/>
              <a:buBlip>
                <a:blip r:embed="rId3"/>
              </a:buBlip>
              <a:defRPr>
                <a:solidFill>
                  <a:srgbClr val="3E231A"/>
                </a:solidFill>
                <a:uFillTx/>
                <a:latin typeface="+mj-lt"/>
                <a:ea typeface="+mj-ea"/>
                <a:cs typeface="+mj-cs"/>
                <a:sym typeface="Papyrus"/>
              </a:defRPr>
            </a:lvl2pPr>
            <a:lvl3pPr marL="1924384" marR="0" indent="-590884" defTabSz="821531">
              <a:spcBef>
                <a:spcPts val="5000"/>
              </a:spcBef>
              <a:buSzPct val="30000"/>
              <a:buFont typeface="Gill Sans"/>
              <a:buBlip>
                <a:blip r:embed="rId3"/>
              </a:buBlip>
              <a:defRPr sz="5200">
                <a:solidFill>
                  <a:srgbClr val="3E231A"/>
                </a:solidFill>
                <a:uFillTx/>
                <a:latin typeface="+mj-lt"/>
                <a:ea typeface="+mj-ea"/>
                <a:cs typeface="+mj-cs"/>
                <a:sym typeface="Papyrus"/>
              </a:defRPr>
            </a:lvl3pPr>
            <a:lvl4pPr marL="2483184" marR="0" indent="-590884" defTabSz="821531">
              <a:spcBef>
                <a:spcPts val="5000"/>
              </a:spcBef>
              <a:buSzPct val="30000"/>
              <a:buFont typeface="Gill Sans"/>
              <a:buBlip>
                <a:blip r:embed="rId3"/>
              </a:buBlip>
              <a:defRPr sz="5200">
                <a:solidFill>
                  <a:srgbClr val="3E231A"/>
                </a:solidFill>
                <a:uFillTx/>
                <a:latin typeface="+mj-lt"/>
                <a:ea typeface="+mj-ea"/>
                <a:cs typeface="+mj-cs"/>
                <a:sym typeface="Papyrus"/>
              </a:defRPr>
            </a:lvl4pPr>
            <a:lvl5pPr marL="3054684" marR="0" indent="-590884" defTabSz="821531">
              <a:spcBef>
                <a:spcPts val="5000"/>
              </a:spcBef>
              <a:buSzPct val="30000"/>
              <a:buFont typeface="Gill Sans"/>
              <a:buBlip>
                <a:blip r:embed="rId3"/>
              </a:buBlip>
              <a:defRPr sz="5200">
                <a:solidFill>
                  <a:srgbClr val="3E231A"/>
                </a:solidFill>
                <a:uFillTx/>
                <a:latin typeface="+mj-lt"/>
                <a:ea typeface="+mj-ea"/>
                <a:cs typeface="+mj-c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48" name="Shape 48"/>
          <p:cNvSpPr/>
          <p:nvPr>
            <p:ph type="sldNum" sz="quarter" idx="2"/>
          </p:nvPr>
        </p:nvSpPr>
        <p:spPr>
          <a:xfrm>
            <a:off x="12003086" y="13162359"/>
            <a:ext cx="375519" cy="538957"/>
          </a:xfrm>
          <a:prstGeom prst="rect">
            <a:avLst/>
          </a:prstGeom>
        </p:spPr>
        <p:txBody>
          <a:bodyPr lIns="53578" tIns="53578" rIns="53578" bIns="53578"/>
          <a:lstStyle>
            <a:lvl1pPr defTabSz="821531">
              <a:defRPr sz="2200">
                <a:solidFill>
                  <a:srgbClr val="3E231A"/>
                </a:solidFill>
                <a:uFillTx/>
                <a:latin typeface="+mj-lt"/>
                <a:ea typeface="+mj-ea"/>
                <a:cs typeface="+mj-c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5" name="Shape 55"/>
          <p:cNvSpPr/>
          <p:nvPr>
            <p:ph type="sldNum" sz="quarter" idx="2"/>
          </p:nvPr>
        </p:nvSpPr>
        <p:spPr>
          <a:xfrm>
            <a:off x="12003086" y="13162359"/>
            <a:ext cx="375519" cy="538957"/>
          </a:xfrm>
          <a:prstGeom prst="rect">
            <a:avLst/>
          </a:prstGeom>
        </p:spPr>
        <p:txBody>
          <a:bodyPr lIns="53578" tIns="53578" rIns="53578" bIns="53578"/>
          <a:lstStyle>
            <a:lvl1pPr defTabSz="821531">
              <a:defRPr sz="2200">
                <a:solidFill>
                  <a:srgbClr val="3E231A"/>
                </a:solidFill>
                <a:uFillTx/>
                <a:latin typeface="+mj-lt"/>
                <a:ea typeface="+mj-ea"/>
                <a:cs typeface="+mj-c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 name="Shape 62"/>
          <p:cNvSpPr/>
          <p:nvPr>
            <p:ph type="title"/>
          </p:nvPr>
        </p:nvSpPr>
        <p:spPr>
          <a:xfrm>
            <a:off x="4833937" y="892968"/>
            <a:ext cx="14733985" cy="2964657"/>
          </a:xfrm>
          <a:prstGeom prst="rect">
            <a:avLst/>
          </a:prstGeom>
        </p:spPr>
        <p:txBody>
          <a:bodyPr lIns="53578" tIns="53578" rIns="53578" bIns="53578"/>
          <a:lstStyle>
            <a:lvl1pPr marL="0" marR="0" defTabSz="821531">
              <a:defRPr sz="9800">
                <a:solidFill>
                  <a:srgbClr val="3E231A"/>
                </a:solidFill>
                <a:uFillTx/>
                <a:latin typeface="+mj-lt"/>
                <a:ea typeface="+mj-ea"/>
                <a:cs typeface="+mj-cs"/>
                <a:sym typeface="Papyrus"/>
              </a:defRPr>
            </a:lvl1pPr>
          </a:lstStyle>
          <a:p>
            <a:pPr/>
            <a:r>
              <a:t>Title Text</a:t>
            </a:r>
          </a:p>
        </p:txBody>
      </p:sp>
      <p:sp>
        <p:nvSpPr>
          <p:cNvPr id="63" name="Shape 63"/>
          <p:cNvSpPr/>
          <p:nvPr>
            <p:ph type="sldNum" sz="quarter" idx="2"/>
          </p:nvPr>
        </p:nvSpPr>
        <p:spPr>
          <a:xfrm>
            <a:off x="12003086" y="13162359"/>
            <a:ext cx="375519" cy="538957"/>
          </a:xfrm>
          <a:prstGeom prst="rect">
            <a:avLst/>
          </a:prstGeom>
        </p:spPr>
        <p:txBody>
          <a:bodyPr lIns="53578" tIns="53578" rIns="53578" bIns="53578"/>
          <a:lstStyle>
            <a:lvl1pPr defTabSz="821531">
              <a:defRPr sz="2200">
                <a:solidFill>
                  <a:srgbClr val="3E231A"/>
                </a:solidFill>
                <a:uFillTx/>
                <a:latin typeface="+mj-lt"/>
                <a:ea typeface="+mj-ea"/>
                <a:cs typeface="+mj-c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0" name="Shape 70"/>
          <p:cNvSpPr/>
          <p:nvPr>
            <p:ph type="title"/>
          </p:nvPr>
        </p:nvSpPr>
        <p:spPr>
          <a:xfrm>
            <a:off x="4833937" y="4411265"/>
            <a:ext cx="14733985" cy="4875610"/>
          </a:xfrm>
          <a:prstGeom prst="rect">
            <a:avLst/>
          </a:prstGeom>
        </p:spPr>
        <p:txBody>
          <a:bodyPr lIns="53578" tIns="53578" rIns="53578" bIns="53578"/>
          <a:lstStyle>
            <a:lvl1pPr marL="0" marR="0" defTabSz="821531">
              <a:defRPr sz="9800">
                <a:solidFill>
                  <a:srgbClr val="3E231A"/>
                </a:solidFill>
                <a:uFillTx/>
                <a:latin typeface="+mj-lt"/>
                <a:ea typeface="+mj-ea"/>
                <a:cs typeface="+mj-cs"/>
                <a:sym typeface="Papyrus"/>
              </a:defRPr>
            </a:lvl1pPr>
          </a:lstStyle>
          <a:p>
            <a:pPr/>
            <a:r>
              <a:t>Title Text</a:t>
            </a:r>
          </a:p>
        </p:txBody>
      </p:sp>
      <p:sp>
        <p:nvSpPr>
          <p:cNvPr id="71" name="Shape 71"/>
          <p:cNvSpPr/>
          <p:nvPr>
            <p:ph type="sldNum" sz="quarter" idx="2"/>
          </p:nvPr>
        </p:nvSpPr>
        <p:spPr>
          <a:xfrm>
            <a:off x="12003086" y="13162359"/>
            <a:ext cx="375519" cy="538957"/>
          </a:xfrm>
          <a:prstGeom prst="rect">
            <a:avLst/>
          </a:prstGeom>
        </p:spPr>
        <p:txBody>
          <a:bodyPr lIns="53578" tIns="53578" rIns="53578" bIns="53578"/>
          <a:lstStyle>
            <a:lvl1pPr defTabSz="821531">
              <a:defRPr sz="2200">
                <a:solidFill>
                  <a:srgbClr val="3E231A"/>
                </a:solidFill>
                <a:uFillTx/>
                <a:latin typeface="+mj-lt"/>
                <a:ea typeface="+mj-ea"/>
                <a:cs typeface="+mj-c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8" name="Shape 78"/>
          <p:cNvSpPr/>
          <p:nvPr>
            <p:ph type="pic" sz="quarter" idx="13"/>
          </p:nvPr>
        </p:nvSpPr>
        <p:spPr>
          <a:xfrm>
            <a:off x="8405812" y="3982640"/>
            <a:ext cx="7599874" cy="5768579"/>
          </a:xfrm>
          <a:prstGeom prst="rect">
            <a:avLst/>
          </a:prstGeom>
          <a:ln w="9525">
            <a:round/>
          </a:ln>
        </p:spPr>
        <p:txBody>
          <a:bodyPr lIns="91439" tIns="45719" rIns="91439" bIns="45719"/>
          <a:lstStyle/>
          <a:p>
            <a:pPr/>
          </a:p>
        </p:txBody>
      </p:sp>
      <p:sp>
        <p:nvSpPr>
          <p:cNvPr id="79" name="Shape 79"/>
          <p:cNvSpPr/>
          <p:nvPr>
            <p:ph type="title"/>
          </p:nvPr>
        </p:nvSpPr>
        <p:spPr>
          <a:xfrm>
            <a:off x="4833937" y="10287000"/>
            <a:ext cx="14733985" cy="2643188"/>
          </a:xfrm>
          <a:prstGeom prst="rect">
            <a:avLst/>
          </a:prstGeom>
        </p:spPr>
        <p:txBody>
          <a:bodyPr lIns="53578" tIns="53578" rIns="53578" bIns="53578"/>
          <a:lstStyle>
            <a:lvl1pPr marL="0" marR="0" defTabSz="821531">
              <a:defRPr sz="9800">
                <a:solidFill>
                  <a:srgbClr val="3E231A"/>
                </a:solidFill>
                <a:uFillTx/>
                <a:latin typeface="+mj-lt"/>
                <a:ea typeface="+mj-ea"/>
                <a:cs typeface="+mj-cs"/>
                <a:sym typeface="Papyrus"/>
              </a:defRPr>
            </a:lvl1pPr>
          </a:lstStyle>
          <a:p>
            <a:pPr/>
            <a:r>
              <a:t>Title Text</a:t>
            </a:r>
          </a:p>
        </p:txBody>
      </p:sp>
      <p:sp>
        <p:nvSpPr>
          <p:cNvPr id="80" name="Shape 80"/>
          <p:cNvSpPr/>
          <p:nvPr>
            <p:ph type="sldNum" sz="quarter" idx="2"/>
          </p:nvPr>
        </p:nvSpPr>
        <p:spPr>
          <a:xfrm>
            <a:off x="12003086" y="13162359"/>
            <a:ext cx="375519" cy="538957"/>
          </a:xfrm>
          <a:prstGeom prst="rect">
            <a:avLst/>
          </a:prstGeom>
        </p:spPr>
        <p:txBody>
          <a:bodyPr lIns="53578" tIns="53578" rIns="53578" bIns="53578"/>
          <a:lstStyle>
            <a:lvl1pPr defTabSz="821531">
              <a:defRPr sz="2200">
                <a:solidFill>
                  <a:srgbClr val="3E231A"/>
                </a:solidFill>
                <a:uFillTx/>
                <a:latin typeface="+mj-lt"/>
                <a:ea typeface="+mj-ea"/>
                <a:cs typeface="+mj-c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3958828" y="184149"/>
            <a:ext cx="16466344" cy="301625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r>
              <a:t>Title Text</a:t>
            </a:r>
          </a:p>
        </p:txBody>
      </p:sp>
      <p:sp>
        <p:nvSpPr>
          <p:cNvPr id="3" name="Shape 3"/>
          <p:cNvSpPr/>
          <p:nvPr>
            <p:ph type="body" idx="1"/>
          </p:nvPr>
        </p:nvSpPr>
        <p:spPr>
          <a:xfrm>
            <a:off x="3958828" y="3196828"/>
            <a:ext cx="16466344" cy="1051917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lvl2pPr marL="888866" indent="-391026">
              <a:spcBef>
                <a:spcPts val="1200"/>
              </a:spcBef>
              <a:buChar char="–"/>
              <a:defRPr sz="5200"/>
            </a:lvl2pPr>
            <a:lvl3pPr marL="1264322" indent="-309282">
              <a:spcBef>
                <a:spcPts val="1100"/>
              </a:spcBef>
              <a:defRPr sz="4600"/>
            </a:lvl3pPr>
            <a:lvl4pPr marL="1722482" indent="-310242">
              <a:spcBef>
                <a:spcPts val="900"/>
              </a:spcBef>
              <a:buChar char="–"/>
              <a:defRPr sz="3800"/>
            </a:lvl4pPr>
            <a:lvl5pPr marL="2179682" indent="-310242">
              <a:spcBef>
                <a:spcPts val="900"/>
              </a:spcBef>
              <a:buChar char="»"/>
              <a:defRPr sz="3800"/>
            </a:lvl5p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8040697" y="12490450"/>
            <a:ext cx="494607" cy="488505"/>
          </a:xfrm>
          <a:prstGeom prst="rect">
            <a:avLst/>
          </a:prstGeom>
          <a:ln w="12700">
            <a:miter lim="400000"/>
          </a:ln>
        </p:spPr>
        <p:txBody>
          <a:bodyPr wrap="none" lIns="71437" tIns="71437" rIns="71437" bIns="71437">
            <a:spAutoFit/>
          </a:bodyPr>
          <a:lstStyle>
            <a:lvl1pPr algn="ctr" defTabSz="1160859">
              <a:defRPr sz="2400">
                <a:uFill>
                  <a:solidFill>
                    <a:srgbClr val="000000"/>
                  </a:solidFill>
                </a:uFill>
                <a:latin typeface="+mn-lt"/>
                <a:ea typeface="+mn-ea"/>
                <a:cs typeface="+mn-cs"/>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transition xmlns:p14="http://schemas.microsoft.com/office/powerpoint/2010/main" spd="med" advClick="1"/>
  <p:txStyles>
    <p:titleStyle>
      <a:lvl1pPr marL="81280" marR="81280" indent="0" algn="ctr" defTabSz="1821656" rtl="0" latinLnBrk="0">
        <a:lnSpc>
          <a:spcPct val="100000"/>
        </a:lnSpc>
        <a:spcBef>
          <a:spcPts val="0"/>
        </a:spcBef>
        <a:spcAft>
          <a:spcPts val="0"/>
        </a:spcAft>
        <a:buClrTx/>
        <a:buSzTx/>
        <a:buFontTx/>
        <a:buNone/>
        <a:tabLst/>
        <a:defRPr b="0" baseline="0" cap="none" i="0" spc="0" strike="noStrike" sz="8600" u="none">
          <a:ln>
            <a:noFill/>
          </a:ln>
          <a:solidFill>
            <a:srgbClr val="000000"/>
          </a:solidFill>
          <a:uFill>
            <a:solidFill>
              <a:srgbClr val="000000"/>
            </a:solidFill>
          </a:uFill>
          <a:latin typeface="+mn-lt"/>
          <a:ea typeface="+mn-ea"/>
          <a:cs typeface="+mn-cs"/>
          <a:sym typeface="Arial"/>
        </a:defRPr>
      </a:lvl1pPr>
      <a:lvl2pPr marL="81280" marR="81280" indent="228600" algn="ctr" defTabSz="1821656" rtl="0" latinLnBrk="0">
        <a:lnSpc>
          <a:spcPct val="100000"/>
        </a:lnSpc>
        <a:spcBef>
          <a:spcPts val="0"/>
        </a:spcBef>
        <a:spcAft>
          <a:spcPts val="0"/>
        </a:spcAft>
        <a:buClrTx/>
        <a:buSzTx/>
        <a:buFontTx/>
        <a:buNone/>
        <a:tabLst/>
        <a:defRPr b="0" baseline="0" cap="none" i="0" spc="0" strike="noStrike" sz="8600" u="none">
          <a:ln>
            <a:noFill/>
          </a:ln>
          <a:solidFill>
            <a:srgbClr val="000000"/>
          </a:solidFill>
          <a:uFill>
            <a:solidFill>
              <a:srgbClr val="000000"/>
            </a:solidFill>
          </a:uFill>
          <a:latin typeface="+mn-lt"/>
          <a:ea typeface="+mn-ea"/>
          <a:cs typeface="+mn-cs"/>
          <a:sym typeface="Arial"/>
        </a:defRPr>
      </a:lvl2pPr>
      <a:lvl3pPr marL="81280" marR="81280" indent="457200" algn="ctr" defTabSz="1821656" rtl="0" latinLnBrk="0">
        <a:lnSpc>
          <a:spcPct val="100000"/>
        </a:lnSpc>
        <a:spcBef>
          <a:spcPts val="0"/>
        </a:spcBef>
        <a:spcAft>
          <a:spcPts val="0"/>
        </a:spcAft>
        <a:buClrTx/>
        <a:buSzTx/>
        <a:buFontTx/>
        <a:buNone/>
        <a:tabLst/>
        <a:defRPr b="0" baseline="0" cap="none" i="0" spc="0" strike="noStrike" sz="8600" u="none">
          <a:ln>
            <a:noFill/>
          </a:ln>
          <a:solidFill>
            <a:srgbClr val="000000"/>
          </a:solidFill>
          <a:uFill>
            <a:solidFill>
              <a:srgbClr val="000000"/>
            </a:solidFill>
          </a:uFill>
          <a:latin typeface="+mn-lt"/>
          <a:ea typeface="+mn-ea"/>
          <a:cs typeface="+mn-cs"/>
          <a:sym typeface="Arial"/>
        </a:defRPr>
      </a:lvl3pPr>
      <a:lvl4pPr marL="81280" marR="81280" indent="685800" algn="ctr" defTabSz="1821656" rtl="0" latinLnBrk="0">
        <a:lnSpc>
          <a:spcPct val="100000"/>
        </a:lnSpc>
        <a:spcBef>
          <a:spcPts val="0"/>
        </a:spcBef>
        <a:spcAft>
          <a:spcPts val="0"/>
        </a:spcAft>
        <a:buClrTx/>
        <a:buSzTx/>
        <a:buFontTx/>
        <a:buNone/>
        <a:tabLst/>
        <a:defRPr b="0" baseline="0" cap="none" i="0" spc="0" strike="noStrike" sz="8600" u="none">
          <a:ln>
            <a:noFill/>
          </a:ln>
          <a:solidFill>
            <a:srgbClr val="000000"/>
          </a:solidFill>
          <a:uFill>
            <a:solidFill>
              <a:srgbClr val="000000"/>
            </a:solidFill>
          </a:uFill>
          <a:latin typeface="+mn-lt"/>
          <a:ea typeface="+mn-ea"/>
          <a:cs typeface="+mn-cs"/>
          <a:sym typeface="Arial"/>
        </a:defRPr>
      </a:lvl4pPr>
      <a:lvl5pPr marL="81280" marR="81280" indent="914400" algn="ctr" defTabSz="1821656" rtl="0" latinLnBrk="0">
        <a:lnSpc>
          <a:spcPct val="100000"/>
        </a:lnSpc>
        <a:spcBef>
          <a:spcPts val="0"/>
        </a:spcBef>
        <a:spcAft>
          <a:spcPts val="0"/>
        </a:spcAft>
        <a:buClrTx/>
        <a:buSzTx/>
        <a:buFontTx/>
        <a:buNone/>
        <a:tabLst/>
        <a:defRPr b="0" baseline="0" cap="none" i="0" spc="0" strike="noStrike" sz="8600" u="none">
          <a:ln>
            <a:noFill/>
          </a:ln>
          <a:solidFill>
            <a:srgbClr val="000000"/>
          </a:solidFill>
          <a:uFill>
            <a:solidFill>
              <a:srgbClr val="000000"/>
            </a:solidFill>
          </a:uFill>
          <a:latin typeface="+mn-lt"/>
          <a:ea typeface="+mn-ea"/>
          <a:cs typeface="+mn-cs"/>
          <a:sym typeface="Arial"/>
        </a:defRPr>
      </a:lvl5pPr>
      <a:lvl6pPr marL="81280" marR="81280" indent="1143000" algn="ctr" defTabSz="1821656" rtl="0" latinLnBrk="0">
        <a:lnSpc>
          <a:spcPct val="100000"/>
        </a:lnSpc>
        <a:spcBef>
          <a:spcPts val="0"/>
        </a:spcBef>
        <a:spcAft>
          <a:spcPts val="0"/>
        </a:spcAft>
        <a:buClrTx/>
        <a:buSzTx/>
        <a:buFontTx/>
        <a:buNone/>
        <a:tabLst/>
        <a:defRPr b="0" baseline="0" cap="none" i="0" spc="0" strike="noStrike" sz="8600" u="none">
          <a:ln>
            <a:noFill/>
          </a:ln>
          <a:solidFill>
            <a:srgbClr val="000000"/>
          </a:solidFill>
          <a:uFill>
            <a:solidFill>
              <a:srgbClr val="000000"/>
            </a:solidFill>
          </a:uFill>
          <a:latin typeface="+mn-lt"/>
          <a:ea typeface="+mn-ea"/>
          <a:cs typeface="+mn-cs"/>
          <a:sym typeface="Arial"/>
        </a:defRPr>
      </a:lvl6pPr>
      <a:lvl7pPr marL="81280" marR="81280" indent="1371600" algn="ctr" defTabSz="1821656" rtl="0" latinLnBrk="0">
        <a:lnSpc>
          <a:spcPct val="100000"/>
        </a:lnSpc>
        <a:spcBef>
          <a:spcPts val="0"/>
        </a:spcBef>
        <a:spcAft>
          <a:spcPts val="0"/>
        </a:spcAft>
        <a:buClrTx/>
        <a:buSzTx/>
        <a:buFontTx/>
        <a:buNone/>
        <a:tabLst/>
        <a:defRPr b="0" baseline="0" cap="none" i="0" spc="0" strike="noStrike" sz="8600" u="none">
          <a:ln>
            <a:noFill/>
          </a:ln>
          <a:solidFill>
            <a:srgbClr val="000000"/>
          </a:solidFill>
          <a:uFill>
            <a:solidFill>
              <a:srgbClr val="000000"/>
            </a:solidFill>
          </a:uFill>
          <a:latin typeface="+mn-lt"/>
          <a:ea typeface="+mn-ea"/>
          <a:cs typeface="+mn-cs"/>
          <a:sym typeface="Arial"/>
        </a:defRPr>
      </a:lvl7pPr>
      <a:lvl8pPr marL="81280" marR="81280" indent="1600199" algn="ctr" defTabSz="1821656" rtl="0" latinLnBrk="0">
        <a:lnSpc>
          <a:spcPct val="100000"/>
        </a:lnSpc>
        <a:spcBef>
          <a:spcPts val="0"/>
        </a:spcBef>
        <a:spcAft>
          <a:spcPts val="0"/>
        </a:spcAft>
        <a:buClrTx/>
        <a:buSzTx/>
        <a:buFontTx/>
        <a:buNone/>
        <a:tabLst/>
        <a:defRPr b="0" baseline="0" cap="none" i="0" spc="0" strike="noStrike" sz="8600" u="none">
          <a:ln>
            <a:noFill/>
          </a:ln>
          <a:solidFill>
            <a:srgbClr val="000000"/>
          </a:solidFill>
          <a:uFill>
            <a:solidFill>
              <a:srgbClr val="000000"/>
            </a:solidFill>
          </a:uFill>
          <a:latin typeface="+mn-lt"/>
          <a:ea typeface="+mn-ea"/>
          <a:cs typeface="+mn-cs"/>
          <a:sym typeface="Arial"/>
        </a:defRPr>
      </a:lvl8pPr>
      <a:lvl9pPr marL="81280" marR="81280" indent="1828800" algn="ctr" defTabSz="1821656" rtl="0" latinLnBrk="0">
        <a:lnSpc>
          <a:spcPct val="100000"/>
        </a:lnSpc>
        <a:spcBef>
          <a:spcPts val="0"/>
        </a:spcBef>
        <a:spcAft>
          <a:spcPts val="0"/>
        </a:spcAft>
        <a:buClrTx/>
        <a:buSzTx/>
        <a:buFontTx/>
        <a:buNone/>
        <a:tabLst/>
        <a:defRPr b="0" baseline="0" cap="none" i="0" spc="0" strike="noStrike" sz="8600" u="none">
          <a:ln>
            <a:noFill/>
          </a:ln>
          <a:solidFill>
            <a:srgbClr val="000000"/>
          </a:solidFill>
          <a:uFill>
            <a:solidFill>
              <a:srgbClr val="000000"/>
            </a:solidFill>
          </a:uFill>
          <a:latin typeface="+mn-lt"/>
          <a:ea typeface="+mn-ea"/>
          <a:cs typeface="+mn-cs"/>
          <a:sym typeface="Arial"/>
        </a:defRPr>
      </a:lvl9pPr>
    </p:titleStyle>
    <p:bodyStyle>
      <a:lvl1pPr marL="508230" marR="81280" indent="-467590" algn="l" defTabSz="1821656" rtl="0" latinLnBrk="0">
        <a:lnSpc>
          <a:spcPct val="100000"/>
        </a:lnSpc>
        <a:spcBef>
          <a:spcPts val="1400"/>
        </a:spcBef>
        <a:spcAft>
          <a:spcPts val="0"/>
        </a:spcAft>
        <a:buClrTx/>
        <a:buSzPct val="100000"/>
        <a:buFontTx/>
        <a:buChar char="•"/>
        <a:tabLst/>
        <a:defRPr b="0" baseline="0" cap="none" i="0" spc="0" strike="noStrike" sz="6000" u="none">
          <a:ln>
            <a:noFill/>
          </a:ln>
          <a:solidFill>
            <a:srgbClr val="000000"/>
          </a:solidFill>
          <a:uFill>
            <a:solidFill>
              <a:srgbClr val="000000"/>
            </a:solidFill>
          </a:uFill>
          <a:latin typeface="+mn-lt"/>
          <a:ea typeface="+mn-ea"/>
          <a:cs typeface="+mn-cs"/>
          <a:sym typeface="Arial"/>
        </a:defRPr>
      </a:lvl1pPr>
      <a:lvl2pPr marL="949024" marR="81280" indent="-451184" algn="l" defTabSz="1821656" rtl="0" latinLnBrk="0">
        <a:lnSpc>
          <a:spcPct val="100000"/>
        </a:lnSpc>
        <a:spcBef>
          <a:spcPts val="1400"/>
        </a:spcBef>
        <a:spcAft>
          <a:spcPts val="0"/>
        </a:spcAft>
        <a:buClrTx/>
        <a:buSzPct val="100000"/>
        <a:buFontTx/>
        <a:buChar char="•"/>
        <a:tabLst/>
        <a:defRPr b="0" baseline="0" cap="none" i="0" spc="0" strike="noStrike" sz="6000" u="none">
          <a:ln>
            <a:noFill/>
          </a:ln>
          <a:solidFill>
            <a:srgbClr val="000000"/>
          </a:solidFill>
          <a:uFill>
            <a:solidFill>
              <a:srgbClr val="000000"/>
            </a:solidFill>
          </a:uFill>
          <a:latin typeface="+mn-lt"/>
          <a:ea typeface="+mn-ea"/>
          <a:cs typeface="+mn-cs"/>
          <a:sym typeface="Arial"/>
        </a:defRPr>
      </a:lvl2pPr>
      <a:lvl3pPr marL="1358451" marR="81280" indent="-403411" algn="l" defTabSz="1821656" rtl="0" latinLnBrk="0">
        <a:lnSpc>
          <a:spcPct val="100000"/>
        </a:lnSpc>
        <a:spcBef>
          <a:spcPts val="1400"/>
        </a:spcBef>
        <a:spcAft>
          <a:spcPts val="0"/>
        </a:spcAft>
        <a:buClrTx/>
        <a:buSzPct val="100000"/>
        <a:buFontTx/>
        <a:buChar char="•"/>
        <a:tabLst/>
        <a:defRPr b="0" baseline="0" cap="none" i="0" spc="0" strike="noStrike" sz="6000" u="none">
          <a:ln>
            <a:noFill/>
          </a:ln>
          <a:solidFill>
            <a:srgbClr val="000000"/>
          </a:solidFill>
          <a:uFill>
            <a:solidFill>
              <a:srgbClr val="000000"/>
            </a:solidFill>
          </a:uFill>
          <a:latin typeface="+mn-lt"/>
          <a:ea typeface="+mn-ea"/>
          <a:cs typeface="+mn-cs"/>
          <a:sym typeface="Arial"/>
        </a:defRPr>
      </a:lvl3pPr>
      <a:lvl4pPr marL="1902097" marR="81280" indent="-489857" algn="l" defTabSz="1821656" rtl="0" latinLnBrk="0">
        <a:lnSpc>
          <a:spcPct val="100000"/>
        </a:lnSpc>
        <a:spcBef>
          <a:spcPts val="1400"/>
        </a:spcBef>
        <a:spcAft>
          <a:spcPts val="0"/>
        </a:spcAft>
        <a:buClrTx/>
        <a:buSzPct val="100000"/>
        <a:buFontTx/>
        <a:buChar char="•"/>
        <a:tabLst/>
        <a:defRPr b="0" baseline="0" cap="none" i="0" spc="0" strike="noStrike" sz="6000" u="none">
          <a:ln>
            <a:noFill/>
          </a:ln>
          <a:solidFill>
            <a:srgbClr val="000000"/>
          </a:solidFill>
          <a:uFill>
            <a:solidFill>
              <a:srgbClr val="000000"/>
            </a:solidFill>
          </a:uFill>
          <a:latin typeface="+mn-lt"/>
          <a:ea typeface="+mn-ea"/>
          <a:cs typeface="+mn-cs"/>
          <a:sym typeface="Arial"/>
        </a:defRPr>
      </a:lvl4pPr>
      <a:lvl5pPr marL="2359297" marR="81280" indent="-489857" algn="l" defTabSz="1821656" rtl="0" latinLnBrk="0">
        <a:lnSpc>
          <a:spcPct val="100000"/>
        </a:lnSpc>
        <a:spcBef>
          <a:spcPts val="1400"/>
        </a:spcBef>
        <a:spcAft>
          <a:spcPts val="0"/>
        </a:spcAft>
        <a:buClrTx/>
        <a:buSzPct val="100000"/>
        <a:buFontTx/>
        <a:buChar char="•"/>
        <a:tabLst/>
        <a:defRPr b="0" baseline="0" cap="none" i="0" spc="0" strike="noStrike" sz="6000" u="none">
          <a:ln>
            <a:noFill/>
          </a:ln>
          <a:solidFill>
            <a:srgbClr val="000000"/>
          </a:solidFill>
          <a:uFill>
            <a:solidFill>
              <a:srgbClr val="000000"/>
            </a:solidFill>
          </a:uFill>
          <a:latin typeface="+mn-lt"/>
          <a:ea typeface="+mn-ea"/>
          <a:cs typeface="+mn-cs"/>
          <a:sym typeface="Arial"/>
        </a:defRPr>
      </a:lvl5pPr>
      <a:lvl6pPr marL="2359297" marR="81280" indent="-489857" algn="l" defTabSz="1821656" rtl="0" latinLnBrk="0">
        <a:lnSpc>
          <a:spcPct val="100000"/>
        </a:lnSpc>
        <a:spcBef>
          <a:spcPts val="1400"/>
        </a:spcBef>
        <a:spcAft>
          <a:spcPts val="0"/>
        </a:spcAft>
        <a:buClrTx/>
        <a:buSzPct val="100000"/>
        <a:buFontTx/>
        <a:buChar char="•"/>
        <a:tabLst/>
        <a:defRPr b="0" baseline="0" cap="none" i="0" spc="0" strike="noStrike" sz="6000" u="none">
          <a:ln>
            <a:noFill/>
          </a:ln>
          <a:solidFill>
            <a:srgbClr val="000000"/>
          </a:solidFill>
          <a:uFill>
            <a:solidFill>
              <a:srgbClr val="000000"/>
            </a:solidFill>
          </a:uFill>
          <a:latin typeface="+mn-lt"/>
          <a:ea typeface="+mn-ea"/>
          <a:cs typeface="+mn-cs"/>
          <a:sym typeface="Arial"/>
        </a:defRPr>
      </a:lvl6pPr>
      <a:lvl7pPr marL="2359297" marR="81280" indent="-489857" algn="l" defTabSz="1821656" rtl="0" latinLnBrk="0">
        <a:lnSpc>
          <a:spcPct val="100000"/>
        </a:lnSpc>
        <a:spcBef>
          <a:spcPts val="1400"/>
        </a:spcBef>
        <a:spcAft>
          <a:spcPts val="0"/>
        </a:spcAft>
        <a:buClrTx/>
        <a:buSzPct val="100000"/>
        <a:buFontTx/>
        <a:buChar char="•"/>
        <a:tabLst/>
        <a:defRPr b="0" baseline="0" cap="none" i="0" spc="0" strike="noStrike" sz="6000" u="none">
          <a:ln>
            <a:noFill/>
          </a:ln>
          <a:solidFill>
            <a:srgbClr val="000000"/>
          </a:solidFill>
          <a:uFill>
            <a:solidFill>
              <a:srgbClr val="000000"/>
            </a:solidFill>
          </a:uFill>
          <a:latin typeface="+mn-lt"/>
          <a:ea typeface="+mn-ea"/>
          <a:cs typeface="+mn-cs"/>
          <a:sym typeface="Arial"/>
        </a:defRPr>
      </a:lvl7pPr>
      <a:lvl8pPr marL="2359297" marR="81280" indent="-489857" algn="l" defTabSz="1821656" rtl="0" latinLnBrk="0">
        <a:lnSpc>
          <a:spcPct val="100000"/>
        </a:lnSpc>
        <a:spcBef>
          <a:spcPts val="1400"/>
        </a:spcBef>
        <a:spcAft>
          <a:spcPts val="0"/>
        </a:spcAft>
        <a:buClrTx/>
        <a:buSzPct val="100000"/>
        <a:buFontTx/>
        <a:buChar char="•"/>
        <a:tabLst/>
        <a:defRPr b="0" baseline="0" cap="none" i="0" spc="0" strike="noStrike" sz="6000" u="none">
          <a:ln>
            <a:noFill/>
          </a:ln>
          <a:solidFill>
            <a:srgbClr val="000000"/>
          </a:solidFill>
          <a:uFill>
            <a:solidFill>
              <a:srgbClr val="000000"/>
            </a:solidFill>
          </a:uFill>
          <a:latin typeface="+mn-lt"/>
          <a:ea typeface="+mn-ea"/>
          <a:cs typeface="+mn-cs"/>
          <a:sym typeface="Arial"/>
        </a:defRPr>
      </a:lvl8pPr>
      <a:lvl9pPr marL="2359297" marR="81280" indent="-489857" algn="l" defTabSz="1821656" rtl="0" latinLnBrk="0">
        <a:lnSpc>
          <a:spcPct val="100000"/>
        </a:lnSpc>
        <a:spcBef>
          <a:spcPts val="1400"/>
        </a:spcBef>
        <a:spcAft>
          <a:spcPts val="0"/>
        </a:spcAft>
        <a:buClrTx/>
        <a:buSzPct val="100000"/>
        <a:buFontTx/>
        <a:buChar char="•"/>
        <a:tabLst/>
        <a:defRPr b="0" baseline="0" cap="none" i="0" spc="0" strike="noStrike" sz="6000" u="none">
          <a:ln>
            <a:noFill/>
          </a:ln>
          <a:solidFill>
            <a:srgbClr val="000000"/>
          </a:solidFill>
          <a:uFill>
            <a:solidFill>
              <a:srgbClr val="000000"/>
            </a:solidFill>
          </a:uFill>
          <a:latin typeface="+mn-lt"/>
          <a:ea typeface="+mn-ea"/>
          <a:cs typeface="+mn-cs"/>
          <a:sym typeface="Arial"/>
        </a:defRPr>
      </a:lvl9pPr>
    </p:bodyStyle>
    <p:otherStyle>
      <a:lvl1pPr marL="0" marR="0" indent="0" algn="ctr" defTabSz="1160859" latinLnBrk="0">
        <a:lnSpc>
          <a:spcPct val="100000"/>
        </a:lnSpc>
        <a:spcBef>
          <a:spcPts val="0"/>
        </a:spcBef>
        <a:spcAft>
          <a:spcPts val="0"/>
        </a:spcAft>
        <a:buClrTx/>
        <a:buSzTx/>
        <a:buFontTx/>
        <a:buNone/>
        <a:tabLst/>
        <a:defRPr b="0" baseline="0" cap="none" i="0" spc="0" strike="noStrike" sz="2400" u="none">
          <a:ln>
            <a:noFill/>
          </a:ln>
          <a:solidFill>
            <a:schemeClr val="tx1"/>
          </a:solidFill>
          <a:uFill>
            <a:solidFill>
              <a:srgbClr val="000000"/>
            </a:solidFill>
          </a:uFill>
          <a:latin typeface="+mn-lt"/>
          <a:ea typeface="+mn-ea"/>
          <a:cs typeface="+mn-cs"/>
          <a:sym typeface="Arial"/>
        </a:defRPr>
      </a:lvl1pPr>
      <a:lvl2pPr marL="0" marR="0" indent="228600" algn="ctr" defTabSz="1160859" latinLnBrk="0">
        <a:lnSpc>
          <a:spcPct val="100000"/>
        </a:lnSpc>
        <a:spcBef>
          <a:spcPts val="0"/>
        </a:spcBef>
        <a:spcAft>
          <a:spcPts val="0"/>
        </a:spcAft>
        <a:buClrTx/>
        <a:buSzTx/>
        <a:buFontTx/>
        <a:buNone/>
        <a:tabLst/>
        <a:defRPr b="0" baseline="0" cap="none" i="0" spc="0" strike="noStrike" sz="2400" u="none">
          <a:ln>
            <a:noFill/>
          </a:ln>
          <a:solidFill>
            <a:schemeClr val="tx1"/>
          </a:solidFill>
          <a:uFill>
            <a:solidFill>
              <a:srgbClr val="000000"/>
            </a:solidFill>
          </a:uFill>
          <a:latin typeface="+mn-lt"/>
          <a:ea typeface="+mn-ea"/>
          <a:cs typeface="+mn-cs"/>
          <a:sym typeface="Arial"/>
        </a:defRPr>
      </a:lvl2pPr>
      <a:lvl3pPr marL="0" marR="0" indent="457200" algn="ctr" defTabSz="1160859" latinLnBrk="0">
        <a:lnSpc>
          <a:spcPct val="100000"/>
        </a:lnSpc>
        <a:spcBef>
          <a:spcPts val="0"/>
        </a:spcBef>
        <a:spcAft>
          <a:spcPts val="0"/>
        </a:spcAft>
        <a:buClrTx/>
        <a:buSzTx/>
        <a:buFontTx/>
        <a:buNone/>
        <a:tabLst/>
        <a:defRPr b="0" baseline="0" cap="none" i="0" spc="0" strike="noStrike" sz="2400" u="none">
          <a:ln>
            <a:noFill/>
          </a:ln>
          <a:solidFill>
            <a:schemeClr val="tx1"/>
          </a:solidFill>
          <a:uFill>
            <a:solidFill>
              <a:srgbClr val="000000"/>
            </a:solidFill>
          </a:uFill>
          <a:latin typeface="+mn-lt"/>
          <a:ea typeface="+mn-ea"/>
          <a:cs typeface="+mn-cs"/>
          <a:sym typeface="Arial"/>
        </a:defRPr>
      </a:lvl3pPr>
      <a:lvl4pPr marL="0" marR="0" indent="685800" algn="ctr" defTabSz="1160859" latinLnBrk="0">
        <a:lnSpc>
          <a:spcPct val="100000"/>
        </a:lnSpc>
        <a:spcBef>
          <a:spcPts val="0"/>
        </a:spcBef>
        <a:spcAft>
          <a:spcPts val="0"/>
        </a:spcAft>
        <a:buClrTx/>
        <a:buSzTx/>
        <a:buFontTx/>
        <a:buNone/>
        <a:tabLst/>
        <a:defRPr b="0" baseline="0" cap="none" i="0" spc="0" strike="noStrike" sz="2400" u="none">
          <a:ln>
            <a:noFill/>
          </a:ln>
          <a:solidFill>
            <a:schemeClr val="tx1"/>
          </a:solidFill>
          <a:uFill>
            <a:solidFill>
              <a:srgbClr val="000000"/>
            </a:solidFill>
          </a:uFill>
          <a:latin typeface="+mn-lt"/>
          <a:ea typeface="+mn-ea"/>
          <a:cs typeface="+mn-cs"/>
          <a:sym typeface="Arial"/>
        </a:defRPr>
      </a:lvl4pPr>
      <a:lvl5pPr marL="0" marR="0" indent="914400" algn="ctr" defTabSz="1160859" latinLnBrk="0">
        <a:lnSpc>
          <a:spcPct val="100000"/>
        </a:lnSpc>
        <a:spcBef>
          <a:spcPts val="0"/>
        </a:spcBef>
        <a:spcAft>
          <a:spcPts val="0"/>
        </a:spcAft>
        <a:buClrTx/>
        <a:buSzTx/>
        <a:buFontTx/>
        <a:buNone/>
        <a:tabLst/>
        <a:defRPr b="0" baseline="0" cap="none" i="0" spc="0" strike="noStrike" sz="2400" u="none">
          <a:ln>
            <a:noFill/>
          </a:ln>
          <a:solidFill>
            <a:schemeClr val="tx1"/>
          </a:solidFill>
          <a:uFill>
            <a:solidFill>
              <a:srgbClr val="000000"/>
            </a:solidFill>
          </a:uFill>
          <a:latin typeface="+mn-lt"/>
          <a:ea typeface="+mn-ea"/>
          <a:cs typeface="+mn-cs"/>
          <a:sym typeface="Arial"/>
        </a:defRPr>
      </a:lvl5pPr>
      <a:lvl6pPr marL="0" marR="0" indent="1143000" algn="ctr" defTabSz="1160859" latinLnBrk="0">
        <a:lnSpc>
          <a:spcPct val="100000"/>
        </a:lnSpc>
        <a:spcBef>
          <a:spcPts val="0"/>
        </a:spcBef>
        <a:spcAft>
          <a:spcPts val="0"/>
        </a:spcAft>
        <a:buClrTx/>
        <a:buSzTx/>
        <a:buFontTx/>
        <a:buNone/>
        <a:tabLst/>
        <a:defRPr b="0" baseline="0" cap="none" i="0" spc="0" strike="noStrike" sz="2400" u="none">
          <a:ln>
            <a:noFill/>
          </a:ln>
          <a:solidFill>
            <a:schemeClr val="tx1"/>
          </a:solidFill>
          <a:uFill>
            <a:solidFill>
              <a:srgbClr val="000000"/>
            </a:solidFill>
          </a:uFill>
          <a:latin typeface="+mn-lt"/>
          <a:ea typeface="+mn-ea"/>
          <a:cs typeface="+mn-cs"/>
          <a:sym typeface="Arial"/>
        </a:defRPr>
      </a:lvl6pPr>
      <a:lvl7pPr marL="0" marR="0" indent="1371600" algn="ctr" defTabSz="1160859" latinLnBrk="0">
        <a:lnSpc>
          <a:spcPct val="100000"/>
        </a:lnSpc>
        <a:spcBef>
          <a:spcPts val="0"/>
        </a:spcBef>
        <a:spcAft>
          <a:spcPts val="0"/>
        </a:spcAft>
        <a:buClrTx/>
        <a:buSzTx/>
        <a:buFontTx/>
        <a:buNone/>
        <a:tabLst/>
        <a:defRPr b="0" baseline="0" cap="none" i="0" spc="0" strike="noStrike" sz="2400" u="none">
          <a:ln>
            <a:noFill/>
          </a:ln>
          <a:solidFill>
            <a:schemeClr val="tx1"/>
          </a:solidFill>
          <a:uFill>
            <a:solidFill>
              <a:srgbClr val="000000"/>
            </a:solidFill>
          </a:uFill>
          <a:latin typeface="+mn-lt"/>
          <a:ea typeface="+mn-ea"/>
          <a:cs typeface="+mn-cs"/>
          <a:sym typeface="Arial"/>
        </a:defRPr>
      </a:lvl7pPr>
      <a:lvl8pPr marL="0" marR="0" indent="1600200" algn="ctr" defTabSz="1160859" latinLnBrk="0">
        <a:lnSpc>
          <a:spcPct val="100000"/>
        </a:lnSpc>
        <a:spcBef>
          <a:spcPts val="0"/>
        </a:spcBef>
        <a:spcAft>
          <a:spcPts val="0"/>
        </a:spcAft>
        <a:buClrTx/>
        <a:buSzTx/>
        <a:buFontTx/>
        <a:buNone/>
        <a:tabLst/>
        <a:defRPr b="0" baseline="0" cap="none" i="0" spc="0" strike="noStrike" sz="2400" u="none">
          <a:ln>
            <a:noFill/>
          </a:ln>
          <a:solidFill>
            <a:schemeClr val="tx1"/>
          </a:solidFill>
          <a:uFill>
            <a:solidFill>
              <a:srgbClr val="000000"/>
            </a:solidFill>
          </a:uFill>
          <a:latin typeface="+mn-lt"/>
          <a:ea typeface="+mn-ea"/>
          <a:cs typeface="+mn-cs"/>
          <a:sym typeface="Arial"/>
        </a:defRPr>
      </a:lvl8pPr>
      <a:lvl9pPr marL="0" marR="0" indent="1828800" algn="ctr" defTabSz="1160859" latinLnBrk="0">
        <a:lnSpc>
          <a:spcPct val="100000"/>
        </a:lnSpc>
        <a:spcBef>
          <a:spcPts val="0"/>
        </a:spcBef>
        <a:spcAft>
          <a:spcPts val="0"/>
        </a:spcAft>
        <a:buClrTx/>
        <a:buSzTx/>
        <a:buFontTx/>
        <a:buNone/>
        <a:tabLst/>
        <a:defRPr b="0" baseline="0" cap="none" i="0" spc="0" strike="noStrike" sz="2400" u="none">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jpeg"/><Relationship Id="rId3" Type="http://schemas.openxmlformats.org/officeDocument/2006/relationships/image" Target="../media/image4.png"/><Relationship Id="rId4"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eg"/><Relationship Id="rId4" Type="http://schemas.openxmlformats.org/officeDocument/2006/relationships/image" Target="../media/image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8.png"/><Relationship Id="rId4" Type="http://schemas.openxmlformats.org/officeDocument/2006/relationships/image" Target="../media/image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tif"/><Relationship Id="rId4" Type="http://schemas.openxmlformats.org/officeDocument/2006/relationships/image" Target="../media/image8.png"/><Relationship Id="rId5" Type="http://schemas.openxmlformats.org/officeDocument/2006/relationships/image" Target="../media/image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5.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eg"/><Relationship Id="rId4" Type="http://schemas.openxmlformats.org/officeDocument/2006/relationships/image" Target="../media/image5.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 Id="rId3" Type="http://schemas.openxmlformats.org/officeDocument/2006/relationships/image" Target="../media/image5.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 Id="rId4" Type="http://schemas.openxmlformats.org/officeDocument/2006/relationships/image" Target="../media/image5.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jpeg"/><Relationship Id="rId4" Type="http://schemas.openxmlformats.org/officeDocument/2006/relationships/image" Target="../media/image5.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5.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jpeg"/><Relationship Id="rId4" Type="http://schemas.openxmlformats.org/officeDocument/2006/relationships/image" Target="../media/image5.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jpeg"/><Relationship Id="rId4" Type="http://schemas.openxmlformats.org/officeDocument/2006/relationships/image" Target="../media/image5.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eg"/><Relationship Id="rId4" Type="http://schemas.openxmlformats.org/officeDocument/2006/relationships/image" Target="../media/image5.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jpeg"/><Relationship Id="rId4" Type="http://schemas.openxmlformats.org/officeDocument/2006/relationships/image" Target="../media/image5.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jpeg"/><Relationship Id="rId4"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9.jpeg"/><Relationship Id="rId4" Type="http://schemas.openxmlformats.org/officeDocument/2006/relationships/image" Target="../media/image5.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9.jpeg"/><Relationship Id="rId4" Type="http://schemas.openxmlformats.org/officeDocument/2006/relationships/image" Target="../media/image5.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9.jpeg"/><Relationship Id="rId4" Type="http://schemas.openxmlformats.org/officeDocument/2006/relationships/image" Target="../media/image5.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9.jpeg"/><Relationship Id="rId4" Type="http://schemas.openxmlformats.org/officeDocument/2006/relationships/image" Target="../media/image5.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9.jpeg"/><Relationship Id="rId4" Type="http://schemas.openxmlformats.org/officeDocument/2006/relationships/image" Target="../media/image5.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9.jpeg"/><Relationship Id="rId6" Type="http://schemas.openxmlformats.org/officeDocument/2006/relationships/image" Target="../media/image5.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grpSp>
        <p:nvGrpSpPr>
          <p:cNvPr id="262" name="Group 262"/>
          <p:cNvGrpSpPr/>
          <p:nvPr/>
        </p:nvGrpSpPr>
        <p:grpSpPr>
          <a:xfrm>
            <a:off x="-1205917" y="-322670"/>
            <a:ext cx="26124310" cy="17664603"/>
            <a:chOff x="0" y="0"/>
            <a:chExt cx="26124309" cy="17664602"/>
          </a:xfrm>
        </p:grpSpPr>
        <p:pic>
          <p:nvPicPr>
            <p:cNvPr id="261" name="running-filtered.jpeg"/>
            <p:cNvPicPr>
              <a:picLocks noChangeAspect="1"/>
            </p:cNvPicPr>
            <p:nvPr/>
          </p:nvPicPr>
          <p:blipFill>
            <a:blip r:embed="rId2">
              <a:extLst/>
            </a:blip>
            <a:stretch>
              <a:fillRect/>
            </a:stretch>
          </p:blipFill>
          <p:spPr>
            <a:xfrm>
              <a:off x="215900" y="139700"/>
              <a:ext cx="25692510" cy="17105803"/>
            </a:xfrm>
            <a:prstGeom prst="rect">
              <a:avLst/>
            </a:prstGeom>
            <a:ln>
              <a:noFill/>
            </a:ln>
            <a:effectLst/>
          </p:spPr>
        </p:pic>
        <p:pic>
          <p:nvPicPr>
            <p:cNvPr id="260" name=""/>
            <p:cNvPicPr>
              <a:picLocks noChangeAspect="0"/>
            </p:cNvPicPr>
            <p:nvPr/>
          </p:nvPicPr>
          <p:blipFill>
            <a:blip r:embed="rId3">
              <a:extLst/>
            </a:blip>
            <a:stretch>
              <a:fillRect/>
            </a:stretch>
          </p:blipFill>
          <p:spPr>
            <a:xfrm>
              <a:off x="0" y="0"/>
              <a:ext cx="26124310" cy="17664603"/>
            </a:xfrm>
            <a:prstGeom prst="rect">
              <a:avLst/>
            </a:prstGeom>
            <a:effectLst/>
          </p:spPr>
        </p:pic>
      </p:grpSp>
      <p:sp>
        <p:nvSpPr>
          <p:cNvPr id="263" name="Shape 263"/>
          <p:cNvSpPr/>
          <p:nvPr/>
        </p:nvSpPr>
        <p:spPr>
          <a:xfrm>
            <a:off x="13276241" y="611378"/>
            <a:ext cx="10272274" cy="8441383"/>
          </a:xfrm>
          <a:prstGeom prst="rect">
            <a:avLst/>
          </a:prstGeom>
          <a:solidFill>
            <a:srgbClr val="000000">
              <a:alpha val="81985"/>
            </a:srgbClr>
          </a:solidFill>
          <a:ln w="12700">
            <a:miter lim="400000"/>
          </a:ln>
        </p:spPr>
        <p:txBody>
          <a:bodyPr lIns="50800" tIns="50800" rIns="50800" bIns="50800" anchor="ctr"/>
          <a:lstStyle/>
          <a:p>
            <a:pPr algn="ctr" defTabSz="825500">
              <a:defRPr sz="3600">
                <a:solidFill>
                  <a:srgbClr val="FFFFFF"/>
                </a:solidFill>
                <a:latin typeface="Helvetica Light"/>
                <a:ea typeface="Helvetica Light"/>
                <a:cs typeface="Helvetica Light"/>
                <a:sym typeface="Helvetica Light"/>
              </a:defRPr>
            </a:pPr>
          </a:p>
        </p:txBody>
      </p:sp>
      <p:sp>
        <p:nvSpPr>
          <p:cNvPr id="264" name="Shape 264"/>
          <p:cNvSpPr/>
          <p:nvPr/>
        </p:nvSpPr>
        <p:spPr>
          <a:xfrm>
            <a:off x="2260585" y="9564981"/>
            <a:ext cx="19299527" cy="405849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algn="ctr" defTabSz="1821656">
              <a:buClr>
                <a:srgbClr val="000000"/>
              </a:buClr>
              <a:buFont typeface="Helvetica"/>
              <a:defRPr b="1" sz="12700">
                <a:solidFill>
                  <a:srgbClr val="FFFFFF"/>
                </a:solidFill>
                <a:uFill>
                  <a:solidFill>
                    <a:srgbClr val="000000"/>
                  </a:solidFill>
                </a:uFill>
                <a:latin typeface="Helvetica Neue"/>
                <a:ea typeface="Helvetica Neue"/>
                <a:cs typeface="Helvetica Neue"/>
                <a:sym typeface="Helvetica Neue"/>
              </a:defRPr>
            </a:lvl1pPr>
          </a:lstStyle>
          <a:p>
            <a:pPr/>
            <a:r>
              <a:t>Correndo a Corrida Cristã</a:t>
            </a:r>
          </a:p>
        </p:txBody>
      </p:sp>
      <p:pic>
        <p:nvPicPr>
          <p:cNvPr id="265" name="White on Black logo.001-filtered.jpeg"/>
          <p:cNvPicPr>
            <a:picLocks noChangeAspect="1"/>
          </p:cNvPicPr>
          <p:nvPr/>
        </p:nvPicPr>
        <p:blipFill>
          <a:blip r:embed="rId4">
            <a:extLst/>
          </a:blip>
          <a:srcRect l="22627" t="5319" r="22178" b="2683"/>
          <a:stretch>
            <a:fillRect/>
          </a:stretch>
        </p:blipFill>
        <p:spPr>
          <a:xfrm>
            <a:off x="13793841" y="1478320"/>
            <a:ext cx="3041032" cy="3801581"/>
          </a:xfrm>
          <a:custGeom>
            <a:avLst/>
            <a:gdLst/>
            <a:ahLst/>
            <a:cxnLst>
              <a:cxn ang="0">
                <a:pos x="wd2" y="hd2"/>
              </a:cxn>
              <a:cxn ang="5400000">
                <a:pos x="wd2" y="hd2"/>
              </a:cxn>
              <a:cxn ang="10800000">
                <a:pos x="wd2" y="hd2"/>
              </a:cxn>
              <a:cxn ang="16200000">
                <a:pos x="wd2" y="hd2"/>
              </a:cxn>
            </a:cxnLst>
            <a:rect l="0" t="0" r="r" b="b"/>
            <a:pathLst>
              <a:path w="21596" h="21575" fill="norm" stroke="1" extrusionOk="0">
                <a:moveTo>
                  <a:pt x="11186" y="1"/>
                </a:moveTo>
                <a:cubicBezTo>
                  <a:pt x="11153" y="9"/>
                  <a:pt x="11184" y="71"/>
                  <a:pt x="11262" y="190"/>
                </a:cubicBezTo>
                <a:cubicBezTo>
                  <a:pt x="11334" y="300"/>
                  <a:pt x="11391" y="531"/>
                  <a:pt x="11392" y="701"/>
                </a:cubicBezTo>
                <a:cubicBezTo>
                  <a:pt x="11393" y="1136"/>
                  <a:pt x="10942" y="1518"/>
                  <a:pt x="9985" y="1895"/>
                </a:cubicBezTo>
                <a:cubicBezTo>
                  <a:pt x="9171" y="2216"/>
                  <a:pt x="8972" y="2338"/>
                  <a:pt x="8785" y="2627"/>
                </a:cubicBezTo>
                <a:cubicBezTo>
                  <a:pt x="8499" y="3069"/>
                  <a:pt x="8753" y="3651"/>
                  <a:pt x="9481" y="4217"/>
                </a:cubicBezTo>
                <a:lnTo>
                  <a:pt x="9946" y="4580"/>
                </a:lnTo>
                <a:lnTo>
                  <a:pt x="10236" y="4416"/>
                </a:lnTo>
                <a:cubicBezTo>
                  <a:pt x="10396" y="4325"/>
                  <a:pt x="10609" y="4214"/>
                  <a:pt x="10710" y="4170"/>
                </a:cubicBezTo>
                <a:cubicBezTo>
                  <a:pt x="10810" y="4126"/>
                  <a:pt x="10903" y="4012"/>
                  <a:pt x="10918" y="3916"/>
                </a:cubicBezTo>
                <a:cubicBezTo>
                  <a:pt x="10973" y="3564"/>
                  <a:pt x="11018" y="3528"/>
                  <a:pt x="11214" y="3670"/>
                </a:cubicBezTo>
                <a:cubicBezTo>
                  <a:pt x="11437" y="3831"/>
                  <a:pt x="11444" y="4085"/>
                  <a:pt x="11234" y="4341"/>
                </a:cubicBezTo>
                <a:cubicBezTo>
                  <a:pt x="11146" y="4448"/>
                  <a:pt x="11126" y="4512"/>
                  <a:pt x="11189" y="4481"/>
                </a:cubicBezTo>
                <a:cubicBezTo>
                  <a:pt x="11366" y="4394"/>
                  <a:pt x="11513" y="4500"/>
                  <a:pt x="11386" y="4623"/>
                </a:cubicBezTo>
                <a:cubicBezTo>
                  <a:pt x="11304" y="4701"/>
                  <a:pt x="11305" y="4776"/>
                  <a:pt x="11392" y="4943"/>
                </a:cubicBezTo>
                <a:cubicBezTo>
                  <a:pt x="11523" y="5196"/>
                  <a:pt x="11586" y="5179"/>
                  <a:pt x="11947" y="4780"/>
                </a:cubicBezTo>
                <a:cubicBezTo>
                  <a:pt x="12271" y="4423"/>
                  <a:pt x="12309" y="3968"/>
                  <a:pt x="12040" y="3695"/>
                </a:cubicBezTo>
                <a:cubicBezTo>
                  <a:pt x="11710" y="3359"/>
                  <a:pt x="11757" y="2986"/>
                  <a:pt x="12178" y="2614"/>
                </a:cubicBezTo>
                <a:cubicBezTo>
                  <a:pt x="12360" y="2453"/>
                  <a:pt x="12459" y="2321"/>
                  <a:pt x="12398" y="2321"/>
                </a:cubicBezTo>
                <a:cubicBezTo>
                  <a:pt x="12162" y="2321"/>
                  <a:pt x="11655" y="2568"/>
                  <a:pt x="11476" y="2769"/>
                </a:cubicBezTo>
                <a:cubicBezTo>
                  <a:pt x="11147" y="3139"/>
                  <a:pt x="10981" y="2824"/>
                  <a:pt x="11268" y="2373"/>
                </a:cubicBezTo>
                <a:cubicBezTo>
                  <a:pt x="11349" y="2244"/>
                  <a:pt x="11561" y="1995"/>
                  <a:pt x="11738" y="1821"/>
                </a:cubicBezTo>
                <a:cubicBezTo>
                  <a:pt x="12322" y="1246"/>
                  <a:pt x="12219" y="554"/>
                  <a:pt x="11488" y="138"/>
                </a:cubicBezTo>
                <a:cubicBezTo>
                  <a:pt x="11316" y="41"/>
                  <a:pt x="11219" y="-7"/>
                  <a:pt x="11186" y="1"/>
                </a:cubicBezTo>
                <a:close/>
                <a:moveTo>
                  <a:pt x="4605" y="6337"/>
                </a:moveTo>
                <a:cubicBezTo>
                  <a:pt x="3955" y="6357"/>
                  <a:pt x="3335" y="6426"/>
                  <a:pt x="2956" y="6535"/>
                </a:cubicBezTo>
                <a:cubicBezTo>
                  <a:pt x="1813" y="6865"/>
                  <a:pt x="1010" y="7503"/>
                  <a:pt x="671" y="8351"/>
                </a:cubicBezTo>
                <a:cubicBezTo>
                  <a:pt x="553" y="8646"/>
                  <a:pt x="526" y="8912"/>
                  <a:pt x="558" y="9483"/>
                </a:cubicBezTo>
                <a:cubicBezTo>
                  <a:pt x="596" y="10158"/>
                  <a:pt x="633" y="10280"/>
                  <a:pt x="933" y="10772"/>
                </a:cubicBezTo>
                <a:cubicBezTo>
                  <a:pt x="1445" y="11611"/>
                  <a:pt x="1857" y="11959"/>
                  <a:pt x="4478" y="13750"/>
                </a:cubicBezTo>
                <a:cubicBezTo>
                  <a:pt x="6059" y="14829"/>
                  <a:pt x="6561" y="15490"/>
                  <a:pt x="6561" y="16498"/>
                </a:cubicBezTo>
                <a:cubicBezTo>
                  <a:pt x="6561" y="17859"/>
                  <a:pt x="5307" y="18803"/>
                  <a:pt x="3498" y="18804"/>
                </a:cubicBezTo>
                <a:cubicBezTo>
                  <a:pt x="1663" y="18805"/>
                  <a:pt x="461" y="18035"/>
                  <a:pt x="299" y="16757"/>
                </a:cubicBezTo>
                <a:cubicBezTo>
                  <a:pt x="267" y="16504"/>
                  <a:pt x="205" y="16325"/>
                  <a:pt x="163" y="16358"/>
                </a:cubicBezTo>
                <a:cubicBezTo>
                  <a:pt x="91" y="16416"/>
                  <a:pt x="6" y="17541"/>
                  <a:pt x="0" y="18203"/>
                </a:cubicBezTo>
                <a:cubicBezTo>
                  <a:pt x="-2" y="18423"/>
                  <a:pt x="6" y="18592"/>
                  <a:pt x="25" y="18653"/>
                </a:cubicBezTo>
                <a:cubicBezTo>
                  <a:pt x="112" y="18928"/>
                  <a:pt x="1123" y="19221"/>
                  <a:pt x="2319" y="19318"/>
                </a:cubicBezTo>
                <a:cubicBezTo>
                  <a:pt x="2892" y="19364"/>
                  <a:pt x="4175" y="19285"/>
                  <a:pt x="4732" y="19171"/>
                </a:cubicBezTo>
                <a:cubicBezTo>
                  <a:pt x="7090" y="18688"/>
                  <a:pt x="8419" y="16824"/>
                  <a:pt x="7787" y="14887"/>
                </a:cubicBezTo>
                <a:cubicBezTo>
                  <a:pt x="7471" y="13918"/>
                  <a:pt x="6626" y="13112"/>
                  <a:pt x="4450" y="11707"/>
                </a:cubicBezTo>
                <a:cubicBezTo>
                  <a:pt x="2209" y="10259"/>
                  <a:pt x="1770" y="9778"/>
                  <a:pt x="1773" y="8767"/>
                </a:cubicBezTo>
                <a:cubicBezTo>
                  <a:pt x="1774" y="8312"/>
                  <a:pt x="1817" y="8121"/>
                  <a:pt x="1970" y="7893"/>
                </a:cubicBezTo>
                <a:cubicBezTo>
                  <a:pt x="2541" y="7043"/>
                  <a:pt x="3755" y="6638"/>
                  <a:pt x="5152" y="6832"/>
                </a:cubicBezTo>
                <a:cubicBezTo>
                  <a:pt x="6419" y="7009"/>
                  <a:pt x="7073" y="7461"/>
                  <a:pt x="7291" y="8310"/>
                </a:cubicBezTo>
                <a:cubicBezTo>
                  <a:pt x="7390" y="8696"/>
                  <a:pt x="7420" y="8738"/>
                  <a:pt x="7477" y="8585"/>
                </a:cubicBezTo>
                <a:cubicBezTo>
                  <a:pt x="7515" y="8485"/>
                  <a:pt x="7548" y="7985"/>
                  <a:pt x="7553" y="7474"/>
                </a:cubicBezTo>
                <a:cubicBezTo>
                  <a:pt x="7562" y="6570"/>
                  <a:pt x="7558" y="6546"/>
                  <a:pt x="7367" y="6546"/>
                </a:cubicBezTo>
                <a:cubicBezTo>
                  <a:pt x="7259" y="6546"/>
                  <a:pt x="6843" y="6492"/>
                  <a:pt x="6443" y="6427"/>
                </a:cubicBezTo>
                <a:cubicBezTo>
                  <a:pt x="5935" y="6345"/>
                  <a:pt x="5255" y="6317"/>
                  <a:pt x="4605" y="6337"/>
                </a:cubicBezTo>
                <a:close/>
                <a:moveTo>
                  <a:pt x="14405" y="6553"/>
                </a:moveTo>
                <a:cubicBezTo>
                  <a:pt x="13000" y="6553"/>
                  <a:pt x="11848" y="6581"/>
                  <a:pt x="11848" y="6614"/>
                </a:cubicBezTo>
                <a:cubicBezTo>
                  <a:pt x="11848" y="6647"/>
                  <a:pt x="12078" y="6688"/>
                  <a:pt x="12356" y="6706"/>
                </a:cubicBezTo>
                <a:cubicBezTo>
                  <a:pt x="12974" y="6747"/>
                  <a:pt x="13312" y="6932"/>
                  <a:pt x="13472" y="7314"/>
                </a:cubicBezTo>
                <a:cubicBezTo>
                  <a:pt x="13644" y="7725"/>
                  <a:pt x="13594" y="18061"/>
                  <a:pt x="13418" y="18381"/>
                </a:cubicBezTo>
                <a:cubicBezTo>
                  <a:pt x="13223" y="18737"/>
                  <a:pt x="12959" y="18909"/>
                  <a:pt x="12505" y="18975"/>
                </a:cubicBezTo>
                <a:cubicBezTo>
                  <a:pt x="12199" y="19020"/>
                  <a:pt x="12747" y="19047"/>
                  <a:pt x="14450" y="19074"/>
                </a:cubicBezTo>
                <a:cubicBezTo>
                  <a:pt x="18950" y="19147"/>
                  <a:pt x="20887" y="19148"/>
                  <a:pt x="21059" y="19074"/>
                </a:cubicBezTo>
                <a:cubicBezTo>
                  <a:pt x="21261" y="18988"/>
                  <a:pt x="21492" y="18246"/>
                  <a:pt x="21575" y="17416"/>
                </a:cubicBezTo>
                <a:cubicBezTo>
                  <a:pt x="21591" y="17255"/>
                  <a:pt x="21598" y="17134"/>
                  <a:pt x="21594" y="17054"/>
                </a:cubicBezTo>
                <a:cubicBezTo>
                  <a:pt x="21583" y="16813"/>
                  <a:pt x="21482" y="16935"/>
                  <a:pt x="21298" y="17421"/>
                </a:cubicBezTo>
                <a:cubicBezTo>
                  <a:pt x="21105" y="17933"/>
                  <a:pt x="20600" y="18376"/>
                  <a:pt x="20086" y="18482"/>
                </a:cubicBezTo>
                <a:cubicBezTo>
                  <a:pt x="19494" y="18604"/>
                  <a:pt x="18044" y="18649"/>
                  <a:pt x="17155" y="18572"/>
                </a:cubicBezTo>
                <a:cubicBezTo>
                  <a:pt x="15604" y="18438"/>
                  <a:pt x="15439" y="18254"/>
                  <a:pt x="15304" y="16522"/>
                </a:cubicBezTo>
                <a:cubicBezTo>
                  <a:pt x="15253" y="15877"/>
                  <a:pt x="15226" y="13573"/>
                  <a:pt x="15242" y="11403"/>
                </a:cubicBezTo>
                <a:cubicBezTo>
                  <a:pt x="15267" y="7862"/>
                  <a:pt x="15285" y="7427"/>
                  <a:pt x="15425" y="7179"/>
                </a:cubicBezTo>
                <a:cubicBezTo>
                  <a:pt x="15605" y="6861"/>
                  <a:pt x="16013" y="6690"/>
                  <a:pt x="16589" y="6690"/>
                </a:cubicBezTo>
                <a:cubicBezTo>
                  <a:pt x="16791" y="6690"/>
                  <a:pt x="16958" y="6661"/>
                  <a:pt x="16958" y="6623"/>
                </a:cubicBezTo>
                <a:cubicBezTo>
                  <a:pt x="16958" y="6581"/>
                  <a:pt x="15950" y="6553"/>
                  <a:pt x="14405" y="6553"/>
                </a:cubicBezTo>
                <a:close/>
                <a:moveTo>
                  <a:pt x="20194" y="20327"/>
                </a:moveTo>
                <a:lnTo>
                  <a:pt x="10620" y="20329"/>
                </a:lnTo>
                <a:cubicBezTo>
                  <a:pt x="5353" y="20331"/>
                  <a:pt x="1146" y="20346"/>
                  <a:pt x="1271" y="20363"/>
                </a:cubicBezTo>
                <a:cubicBezTo>
                  <a:pt x="1396" y="20379"/>
                  <a:pt x="3551" y="20668"/>
                  <a:pt x="6059" y="21002"/>
                </a:cubicBezTo>
                <a:cubicBezTo>
                  <a:pt x="8568" y="21337"/>
                  <a:pt x="10742" y="21593"/>
                  <a:pt x="10893" y="21574"/>
                </a:cubicBezTo>
                <a:cubicBezTo>
                  <a:pt x="11043" y="21556"/>
                  <a:pt x="13198" y="21269"/>
                  <a:pt x="15681" y="20935"/>
                </a:cubicBezTo>
                <a:lnTo>
                  <a:pt x="20194" y="20327"/>
                </a:lnTo>
                <a:close/>
              </a:path>
            </a:pathLst>
          </a:custGeom>
          <a:ln w="12700">
            <a:miter lim="400000"/>
          </a:ln>
        </p:spPr>
      </p:pic>
      <p:sp>
        <p:nvSpPr>
          <p:cNvPr id="266" name="Shape 266"/>
          <p:cNvSpPr/>
          <p:nvPr/>
        </p:nvSpPr>
        <p:spPr>
          <a:xfrm>
            <a:off x="18275326" y="1894805"/>
            <a:ext cx="3893692"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5500">
              <a:defRPr sz="5800">
                <a:solidFill>
                  <a:srgbClr val="FFFFFF"/>
                </a:solidFill>
                <a:latin typeface="Arial Black"/>
                <a:ea typeface="Arial Black"/>
                <a:cs typeface="Arial Black"/>
                <a:sym typeface="Arial Black"/>
              </a:defRPr>
            </a:lvl1pPr>
          </a:lstStyle>
          <a:p>
            <a:pPr/>
            <a:r>
              <a:t>MENTOR.</a:t>
            </a:r>
          </a:p>
        </p:txBody>
      </p:sp>
      <p:sp>
        <p:nvSpPr>
          <p:cNvPr id="267" name="Shape 267"/>
          <p:cNvSpPr/>
          <p:nvPr/>
        </p:nvSpPr>
        <p:spPr>
          <a:xfrm>
            <a:off x="17730250" y="2936436"/>
            <a:ext cx="4983845"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5500">
              <a:defRPr sz="5800">
                <a:solidFill>
                  <a:srgbClr val="FFFFFF"/>
                </a:solidFill>
                <a:latin typeface="Arial Black"/>
                <a:ea typeface="Arial Black"/>
                <a:cs typeface="Arial Black"/>
                <a:sym typeface="Arial Black"/>
              </a:defRPr>
            </a:lvl1pPr>
          </a:lstStyle>
          <a:p>
            <a:pPr/>
            <a:r>
              <a:t>MOBILIZAR.</a:t>
            </a:r>
          </a:p>
        </p:txBody>
      </p:sp>
      <p:sp>
        <p:nvSpPr>
          <p:cNvPr id="268" name="Shape 268"/>
          <p:cNvSpPr/>
          <p:nvPr/>
        </p:nvSpPr>
        <p:spPr>
          <a:xfrm>
            <a:off x="17237325" y="3965753"/>
            <a:ext cx="5969695"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5500">
              <a:defRPr sz="5800">
                <a:solidFill>
                  <a:srgbClr val="FFFFFF"/>
                </a:solidFill>
                <a:latin typeface="Arial Black"/>
                <a:ea typeface="Arial Black"/>
                <a:cs typeface="Arial Black"/>
                <a:sym typeface="Arial Black"/>
              </a:defRPr>
            </a:lvl1pPr>
          </a:lstStyle>
          <a:p>
            <a:pPr/>
            <a:r>
              <a:t>MULTIPLICAR.</a:t>
            </a:r>
          </a:p>
        </p:txBody>
      </p:sp>
      <p:sp>
        <p:nvSpPr>
          <p:cNvPr id="269" name="Shape 269"/>
          <p:cNvSpPr/>
          <p:nvPr/>
        </p:nvSpPr>
        <p:spPr>
          <a:xfrm>
            <a:off x="14254157" y="5651408"/>
            <a:ext cx="8316441" cy="1"/>
          </a:xfrm>
          <a:prstGeom prst="line">
            <a:avLst/>
          </a:prstGeom>
          <a:ln w="25400">
            <a:solidFill>
              <a:srgbClr val="FFFFFF"/>
            </a:solidFill>
            <a:miter lim="400000"/>
          </a:ln>
        </p:spPr>
        <p:txBody>
          <a:bodyPr lIns="50800" tIns="50800" rIns="50800" bIns="50800" anchor="ctr"/>
          <a:lstStyle/>
          <a:p>
            <a:pPr algn="ctr" defTabSz="825500">
              <a:defRPr sz="3600">
                <a:solidFill>
                  <a:srgbClr val="FFFFFF"/>
                </a:solidFill>
                <a:latin typeface="Helvetica Light"/>
                <a:ea typeface="Helvetica Light"/>
                <a:cs typeface="Helvetica Light"/>
                <a:sym typeface="Helvetica Light"/>
              </a:defRPr>
            </a:pPr>
          </a:p>
        </p:txBody>
      </p:sp>
      <p:sp>
        <p:nvSpPr>
          <p:cNvPr id="270" name="Shape 270"/>
          <p:cNvSpPr/>
          <p:nvPr/>
        </p:nvSpPr>
        <p:spPr>
          <a:xfrm>
            <a:off x="15642248" y="6022916"/>
            <a:ext cx="5540259" cy="1333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5500">
              <a:defRPr sz="6900">
                <a:solidFill>
                  <a:srgbClr val="FFFFFF"/>
                </a:solidFill>
                <a:latin typeface="Arial Black"/>
                <a:ea typeface="Arial Black"/>
                <a:cs typeface="Arial Black"/>
                <a:sym typeface="Arial Black"/>
              </a:defRPr>
            </a:lvl1pPr>
          </a:lstStyle>
          <a:p>
            <a:pPr/>
            <a:r>
              <a:t>Curso 1.5.1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2" name="failure.jpg"/>
          <p:cNvPicPr>
            <a:picLocks noChangeAspect="0"/>
          </p:cNvPicPr>
          <p:nvPr/>
        </p:nvPicPr>
        <p:blipFill>
          <a:blip r:embed="rId2">
            <a:extLst/>
          </a:blip>
          <a:srcRect l="9397" t="3334" r="10719" b="24502"/>
          <a:stretch>
            <a:fillRect/>
          </a:stretch>
        </p:blipFill>
        <p:spPr>
          <a:xfrm>
            <a:off x="4435474" y="3714750"/>
            <a:ext cx="6359527" cy="8233172"/>
          </a:xfrm>
          <a:prstGeom prst="rect">
            <a:avLst/>
          </a:prstGeom>
          <a:ln w="12700">
            <a:miter lim="400000"/>
          </a:ln>
        </p:spPr>
      </p:pic>
      <p:sp>
        <p:nvSpPr>
          <p:cNvPr id="343" name="Shape 343"/>
          <p:cNvSpPr/>
          <p:nvPr/>
        </p:nvSpPr>
        <p:spPr>
          <a:xfrm>
            <a:off x="8870156" y="393700"/>
            <a:ext cx="6446578"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7000" u="sng">
                <a:solidFill>
                  <a:srgbClr val="FFFFFF"/>
                </a:solidFill>
                <a:uFill>
                  <a:solidFill>
                    <a:srgbClr val="FFFFFF"/>
                  </a:solidFill>
                </a:uFill>
                <a:latin typeface="+mn-lt"/>
                <a:ea typeface="+mn-ea"/>
                <a:cs typeface="+mn-cs"/>
                <a:sym typeface="Arial"/>
              </a:defRPr>
            </a:lvl1pPr>
          </a:lstStyle>
          <a:p>
            <a:pPr/>
            <a:r>
              <a:t>2 Tipos de Fé</a:t>
            </a:r>
          </a:p>
        </p:txBody>
      </p:sp>
      <p:sp>
        <p:nvSpPr>
          <p:cNvPr id="344" name="Shape 344"/>
          <p:cNvSpPr/>
          <p:nvPr/>
        </p:nvSpPr>
        <p:spPr>
          <a:xfrm>
            <a:off x="4923234" y="2053828"/>
            <a:ext cx="5204794"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7000" u="sng">
                <a:solidFill>
                  <a:srgbClr val="FFFFFF"/>
                </a:solidFill>
                <a:uFill>
                  <a:solidFill>
                    <a:srgbClr val="FFFFFF"/>
                  </a:solidFill>
                </a:uFill>
                <a:latin typeface="+mn-lt"/>
                <a:ea typeface="+mn-ea"/>
                <a:cs typeface="+mn-cs"/>
                <a:sym typeface="Arial"/>
              </a:defRPr>
            </a:lvl1pPr>
          </a:lstStyle>
          <a:p>
            <a:pPr/>
            <a:r>
              <a:t>Fé simples</a:t>
            </a:r>
          </a:p>
        </p:txBody>
      </p:sp>
      <p:sp>
        <p:nvSpPr>
          <p:cNvPr id="345" name="Shape 345"/>
          <p:cNvSpPr/>
          <p:nvPr/>
        </p:nvSpPr>
        <p:spPr>
          <a:xfrm>
            <a:off x="14549437" y="2053828"/>
            <a:ext cx="5205666"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7000" u="sng">
                <a:solidFill>
                  <a:srgbClr val="FFFFFF"/>
                </a:solidFill>
                <a:uFill>
                  <a:solidFill>
                    <a:srgbClr val="FFFFFF"/>
                  </a:solidFill>
                </a:uFill>
                <a:latin typeface="+mn-lt"/>
                <a:ea typeface="+mn-ea"/>
                <a:cs typeface="+mn-cs"/>
                <a:sym typeface="Arial"/>
              </a:defRPr>
            </a:lvl1pPr>
          </a:lstStyle>
          <a:p>
            <a:pPr/>
            <a:r>
              <a:t>Fé Sálvica</a:t>
            </a:r>
          </a:p>
        </p:txBody>
      </p:sp>
      <p:pic>
        <p:nvPicPr>
          <p:cNvPr id="346" name="quality.jpg"/>
          <p:cNvPicPr>
            <a:picLocks noChangeAspect="0"/>
          </p:cNvPicPr>
          <p:nvPr/>
        </p:nvPicPr>
        <p:blipFill>
          <a:blip r:embed="rId3">
            <a:extLst/>
          </a:blip>
          <a:srcRect l="10783" t="8940" r="11181" b="23252"/>
          <a:stretch>
            <a:fillRect/>
          </a:stretch>
        </p:blipFill>
        <p:spPr>
          <a:xfrm>
            <a:off x="13938249" y="3714750"/>
            <a:ext cx="6610351" cy="8233172"/>
          </a:xfrm>
          <a:prstGeom prst="rect">
            <a:avLst/>
          </a:prstGeom>
          <a:ln w="12700">
            <a:miter lim="400000"/>
          </a:ln>
        </p:spPr>
      </p:pic>
      <p:pic>
        <p:nvPicPr>
          <p:cNvPr id="347"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342"/>
                                        </p:tgtEl>
                                        <p:attrNameLst>
                                          <p:attrName>style.visibility</p:attrName>
                                        </p:attrNameLst>
                                      </p:cBhvr>
                                      <p:to>
                                        <p:strVal val="visible"/>
                                      </p:to>
                                    </p:set>
                                    <p:anim calcmode="lin" valueType="num">
                                      <p:cBhvr>
                                        <p:cTn id="7" dur="1500" fill="hold"/>
                                        <p:tgtEl>
                                          <p:spTgt spid="342"/>
                                        </p:tgtEl>
                                        <p:attrNameLst>
                                          <p:attrName>ppt_x</p:attrName>
                                        </p:attrNameLst>
                                      </p:cBhvr>
                                      <p:tavLst>
                                        <p:tav tm="0">
                                          <p:val>
                                            <p:strVal val="1+#ppt_w/2"/>
                                          </p:val>
                                        </p:tav>
                                        <p:tav tm="100000">
                                          <p:val>
                                            <p:strVal val="#ppt_x"/>
                                          </p:val>
                                        </p:tav>
                                      </p:tavLst>
                                    </p:anim>
                                    <p:anim calcmode="lin" valueType="num">
                                      <p:cBhvr>
                                        <p:cTn id="8" dur="1500" fill="hold"/>
                                        <p:tgtEl>
                                          <p:spTgt spid="3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346"/>
                                        </p:tgtEl>
                                        <p:attrNameLst>
                                          <p:attrName>style.visibility</p:attrName>
                                        </p:attrNameLst>
                                      </p:cBhvr>
                                      <p:to>
                                        <p:strVal val="visible"/>
                                      </p:to>
                                    </p:set>
                                    <p:anim calcmode="lin" valueType="num">
                                      <p:cBhvr>
                                        <p:cTn id="13" dur="1000" fill="hold"/>
                                        <p:tgtEl>
                                          <p:spTgt spid="346"/>
                                        </p:tgtEl>
                                        <p:attrNameLst>
                                          <p:attrName>ppt_x</p:attrName>
                                        </p:attrNameLst>
                                      </p:cBhvr>
                                      <p:tavLst>
                                        <p:tav tm="0">
                                          <p:val>
                                            <p:strVal val="0-#ppt_w/2"/>
                                          </p:val>
                                        </p:tav>
                                        <p:tav tm="100000">
                                          <p:val>
                                            <p:strVal val="#ppt_x"/>
                                          </p:val>
                                        </p:tav>
                                      </p:tavLst>
                                    </p:anim>
                                    <p:anim calcmode="lin" valueType="num">
                                      <p:cBhvr>
                                        <p:cTn id="14" dur="1000" fill="hold"/>
                                        <p:tgtEl>
                                          <p:spTgt spid="3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6" grpId="2"/>
      <p:bldP build="whole" bldLvl="1" animBg="1" rev="0" advAuto="0" spid="342"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349" name="Shape 349"/>
          <p:cNvSpPr/>
          <p:nvPr/>
        </p:nvSpPr>
        <p:spPr>
          <a:xfrm>
            <a:off x="4038996" y="5856088"/>
            <a:ext cx="16305611" cy="1982392"/>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ctr" defTabSz="821531">
              <a:defRPr sz="9400">
                <a:solidFill>
                  <a:srgbClr val="FFFFFF"/>
                </a:solidFill>
                <a:latin typeface="+mj-lt"/>
                <a:ea typeface="+mj-ea"/>
                <a:cs typeface="+mj-cs"/>
                <a:sym typeface="Papyrus"/>
              </a:defRPr>
            </a:lvl1pPr>
          </a:lstStyle>
          <a:p>
            <a:pPr>
              <a:defRPr sz="6000"/>
            </a:pPr>
            <a:r>
              <a:rPr sz="9400"/>
              <a:t>Tiago 2:14-24</a:t>
            </a:r>
          </a:p>
        </p:txBody>
      </p:sp>
      <p:pic>
        <p:nvPicPr>
          <p:cNvPr id="350" name="Screenshot 2016-11-04 09.37.54.png"/>
          <p:cNvPicPr>
            <a:picLocks noChangeAspect="1"/>
          </p:cNvPicPr>
          <p:nvPr/>
        </p:nvPicPr>
        <p:blipFill>
          <a:blip r:embed="rId3">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nvSpPr>
        <p:spPr>
          <a:xfrm>
            <a:off x="6119812" y="393700"/>
            <a:ext cx="11805699"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7000" u="sng">
                <a:solidFill>
                  <a:srgbClr val="FFFFFF"/>
                </a:solidFill>
                <a:uFill>
                  <a:solidFill>
                    <a:srgbClr val="FFFFFF"/>
                  </a:solidFill>
                </a:uFill>
                <a:latin typeface="+mn-lt"/>
                <a:ea typeface="+mn-ea"/>
                <a:cs typeface="+mn-cs"/>
                <a:sym typeface="Arial"/>
              </a:defRPr>
            </a:lvl1pPr>
          </a:lstStyle>
          <a:p>
            <a:pPr/>
            <a:r>
              <a:t>Fé Simples vs. Fé Sálvica</a:t>
            </a:r>
          </a:p>
        </p:txBody>
      </p:sp>
      <p:sp>
        <p:nvSpPr>
          <p:cNvPr id="355" name="Shape 355"/>
          <p:cNvSpPr/>
          <p:nvPr/>
        </p:nvSpPr>
        <p:spPr>
          <a:xfrm>
            <a:off x="4346575" y="3982640"/>
            <a:ext cx="5524134" cy="1616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a:defRPr sz="4800">
                <a:solidFill>
                  <a:srgbClr val="FFFFFF"/>
                </a:solidFill>
              </a:defRPr>
            </a:lvl1pPr>
          </a:lstStyle>
          <a:p>
            <a:pPr/>
            <a:r>
              <a:t>Produz nada</a:t>
            </a:r>
          </a:p>
        </p:txBody>
      </p:sp>
      <p:sp>
        <p:nvSpPr>
          <p:cNvPr id="356" name="Shape 356"/>
          <p:cNvSpPr/>
          <p:nvPr/>
        </p:nvSpPr>
        <p:spPr>
          <a:xfrm>
            <a:off x="4298156" y="6276975"/>
            <a:ext cx="7774835" cy="89296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5200">
                <a:solidFill>
                  <a:srgbClr val="FFFFFF"/>
                </a:solidFill>
                <a:uFill>
                  <a:solidFill>
                    <a:srgbClr val="FFFFFF"/>
                  </a:solidFill>
                </a:uFill>
                <a:latin typeface="+mn-lt"/>
                <a:ea typeface="+mn-ea"/>
                <a:cs typeface="+mn-cs"/>
                <a:sym typeface="Arial"/>
              </a:defRPr>
            </a:lvl1pPr>
          </a:lstStyle>
          <a:p>
            <a:pPr/>
            <a:r>
              <a:t>Afeta somente o intelecto</a:t>
            </a:r>
          </a:p>
        </p:txBody>
      </p:sp>
      <p:pic>
        <p:nvPicPr>
          <p:cNvPr id="357" name="MCj04315130000[1].png"/>
          <p:cNvPicPr>
            <a:picLocks noChangeAspect="0"/>
          </p:cNvPicPr>
          <p:nvPr/>
        </p:nvPicPr>
        <p:blipFill>
          <a:blip r:embed="rId3">
            <a:extLst/>
          </a:blip>
          <a:stretch>
            <a:fillRect/>
          </a:stretch>
        </p:blipFill>
        <p:spPr>
          <a:xfrm>
            <a:off x="3512343" y="4143375"/>
            <a:ext cx="767954" cy="767954"/>
          </a:xfrm>
          <a:prstGeom prst="rect">
            <a:avLst/>
          </a:prstGeom>
          <a:ln w="12700">
            <a:miter lim="400000"/>
          </a:ln>
        </p:spPr>
      </p:pic>
      <p:pic>
        <p:nvPicPr>
          <p:cNvPr id="358" name="MCj04315130000[1].png"/>
          <p:cNvPicPr>
            <a:picLocks noChangeAspect="0"/>
          </p:cNvPicPr>
          <p:nvPr/>
        </p:nvPicPr>
        <p:blipFill>
          <a:blip r:embed="rId3">
            <a:extLst/>
          </a:blip>
          <a:stretch>
            <a:fillRect/>
          </a:stretch>
        </p:blipFill>
        <p:spPr>
          <a:xfrm>
            <a:off x="3512343" y="6393656"/>
            <a:ext cx="767954" cy="767954"/>
          </a:xfrm>
          <a:prstGeom prst="rect">
            <a:avLst/>
          </a:prstGeom>
          <a:ln w="12700">
            <a:miter lim="400000"/>
          </a:ln>
        </p:spPr>
      </p:pic>
      <p:pic>
        <p:nvPicPr>
          <p:cNvPr id="359" name="MCj04315130000[1].png"/>
          <p:cNvPicPr>
            <a:picLocks noChangeAspect="0"/>
          </p:cNvPicPr>
          <p:nvPr/>
        </p:nvPicPr>
        <p:blipFill>
          <a:blip r:embed="rId3">
            <a:extLst/>
          </a:blip>
          <a:stretch>
            <a:fillRect/>
          </a:stretch>
        </p:blipFill>
        <p:spPr>
          <a:xfrm>
            <a:off x="3512343" y="8747125"/>
            <a:ext cx="767954" cy="767954"/>
          </a:xfrm>
          <a:prstGeom prst="rect">
            <a:avLst/>
          </a:prstGeom>
          <a:ln w="12700">
            <a:miter lim="400000"/>
          </a:ln>
        </p:spPr>
      </p:pic>
      <p:sp>
        <p:nvSpPr>
          <p:cNvPr id="360" name="Shape 360"/>
          <p:cNvSpPr/>
          <p:nvPr/>
        </p:nvSpPr>
        <p:spPr>
          <a:xfrm>
            <a:off x="13656468" y="4250531"/>
            <a:ext cx="285751" cy="535782"/>
          </a:xfrm>
          <a:prstGeom prst="rightArrow">
            <a:avLst>
              <a:gd name="adj1" fmla="val 32000"/>
              <a:gd name="adj2" fmla="val 275000"/>
            </a:avLst>
          </a:prstGeom>
          <a:solidFill>
            <a:srgbClr val="00FA92"/>
          </a:solidFill>
          <a:ln w="12700">
            <a:solidFill>
              <a:srgbClr val="000000"/>
            </a:solidFill>
          </a:ln>
        </p:spPr>
        <p:txBody>
          <a:bodyPr lIns="71437" tIns="71437" rIns="71437" bIns="71437" anchor="ctr"/>
          <a:lstStyle/>
          <a:p>
            <a:pPr marL="81280" marR="81280" defTabSz="1821656">
              <a:defRPr sz="3200">
                <a:uFill>
                  <a:solidFill>
                    <a:srgbClr val="000000"/>
                  </a:solidFill>
                </a:uFill>
                <a:latin typeface="+mn-lt"/>
                <a:ea typeface="+mn-ea"/>
                <a:cs typeface="+mn-cs"/>
                <a:sym typeface="Arial"/>
              </a:defRPr>
            </a:pPr>
          </a:p>
        </p:txBody>
      </p:sp>
      <p:sp>
        <p:nvSpPr>
          <p:cNvPr id="361" name="Shape 361"/>
          <p:cNvSpPr/>
          <p:nvPr/>
        </p:nvSpPr>
        <p:spPr>
          <a:xfrm>
            <a:off x="14049375" y="4018359"/>
            <a:ext cx="7286625" cy="89297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buClr>
                <a:srgbClr val="FFFFFF"/>
              </a:buClr>
              <a:buFont typeface="Arial"/>
              <a:defRPr sz="5200">
                <a:solidFill>
                  <a:srgbClr val="FFFFFF"/>
                </a:solidFill>
                <a:uFill>
                  <a:solidFill>
                    <a:srgbClr val="FFFFFF"/>
                  </a:solidFill>
                </a:uFill>
                <a:latin typeface="+mn-lt"/>
                <a:ea typeface="+mn-ea"/>
                <a:cs typeface="+mn-cs"/>
                <a:sym typeface="Arial"/>
              </a:defRPr>
            </a:lvl1pPr>
          </a:lstStyle>
          <a:p>
            <a:pPr/>
            <a:r>
              <a:t>Produz boas obras</a:t>
            </a:r>
          </a:p>
        </p:txBody>
      </p:sp>
      <p:sp>
        <p:nvSpPr>
          <p:cNvPr id="362" name="Shape 362"/>
          <p:cNvSpPr/>
          <p:nvPr/>
        </p:nvSpPr>
        <p:spPr>
          <a:xfrm>
            <a:off x="13656468" y="6572250"/>
            <a:ext cx="285751" cy="535782"/>
          </a:xfrm>
          <a:prstGeom prst="rightArrow">
            <a:avLst>
              <a:gd name="adj1" fmla="val 32000"/>
              <a:gd name="adj2" fmla="val 275000"/>
            </a:avLst>
          </a:prstGeom>
          <a:solidFill>
            <a:srgbClr val="00FA92"/>
          </a:solidFill>
          <a:ln w="12700">
            <a:solidFill>
              <a:srgbClr val="000000"/>
            </a:solidFill>
          </a:ln>
        </p:spPr>
        <p:txBody>
          <a:bodyPr lIns="71437" tIns="71437" rIns="71437" bIns="71437" anchor="ctr"/>
          <a:lstStyle/>
          <a:p>
            <a:pPr marL="81280" marR="81280" defTabSz="1821656">
              <a:defRPr sz="3200">
                <a:uFill>
                  <a:solidFill>
                    <a:srgbClr val="000000"/>
                  </a:solidFill>
                </a:uFill>
                <a:latin typeface="+mn-lt"/>
                <a:ea typeface="+mn-ea"/>
                <a:cs typeface="+mn-cs"/>
                <a:sym typeface="Arial"/>
              </a:defRPr>
            </a:pPr>
          </a:p>
        </p:txBody>
      </p:sp>
      <p:sp>
        <p:nvSpPr>
          <p:cNvPr id="363" name="Shape 363"/>
          <p:cNvSpPr/>
          <p:nvPr/>
        </p:nvSpPr>
        <p:spPr>
          <a:xfrm>
            <a:off x="14049375" y="6268640"/>
            <a:ext cx="7286625" cy="16637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buClr>
                <a:srgbClr val="FFFFFF"/>
              </a:buClr>
              <a:buFont typeface="Arial"/>
              <a:defRPr sz="5200">
                <a:solidFill>
                  <a:srgbClr val="FFFFFF"/>
                </a:solidFill>
                <a:uFill>
                  <a:solidFill>
                    <a:srgbClr val="FFFFFF"/>
                  </a:solidFill>
                </a:uFill>
                <a:latin typeface="+mn-lt"/>
                <a:ea typeface="+mn-ea"/>
                <a:cs typeface="+mn-cs"/>
                <a:sym typeface="Arial"/>
              </a:defRPr>
            </a:lvl1pPr>
          </a:lstStyle>
          <a:p>
            <a:pPr/>
            <a:r>
              <a:t>Afeita o intelecto e a vontade</a:t>
            </a:r>
          </a:p>
        </p:txBody>
      </p:sp>
      <p:sp>
        <p:nvSpPr>
          <p:cNvPr id="364" name="Shape 364"/>
          <p:cNvSpPr/>
          <p:nvPr/>
        </p:nvSpPr>
        <p:spPr>
          <a:xfrm>
            <a:off x="13656468" y="8840390"/>
            <a:ext cx="285751" cy="535782"/>
          </a:xfrm>
          <a:prstGeom prst="rightArrow">
            <a:avLst>
              <a:gd name="adj1" fmla="val 32000"/>
              <a:gd name="adj2" fmla="val 275000"/>
            </a:avLst>
          </a:prstGeom>
          <a:solidFill>
            <a:srgbClr val="00FA92"/>
          </a:solidFill>
          <a:ln w="12700">
            <a:solidFill>
              <a:srgbClr val="000000"/>
            </a:solidFill>
          </a:ln>
        </p:spPr>
        <p:txBody>
          <a:bodyPr lIns="71437" tIns="71437" rIns="71437" bIns="71437" anchor="ctr"/>
          <a:lstStyle/>
          <a:p>
            <a:pPr marL="81280" marR="81280" defTabSz="1821656">
              <a:defRPr sz="3200">
                <a:uFill>
                  <a:solidFill>
                    <a:srgbClr val="000000"/>
                  </a:solidFill>
                </a:uFill>
                <a:latin typeface="+mn-lt"/>
                <a:ea typeface="+mn-ea"/>
                <a:cs typeface="+mn-cs"/>
                <a:sym typeface="Arial"/>
              </a:defRPr>
            </a:pPr>
          </a:p>
        </p:txBody>
      </p:sp>
      <p:sp>
        <p:nvSpPr>
          <p:cNvPr id="365" name="Shape 365"/>
          <p:cNvSpPr/>
          <p:nvPr/>
        </p:nvSpPr>
        <p:spPr>
          <a:xfrm>
            <a:off x="4923234" y="2053828"/>
            <a:ext cx="5204794"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7000" u="sng">
                <a:solidFill>
                  <a:srgbClr val="FFFFFF"/>
                </a:solidFill>
                <a:uFill>
                  <a:solidFill>
                    <a:srgbClr val="FFFFFF"/>
                  </a:solidFill>
                </a:uFill>
                <a:latin typeface="+mn-lt"/>
                <a:ea typeface="+mn-ea"/>
                <a:cs typeface="+mn-cs"/>
                <a:sym typeface="Arial"/>
              </a:defRPr>
            </a:lvl1pPr>
          </a:lstStyle>
          <a:p>
            <a:pPr/>
            <a:r>
              <a:t>Fé simples</a:t>
            </a:r>
          </a:p>
        </p:txBody>
      </p:sp>
      <p:sp>
        <p:nvSpPr>
          <p:cNvPr id="366" name="Shape 366"/>
          <p:cNvSpPr/>
          <p:nvPr/>
        </p:nvSpPr>
        <p:spPr>
          <a:xfrm>
            <a:off x="14549437" y="2053828"/>
            <a:ext cx="5205666"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7000" u="sng">
                <a:solidFill>
                  <a:srgbClr val="FFFFFF"/>
                </a:solidFill>
                <a:uFill>
                  <a:solidFill>
                    <a:srgbClr val="FFFFFF"/>
                  </a:solidFill>
                </a:uFill>
                <a:latin typeface="+mn-lt"/>
                <a:ea typeface="+mn-ea"/>
                <a:cs typeface="+mn-cs"/>
                <a:sym typeface="Arial"/>
              </a:defRPr>
            </a:lvl1pPr>
          </a:lstStyle>
          <a:p>
            <a:pPr/>
            <a:r>
              <a:t>Fé Sálvica</a:t>
            </a:r>
          </a:p>
        </p:txBody>
      </p:sp>
      <p:pic>
        <p:nvPicPr>
          <p:cNvPr id="367"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55"/>
                                        </p:tgtEl>
                                        <p:attrNameLst>
                                          <p:attrName>style.visibility</p:attrName>
                                        </p:attrNameLst>
                                      </p:cBhvr>
                                      <p:to>
                                        <p:strVal val="visible"/>
                                      </p:to>
                                    </p:set>
                                    <p:animEffect filter="wipe(left)" transition="in">
                                      <p:cBhvr>
                                        <p:cTn id="7" dur="5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356"/>
                                        </p:tgtEl>
                                        <p:attrNameLst>
                                          <p:attrName>style.visibility</p:attrName>
                                        </p:attrNameLst>
                                      </p:cBhvr>
                                      <p:to>
                                        <p:strVal val="visible"/>
                                      </p:to>
                                    </p:set>
                                    <p:animEffect filter="wipe(left)" transition="in">
                                      <p:cBhvr>
                                        <p:cTn id="12" dur="500"/>
                                        <p:tgtEl>
                                          <p:spTgt spid="35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361"/>
                                        </p:tgtEl>
                                        <p:attrNameLst>
                                          <p:attrName>style.visibility</p:attrName>
                                        </p:attrNameLst>
                                      </p:cBhvr>
                                      <p:to>
                                        <p:strVal val="visible"/>
                                      </p:to>
                                    </p:set>
                                    <p:animEffect filter="wipe(left)" transition="in">
                                      <p:cBhvr>
                                        <p:cTn id="17" dur="500"/>
                                        <p:tgtEl>
                                          <p:spTgt spid="36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363"/>
                                        </p:tgtEl>
                                        <p:attrNameLst>
                                          <p:attrName>style.visibility</p:attrName>
                                        </p:attrNameLst>
                                      </p:cBhvr>
                                      <p:to>
                                        <p:strVal val="visible"/>
                                      </p:to>
                                    </p:set>
                                    <p:animEffect filter="wipe(left)" transition="in">
                                      <p:cBhvr>
                                        <p:cTn id="22" dur="5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5" grpId="1"/>
      <p:bldP build="whole" bldLvl="1" animBg="1" rev="0" advAuto="0" spid="363" grpId="4"/>
      <p:bldP build="whole" bldLvl="1" animBg="1" rev="0" advAuto="0" spid="361" grpId="3"/>
      <p:bldP build="whole" bldLvl="1" animBg="1" rev="0" advAuto="0" spid="356"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371" name="Shape 371"/>
          <p:cNvSpPr/>
          <p:nvPr/>
        </p:nvSpPr>
        <p:spPr>
          <a:xfrm>
            <a:off x="4038996" y="5834856"/>
            <a:ext cx="16305611" cy="20248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ctr" defTabSz="821531">
              <a:defRPr sz="9800">
                <a:solidFill>
                  <a:srgbClr val="FFFFFF"/>
                </a:solidFill>
                <a:latin typeface="+mj-lt"/>
                <a:ea typeface="+mj-ea"/>
                <a:cs typeface="+mj-cs"/>
                <a:sym typeface="Papyrus"/>
              </a:defRPr>
            </a:lvl1pPr>
          </a:lstStyle>
          <a:p>
            <a:pPr/>
            <a:r>
              <a:t>Hebreus 10:38-39</a:t>
            </a:r>
          </a:p>
        </p:txBody>
      </p:sp>
      <p:pic>
        <p:nvPicPr>
          <p:cNvPr id="372" name="Screenshot 2016-11-04 09.37.54.png"/>
          <p:cNvPicPr>
            <a:picLocks noChangeAspect="1"/>
          </p:cNvPicPr>
          <p:nvPr/>
        </p:nvPicPr>
        <p:blipFill>
          <a:blip r:embed="rId3">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6" name="Shape 376"/>
          <p:cNvSpPr/>
          <p:nvPr/>
        </p:nvSpPr>
        <p:spPr>
          <a:xfrm>
            <a:off x="6119812" y="393700"/>
            <a:ext cx="11805699"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7000" u="sng">
                <a:solidFill>
                  <a:srgbClr val="FFFFFF"/>
                </a:solidFill>
                <a:uFill>
                  <a:solidFill>
                    <a:srgbClr val="FFFFFF"/>
                  </a:solidFill>
                </a:uFill>
                <a:latin typeface="+mn-lt"/>
                <a:ea typeface="+mn-ea"/>
                <a:cs typeface="+mn-cs"/>
                <a:sym typeface="Arial"/>
              </a:defRPr>
            </a:lvl1pPr>
          </a:lstStyle>
          <a:p>
            <a:pPr/>
            <a:r>
              <a:t>Fé Simples vs. Fé Sálvica</a:t>
            </a:r>
          </a:p>
        </p:txBody>
      </p:sp>
      <p:sp>
        <p:nvSpPr>
          <p:cNvPr id="377" name="Shape 377"/>
          <p:cNvSpPr/>
          <p:nvPr/>
        </p:nvSpPr>
        <p:spPr>
          <a:xfrm>
            <a:off x="4346575" y="3982640"/>
            <a:ext cx="5524134" cy="1616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a:defRPr sz="4800">
                <a:solidFill>
                  <a:srgbClr val="FFFFFF"/>
                </a:solidFill>
              </a:defRPr>
            </a:lvl1pPr>
          </a:lstStyle>
          <a:p>
            <a:pPr/>
            <a:r>
              <a:t>Produz nada</a:t>
            </a:r>
          </a:p>
        </p:txBody>
      </p:sp>
      <p:sp>
        <p:nvSpPr>
          <p:cNvPr id="378" name="Shape 378"/>
          <p:cNvSpPr/>
          <p:nvPr/>
        </p:nvSpPr>
        <p:spPr>
          <a:xfrm>
            <a:off x="4298156" y="6276975"/>
            <a:ext cx="7774835" cy="89296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5200">
                <a:solidFill>
                  <a:srgbClr val="FFFFFF"/>
                </a:solidFill>
                <a:uFill>
                  <a:solidFill>
                    <a:srgbClr val="FFFFFF"/>
                  </a:solidFill>
                </a:uFill>
                <a:latin typeface="+mn-lt"/>
                <a:ea typeface="+mn-ea"/>
                <a:cs typeface="+mn-cs"/>
                <a:sym typeface="Arial"/>
              </a:defRPr>
            </a:lvl1pPr>
          </a:lstStyle>
          <a:p>
            <a:pPr/>
            <a:r>
              <a:t>Afeta somente o intelecto</a:t>
            </a:r>
          </a:p>
        </p:txBody>
      </p:sp>
      <p:pic>
        <p:nvPicPr>
          <p:cNvPr id="379" name="MCj04315130000[1].png"/>
          <p:cNvPicPr>
            <a:picLocks noChangeAspect="0"/>
          </p:cNvPicPr>
          <p:nvPr/>
        </p:nvPicPr>
        <p:blipFill>
          <a:blip r:embed="rId3">
            <a:extLst/>
          </a:blip>
          <a:stretch>
            <a:fillRect/>
          </a:stretch>
        </p:blipFill>
        <p:spPr>
          <a:xfrm>
            <a:off x="3512343" y="4143375"/>
            <a:ext cx="767954" cy="767954"/>
          </a:xfrm>
          <a:prstGeom prst="rect">
            <a:avLst/>
          </a:prstGeom>
          <a:ln w="12700">
            <a:miter lim="400000"/>
          </a:ln>
        </p:spPr>
      </p:pic>
      <p:pic>
        <p:nvPicPr>
          <p:cNvPr id="380" name="MCj04315130000[1].png"/>
          <p:cNvPicPr>
            <a:picLocks noChangeAspect="0"/>
          </p:cNvPicPr>
          <p:nvPr/>
        </p:nvPicPr>
        <p:blipFill>
          <a:blip r:embed="rId3">
            <a:extLst/>
          </a:blip>
          <a:stretch>
            <a:fillRect/>
          </a:stretch>
        </p:blipFill>
        <p:spPr>
          <a:xfrm>
            <a:off x="3512343" y="6393656"/>
            <a:ext cx="767954" cy="767954"/>
          </a:xfrm>
          <a:prstGeom prst="rect">
            <a:avLst/>
          </a:prstGeom>
          <a:ln w="12700">
            <a:miter lim="400000"/>
          </a:ln>
        </p:spPr>
      </p:pic>
      <p:pic>
        <p:nvPicPr>
          <p:cNvPr id="381" name="MCj04315130000[1].png"/>
          <p:cNvPicPr>
            <a:picLocks noChangeAspect="0"/>
          </p:cNvPicPr>
          <p:nvPr/>
        </p:nvPicPr>
        <p:blipFill>
          <a:blip r:embed="rId3">
            <a:extLst/>
          </a:blip>
          <a:stretch>
            <a:fillRect/>
          </a:stretch>
        </p:blipFill>
        <p:spPr>
          <a:xfrm>
            <a:off x="3512343" y="8747125"/>
            <a:ext cx="767954" cy="767954"/>
          </a:xfrm>
          <a:prstGeom prst="rect">
            <a:avLst/>
          </a:prstGeom>
          <a:ln w="12700">
            <a:miter lim="400000"/>
          </a:ln>
        </p:spPr>
      </p:pic>
      <p:sp>
        <p:nvSpPr>
          <p:cNvPr id="382" name="Shape 382"/>
          <p:cNvSpPr/>
          <p:nvPr/>
        </p:nvSpPr>
        <p:spPr>
          <a:xfrm>
            <a:off x="13656468" y="4250531"/>
            <a:ext cx="285751" cy="535782"/>
          </a:xfrm>
          <a:prstGeom prst="rightArrow">
            <a:avLst>
              <a:gd name="adj1" fmla="val 32000"/>
              <a:gd name="adj2" fmla="val 275000"/>
            </a:avLst>
          </a:prstGeom>
          <a:solidFill>
            <a:srgbClr val="00FA92"/>
          </a:solidFill>
          <a:ln w="12700">
            <a:solidFill>
              <a:srgbClr val="000000"/>
            </a:solidFill>
          </a:ln>
        </p:spPr>
        <p:txBody>
          <a:bodyPr lIns="71437" tIns="71437" rIns="71437" bIns="71437" anchor="ctr"/>
          <a:lstStyle/>
          <a:p>
            <a:pPr marL="81280" marR="81280" defTabSz="1821656">
              <a:defRPr sz="3200">
                <a:uFill>
                  <a:solidFill>
                    <a:srgbClr val="000000"/>
                  </a:solidFill>
                </a:uFill>
                <a:latin typeface="+mn-lt"/>
                <a:ea typeface="+mn-ea"/>
                <a:cs typeface="+mn-cs"/>
                <a:sym typeface="Arial"/>
              </a:defRPr>
            </a:pPr>
          </a:p>
        </p:txBody>
      </p:sp>
      <p:sp>
        <p:nvSpPr>
          <p:cNvPr id="383" name="Shape 383"/>
          <p:cNvSpPr/>
          <p:nvPr/>
        </p:nvSpPr>
        <p:spPr>
          <a:xfrm>
            <a:off x="14049375" y="4018359"/>
            <a:ext cx="7286625" cy="89297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buClr>
                <a:srgbClr val="FFFFFF"/>
              </a:buClr>
              <a:buFont typeface="Arial"/>
              <a:defRPr sz="5200">
                <a:solidFill>
                  <a:srgbClr val="FFFFFF"/>
                </a:solidFill>
                <a:uFill>
                  <a:solidFill>
                    <a:srgbClr val="FFFFFF"/>
                  </a:solidFill>
                </a:uFill>
                <a:latin typeface="+mn-lt"/>
                <a:ea typeface="+mn-ea"/>
                <a:cs typeface="+mn-cs"/>
                <a:sym typeface="Arial"/>
              </a:defRPr>
            </a:lvl1pPr>
          </a:lstStyle>
          <a:p>
            <a:pPr/>
            <a:r>
              <a:t>Produz boas obras</a:t>
            </a:r>
          </a:p>
        </p:txBody>
      </p:sp>
      <p:sp>
        <p:nvSpPr>
          <p:cNvPr id="384" name="Shape 384"/>
          <p:cNvSpPr/>
          <p:nvPr/>
        </p:nvSpPr>
        <p:spPr>
          <a:xfrm>
            <a:off x="13656468" y="6572250"/>
            <a:ext cx="285751" cy="535782"/>
          </a:xfrm>
          <a:prstGeom prst="rightArrow">
            <a:avLst>
              <a:gd name="adj1" fmla="val 32000"/>
              <a:gd name="adj2" fmla="val 275000"/>
            </a:avLst>
          </a:prstGeom>
          <a:solidFill>
            <a:srgbClr val="00FA92"/>
          </a:solidFill>
          <a:ln w="12700">
            <a:solidFill>
              <a:srgbClr val="000000"/>
            </a:solidFill>
          </a:ln>
        </p:spPr>
        <p:txBody>
          <a:bodyPr lIns="71437" tIns="71437" rIns="71437" bIns="71437" anchor="ctr"/>
          <a:lstStyle/>
          <a:p>
            <a:pPr marL="81280" marR="81280" defTabSz="1821656">
              <a:defRPr sz="3200">
                <a:uFill>
                  <a:solidFill>
                    <a:srgbClr val="000000"/>
                  </a:solidFill>
                </a:uFill>
                <a:latin typeface="+mn-lt"/>
                <a:ea typeface="+mn-ea"/>
                <a:cs typeface="+mn-cs"/>
                <a:sym typeface="Arial"/>
              </a:defRPr>
            </a:pPr>
          </a:p>
        </p:txBody>
      </p:sp>
      <p:sp>
        <p:nvSpPr>
          <p:cNvPr id="385" name="Shape 385"/>
          <p:cNvSpPr/>
          <p:nvPr/>
        </p:nvSpPr>
        <p:spPr>
          <a:xfrm>
            <a:off x="14049375" y="6268640"/>
            <a:ext cx="7286625" cy="16637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buClr>
                <a:srgbClr val="FFFFFF"/>
              </a:buClr>
              <a:buFont typeface="Arial"/>
              <a:defRPr sz="5200">
                <a:solidFill>
                  <a:srgbClr val="FFFFFF"/>
                </a:solidFill>
                <a:uFill>
                  <a:solidFill>
                    <a:srgbClr val="FFFFFF"/>
                  </a:solidFill>
                </a:uFill>
                <a:latin typeface="+mn-lt"/>
                <a:ea typeface="+mn-ea"/>
                <a:cs typeface="+mn-cs"/>
                <a:sym typeface="Arial"/>
              </a:defRPr>
            </a:lvl1pPr>
          </a:lstStyle>
          <a:p>
            <a:pPr/>
            <a:r>
              <a:t>Afeita o intelecto e a vontade</a:t>
            </a:r>
          </a:p>
        </p:txBody>
      </p:sp>
      <p:sp>
        <p:nvSpPr>
          <p:cNvPr id="386" name="Shape 386"/>
          <p:cNvSpPr/>
          <p:nvPr/>
        </p:nvSpPr>
        <p:spPr>
          <a:xfrm>
            <a:off x="13656468" y="8840390"/>
            <a:ext cx="285751" cy="535782"/>
          </a:xfrm>
          <a:prstGeom prst="rightArrow">
            <a:avLst>
              <a:gd name="adj1" fmla="val 32000"/>
              <a:gd name="adj2" fmla="val 275000"/>
            </a:avLst>
          </a:prstGeom>
          <a:solidFill>
            <a:srgbClr val="00FA92"/>
          </a:solidFill>
          <a:ln w="12700">
            <a:solidFill>
              <a:srgbClr val="000000"/>
            </a:solidFill>
          </a:ln>
        </p:spPr>
        <p:txBody>
          <a:bodyPr lIns="71437" tIns="71437" rIns="71437" bIns="71437" anchor="ctr"/>
          <a:lstStyle/>
          <a:p>
            <a:pPr marL="81280" marR="81280" defTabSz="1821656">
              <a:defRPr sz="3200">
                <a:uFill>
                  <a:solidFill>
                    <a:srgbClr val="000000"/>
                  </a:solidFill>
                </a:uFill>
                <a:latin typeface="+mn-lt"/>
                <a:ea typeface="+mn-ea"/>
                <a:cs typeface="+mn-cs"/>
                <a:sym typeface="Arial"/>
              </a:defRPr>
            </a:pPr>
          </a:p>
        </p:txBody>
      </p:sp>
      <p:sp>
        <p:nvSpPr>
          <p:cNvPr id="387" name="Shape 387"/>
          <p:cNvSpPr/>
          <p:nvPr/>
        </p:nvSpPr>
        <p:spPr>
          <a:xfrm>
            <a:off x="4923234" y="2053828"/>
            <a:ext cx="5204794"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7000" u="sng">
                <a:solidFill>
                  <a:srgbClr val="FFFFFF"/>
                </a:solidFill>
                <a:uFill>
                  <a:solidFill>
                    <a:srgbClr val="FFFFFF"/>
                  </a:solidFill>
                </a:uFill>
                <a:latin typeface="+mn-lt"/>
                <a:ea typeface="+mn-ea"/>
                <a:cs typeface="+mn-cs"/>
                <a:sym typeface="Arial"/>
              </a:defRPr>
            </a:lvl1pPr>
          </a:lstStyle>
          <a:p>
            <a:pPr/>
            <a:r>
              <a:t>Fé simples</a:t>
            </a:r>
          </a:p>
        </p:txBody>
      </p:sp>
      <p:sp>
        <p:nvSpPr>
          <p:cNvPr id="388" name="Shape 388"/>
          <p:cNvSpPr/>
          <p:nvPr/>
        </p:nvSpPr>
        <p:spPr>
          <a:xfrm>
            <a:off x="14549437" y="2053828"/>
            <a:ext cx="5205666"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7000" u="sng">
                <a:solidFill>
                  <a:srgbClr val="FFFFFF"/>
                </a:solidFill>
                <a:uFill>
                  <a:solidFill>
                    <a:srgbClr val="FFFFFF"/>
                  </a:solidFill>
                </a:uFill>
                <a:latin typeface="+mn-lt"/>
                <a:ea typeface="+mn-ea"/>
                <a:cs typeface="+mn-cs"/>
                <a:sym typeface="Arial"/>
              </a:defRPr>
            </a:lvl1pPr>
          </a:lstStyle>
          <a:p>
            <a:pPr/>
            <a:r>
              <a:t>Fé Sálvica</a:t>
            </a:r>
          </a:p>
        </p:txBody>
      </p:sp>
      <p:sp>
        <p:nvSpPr>
          <p:cNvPr id="389" name="Shape 389"/>
          <p:cNvSpPr/>
          <p:nvPr/>
        </p:nvSpPr>
        <p:spPr>
          <a:xfrm>
            <a:off x="11915109" y="6665912"/>
            <a:ext cx="528242" cy="384176"/>
          </a:xfrm>
          <a:prstGeom prst="rect">
            <a:avLst/>
          </a:prstGeom>
          <a:ln w="12700">
            <a:miter lim="400000"/>
          </a:ln>
        </p:spPr>
        <p:txBody>
          <a:bodyPr wrap="none" lIns="71437" tIns="71437" rIns="71437" bIns="71437" anchor="ctr">
            <a:spAutoFit/>
          </a:bodyPr>
          <a:lstStyle/>
          <a:p>
            <a:pPr/>
          </a:p>
        </p:txBody>
      </p:sp>
      <p:sp>
        <p:nvSpPr>
          <p:cNvPr id="390" name="Shape 390"/>
          <p:cNvSpPr/>
          <p:nvPr/>
        </p:nvSpPr>
        <p:spPr>
          <a:xfrm>
            <a:off x="4483186" y="8598196"/>
            <a:ext cx="6084889" cy="1616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a:defRPr sz="4800">
                <a:solidFill>
                  <a:srgbClr val="FFFFFF"/>
                </a:solidFill>
              </a:defRPr>
            </a:lvl1pPr>
          </a:lstStyle>
          <a:p>
            <a:pPr/>
            <a:r>
              <a:t>Falha cada vez mais.</a:t>
            </a:r>
          </a:p>
        </p:txBody>
      </p:sp>
      <p:sp>
        <p:nvSpPr>
          <p:cNvPr id="391" name="Shape 391"/>
          <p:cNvSpPr/>
          <p:nvPr/>
        </p:nvSpPr>
        <p:spPr>
          <a:xfrm>
            <a:off x="14300310" y="8691364"/>
            <a:ext cx="2933899" cy="879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a:defRPr sz="4800">
                <a:solidFill>
                  <a:srgbClr val="FFFFFF"/>
                </a:solidFill>
              </a:defRPr>
            </a:lvl1pPr>
          </a:lstStyle>
          <a:p>
            <a:pPr/>
            <a:r>
              <a:t>Persevera</a:t>
            </a:r>
          </a:p>
        </p:txBody>
      </p:sp>
      <p:pic>
        <p:nvPicPr>
          <p:cNvPr id="392"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77"/>
                                        </p:tgtEl>
                                        <p:attrNameLst>
                                          <p:attrName>style.visibility</p:attrName>
                                        </p:attrNameLst>
                                      </p:cBhvr>
                                      <p:to>
                                        <p:strVal val="visible"/>
                                      </p:to>
                                    </p:set>
                                    <p:animEffect filter="wipe(left)" transition="in">
                                      <p:cBhvr>
                                        <p:cTn id="7" dur="500"/>
                                        <p:tgtEl>
                                          <p:spTgt spid="37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378"/>
                                        </p:tgtEl>
                                        <p:attrNameLst>
                                          <p:attrName>style.visibility</p:attrName>
                                        </p:attrNameLst>
                                      </p:cBhvr>
                                      <p:to>
                                        <p:strVal val="visible"/>
                                      </p:to>
                                    </p:set>
                                    <p:animEffect filter="wipe(left)" transition="in">
                                      <p:cBhvr>
                                        <p:cTn id="12" dur="500"/>
                                        <p:tgtEl>
                                          <p:spTgt spid="37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383"/>
                                        </p:tgtEl>
                                        <p:attrNameLst>
                                          <p:attrName>style.visibility</p:attrName>
                                        </p:attrNameLst>
                                      </p:cBhvr>
                                      <p:to>
                                        <p:strVal val="visible"/>
                                      </p:to>
                                    </p:set>
                                    <p:animEffect filter="wipe(left)" transition="in">
                                      <p:cBhvr>
                                        <p:cTn id="17" dur="500"/>
                                        <p:tgtEl>
                                          <p:spTgt spid="38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385"/>
                                        </p:tgtEl>
                                        <p:attrNameLst>
                                          <p:attrName>style.visibility</p:attrName>
                                        </p:attrNameLst>
                                      </p:cBhvr>
                                      <p:to>
                                        <p:strVal val="visible"/>
                                      </p:to>
                                    </p:set>
                                    <p:animEffect filter="wipe(left)" transition="in">
                                      <p:cBhvr>
                                        <p:cTn id="22" dur="5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5" grpId="4"/>
      <p:bldP build="whole" bldLvl="1" animBg="1" rev="0" advAuto="0" spid="377" grpId="1"/>
      <p:bldP build="whole" bldLvl="1" animBg="1" rev="0" advAuto="0" spid="378" grpId="2"/>
      <p:bldP build="whole" bldLvl="1" animBg="1" rev="0" advAuto="0" spid="383" grpId="3"/>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6" name="42-17751603.jpg"/>
          <p:cNvPicPr>
            <a:picLocks noChangeAspect="0"/>
          </p:cNvPicPr>
          <p:nvPr/>
        </p:nvPicPr>
        <p:blipFill>
          <a:blip r:embed="rId3">
            <a:extLst/>
          </a:blip>
          <a:srcRect l="5185" t="0" r="0" b="0"/>
          <a:stretch>
            <a:fillRect/>
          </a:stretch>
        </p:blipFill>
        <p:spPr>
          <a:xfrm>
            <a:off x="3048000" y="0"/>
            <a:ext cx="18287950" cy="12884151"/>
          </a:xfrm>
          <a:prstGeom prst="rect">
            <a:avLst/>
          </a:prstGeom>
          <a:ln w="12700">
            <a:miter lim="400000"/>
          </a:ln>
        </p:spPr>
      </p:pic>
      <p:sp>
        <p:nvSpPr>
          <p:cNvPr id="397" name="Shape 397"/>
          <p:cNvSpPr/>
          <p:nvPr/>
        </p:nvSpPr>
        <p:spPr>
          <a:xfrm>
            <a:off x="8608796" y="490934"/>
            <a:ext cx="12777028" cy="101798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000000"/>
              </a:buClr>
              <a:buFont typeface="Arial"/>
              <a:defRPr sz="6000" u="sng">
                <a:solidFill>
                  <a:srgbClr val="FFFFFF"/>
                </a:solidFill>
                <a:uFill>
                  <a:solidFill>
                    <a:srgbClr val="FFFFFF"/>
                  </a:solidFill>
                </a:uFill>
                <a:latin typeface="+mn-lt"/>
                <a:ea typeface="+mn-ea"/>
                <a:cs typeface="+mn-cs"/>
                <a:sym typeface="Arial"/>
              </a:defRPr>
            </a:lvl1pPr>
          </a:lstStyle>
          <a:p>
            <a:pPr/>
            <a:r>
              <a:t>Eu confio em qual tipo de fé?</a:t>
            </a:r>
          </a:p>
        </p:txBody>
      </p:sp>
      <p:sp>
        <p:nvSpPr>
          <p:cNvPr id="398" name="Shape 398"/>
          <p:cNvSpPr/>
          <p:nvPr/>
        </p:nvSpPr>
        <p:spPr>
          <a:xfrm>
            <a:off x="10334625" y="1987550"/>
            <a:ext cx="10117303" cy="164527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marL="527165" marR="81280" indent="-405245" defTabSz="1821656">
              <a:buSzPct val="100000"/>
              <a:buChar char="-"/>
              <a:defRPr sz="5200">
                <a:solidFill>
                  <a:srgbClr val="FFFFFF"/>
                </a:solidFill>
                <a:uFill>
                  <a:solidFill>
                    <a:srgbClr val="FFFFFF"/>
                  </a:solidFill>
                </a:uFill>
                <a:latin typeface="+mn-lt"/>
                <a:ea typeface="+mn-ea"/>
                <a:cs typeface="+mn-cs"/>
                <a:sym typeface="Arial"/>
              </a:defRPr>
            </a:pPr>
            <a:r>
              <a:t>Será que sou um filho de Deus </a:t>
            </a:r>
          </a:p>
          <a:p>
            <a:pPr marL="527165" marR="81280" indent="-405245" defTabSz="1821656">
              <a:buSzPct val="100000"/>
              <a:buChar char="-"/>
              <a:defRPr sz="5200">
                <a:solidFill>
                  <a:srgbClr val="FFFFFF"/>
                </a:solidFill>
                <a:uFill>
                  <a:solidFill>
                    <a:srgbClr val="FFFFFF"/>
                  </a:solidFill>
                </a:uFill>
                <a:latin typeface="+mn-lt"/>
                <a:ea typeface="+mn-ea"/>
                <a:cs typeface="+mn-cs"/>
                <a:sym typeface="Arial"/>
              </a:defRPr>
            </a:pPr>
            <a:r>
              <a:t>verdadeiro?</a:t>
            </a:r>
          </a:p>
        </p:txBody>
      </p:sp>
      <p:sp>
        <p:nvSpPr>
          <p:cNvPr id="399" name="Shape 399"/>
          <p:cNvSpPr/>
          <p:nvPr/>
        </p:nvSpPr>
        <p:spPr>
          <a:xfrm>
            <a:off x="9433411" y="3781623"/>
            <a:ext cx="10350700" cy="16637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marL="527165" marR="81280" indent="-405245" defTabSz="1821656">
              <a:buSzPct val="100000"/>
              <a:buChar char="-"/>
              <a:defRPr sz="5200">
                <a:solidFill>
                  <a:srgbClr val="FFFFFF"/>
                </a:solidFill>
                <a:uFill>
                  <a:solidFill>
                    <a:srgbClr val="FFFFFF"/>
                  </a:solidFill>
                </a:uFill>
                <a:latin typeface="+mn-lt"/>
                <a:ea typeface="+mn-ea"/>
                <a:cs typeface="+mn-cs"/>
                <a:sym typeface="Arial"/>
              </a:defRPr>
            </a:pPr>
            <a:r>
              <a:t>Eu estou dependendo de mais </a:t>
            </a:r>
          </a:p>
          <a:p>
            <a:pPr marL="527165" marR="81280" indent="-405245" defTabSz="1821656">
              <a:buSzPct val="100000"/>
              <a:buChar char="-"/>
              <a:defRPr sz="5200">
                <a:solidFill>
                  <a:srgbClr val="FFFFFF"/>
                </a:solidFill>
                <a:uFill>
                  <a:solidFill>
                    <a:srgbClr val="FFFFFF"/>
                  </a:solidFill>
                </a:uFill>
                <a:latin typeface="+mn-lt"/>
                <a:ea typeface="+mn-ea"/>
                <a:cs typeface="+mn-cs"/>
                <a:sym typeface="Arial"/>
              </a:defRPr>
            </a:pPr>
            <a:r>
              <a:t>alguém?</a:t>
            </a:r>
          </a:p>
        </p:txBody>
      </p:sp>
      <p:sp>
        <p:nvSpPr>
          <p:cNvPr id="400" name="Shape 400"/>
          <p:cNvSpPr/>
          <p:nvPr/>
        </p:nvSpPr>
        <p:spPr>
          <a:xfrm>
            <a:off x="9019132" y="5748436"/>
            <a:ext cx="11956355" cy="164527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527165" marR="81280" indent="-405245" defTabSz="1821656">
              <a:buSzPct val="100000"/>
              <a:buChar char="-"/>
              <a:defRPr sz="5200">
                <a:solidFill>
                  <a:srgbClr val="FFFFFF"/>
                </a:solidFill>
                <a:uFill>
                  <a:solidFill>
                    <a:srgbClr val="FFFFFF"/>
                  </a:solidFill>
                </a:uFill>
                <a:latin typeface="+mn-lt"/>
                <a:ea typeface="+mn-ea"/>
                <a:cs typeface="+mn-cs"/>
                <a:sym typeface="Arial"/>
              </a:defRPr>
            </a:lvl1pPr>
          </a:lstStyle>
          <a:p>
            <a:pPr/>
            <a:r>
              <a:t>Será que minha fé representa uma mudança de vida verdadeira?</a:t>
            </a:r>
          </a:p>
        </p:txBody>
      </p:sp>
      <p:sp>
        <p:nvSpPr>
          <p:cNvPr id="401" name="Shape 401"/>
          <p:cNvSpPr/>
          <p:nvPr/>
        </p:nvSpPr>
        <p:spPr>
          <a:xfrm>
            <a:off x="11073139" y="7710907"/>
            <a:ext cx="9673613" cy="89296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000000"/>
              </a:buClr>
              <a:buFont typeface="Arial"/>
              <a:defRPr sz="5200">
                <a:solidFill>
                  <a:srgbClr val="FFFFFF"/>
                </a:solidFill>
                <a:uFill>
                  <a:solidFill>
                    <a:srgbClr val="FFFFFF"/>
                  </a:solidFill>
                </a:uFill>
                <a:latin typeface="+mn-lt"/>
                <a:ea typeface="+mn-ea"/>
                <a:cs typeface="+mn-cs"/>
                <a:sym typeface="Arial"/>
              </a:defRPr>
            </a:lvl1pPr>
          </a:lstStyle>
          <a:p>
            <a:pPr/>
            <a:r>
              <a:t>-Vou fazer o que sobre isto?</a:t>
            </a:r>
          </a:p>
        </p:txBody>
      </p:sp>
      <p:pic>
        <p:nvPicPr>
          <p:cNvPr id="402"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398"/>
                                        </p:tgtEl>
                                        <p:attrNameLst>
                                          <p:attrName>style.visibility</p:attrName>
                                        </p:attrNameLst>
                                      </p:cBhvr>
                                      <p:to>
                                        <p:strVal val="visible"/>
                                      </p:to>
                                    </p:set>
                                    <p:anim calcmode="lin" valueType="num">
                                      <p:cBhvr>
                                        <p:cTn id="7" dur="500" fill="hold"/>
                                        <p:tgtEl>
                                          <p:spTgt spid="398"/>
                                        </p:tgtEl>
                                        <p:attrNameLst>
                                          <p:attrName>ppt_w</p:attrName>
                                        </p:attrNameLst>
                                      </p:cBhvr>
                                      <p:tavLst>
                                        <p:tav tm="0">
                                          <p:val>
                                            <p:fltVal val="0"/>
                                          </p:val>
                                        </p:tav>
                                        <p:tav tm="100000">
                                          <p:val>
                                            <p:strVal val="#ppt_w"/>
                                          </p:val>
                                        </p:tav>
                                      </p:tavLst>
                                    </p:anim>
                                    <p:anim calcmode="lin" valueType="num">
                                      <p:cBhvr>
                                        <p:cTn id="8" dur="500" fill="hold"/>
                                        <p:tgtEl>
                                          <p:spTgt spid="3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399"/>
                                        </p:tgtEl>
                                        <p:attrNameLst>
                                          <p:attrName>style.visibility</p:attrName>
                                        </p:attrNameLst>
                                      </p:cBhvr>
                                      <p:to>
                                        <p:strVal val="visible"/>
                                      </p:to>
                                    </p:set>
                                    <p:anim calcmode="lin" valueType="num">
                                      <p:cBhvr>
                                        <p:cTn id="13" dur="500" fill="hold"/>
                                        <p:tgtEl>
                                          <p:spTgt spid="399"/>
                                        </p:tgtEl>
                                        <p:attrNameLst>
                                          <p:attrName>ppt_w</p:attrName>
                                        </p:attrNameLst>
                                      </p:cBhvr>
                                      <p:tavLst>
                                        <p:tav tm="0">
                                          <p:val>
                                            <p:fltVal val="0"/>
                                          </p:val>
                                        </p:tav>
                                        <p:tav tm="100000">
                                          <p:val>
                                            <p:strVal val="#ppt_w"/>
                                          </p:val>
                                        </p:tav>
                                      </p:tavLst>
                                    </p:anim>
                                    <p:anim calcmode="lin" valueType="num">
                                      <p:cBhvr>
                                        <p:cTn id="14" dur="500" fill="hold"/>
                                        <p:tgtEl>
                                          <p:spTgt spid="39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3" fill="hold">
                                  <p:stCondLst>
                                    <p:cond delay="0"/>
                                  </p:stCondLst>
                                  <p:iterate type="el" backwards="0">
                                    <p:tmAbs val="0"/>
                                  </p:iterate>
                                  <p:childTnLst>
                                    <p:set>
                                      <p:cBhvr>
                                        <p:cTn id="18" fill="hold"/>
                                        <p:tgtEl>
                                          <p:spTgt spid="400"/>
                                        </p:tgtEl>
                                        <p:attrNameLst>
                                          <p:attrName>style.visibility</p:attrName>
                                        </p:attrNameLst>
                                      </p:cBhvr>
                                      <p:to>
                                        <p:strVal val="visible"/>
                                      </p:to>
                                    </p:set>
                                    <p:anim calcmode="lin" valueType="num">
                                      <p:cBhvr>
                                        <p:cTn id="19" dur="500" fill="hold"/>
                                        <p:tgtEl>
                                          <p:spTgt spid="400"/>
                                        </p:tgtEl>
                                        <p:attrNameLst>
                                          <p:attrName>ppt_w</p:attrName>
                                        </p:attrNameLst>
                                      </p:cBhvr>
                                      <p:tavLst>
                                        <p:tav tm="0">
                                          <p:val>
                                            <p:fltVal val="0"/>
                                          </p:val>
                                        </p:tav>
                                        <p:tav tm="100000">
                                          <p:val>
                                            <p:strVal val="#ppt_w"/>
                                          </p:val>
                                        </p:tav>
                                      </p:tavLst>
                                    </p:anim>
                                    <p:anim calcmode="lin" valueType="num">
                                      <p:cBhvr>
                                        <p:cTn id="20" dur="500" fill="hold"/>
                                        <p:tgtEl>
                                          <p:spTgt spid="40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6" presetID="23" grpId="4" fill="hold">
                                  <p:stCondLst>
                                    <p:cond delay="0"/>
                                  </p:stCondLst>
                                  <p:iterate type="el" backwards="0">
                                    <p:tmAbs val="0"/>
                                  </p:iterate>
                                  <p:childTnLst>
                                    <p:set>
                                      <p:cBhvr>
                                        <p:cTn id="24" fill="hold"/>
                                        <p:tgtEl>
                                          <p:spTgt spid="401"/>
                                        </p:tgtEl>
                                        <p:attrNameLst>
                                          <p:attrName>style.visibility</p:attrName>
                                        </p:attrNameLst>
                                      </p:cBhvr>
                                      <p:to>
                                        <p:strVal val="visible"/>
                                      </p:to>
                                    </p:set>
                                    <p:anim calcmode="lin" valueType="num">
                                      <p:cBhvr>
                                        <p:cTn id="25" dur="500" fill="hold"/>
                                        <p:tgtEl>
                                          <p:spTgt spid="401"/>
                                        </p:tgtEl>
                                        <p:attrNameLst>
                                          <p:attrName>ppt_w</p:attrName>
                                        </p:attrNameLst>
                                      </p:cBhvr>
                                      <p:tavLst>
                                        <p:tav tm="0">
                                          <p:val>
                                            <p:fltVal val="0"/>
                                          </p:val>
                                        </p:tav>
                                        <p:tav tm="100000">
                                          <p:val>
                                            <p:strVal val="#ppt_w"/>
                                          </p:val>
                                        </p:tav>
                                      </p:tavLst>
                                    </p:anim>
                                    <p:anim calcmode="lin" valueType="num">
                                      <p:cBhvr>
                                        <p:cTn id="26" dur="500" fill="hold"/>
                                        <p:tgtEl>
                                          <p:spTgt spid="4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9" grpId="2"/>
      <p:bldP build="whole" bldLvl="1" animBg="1" rev="0" advAuto="0" spid="401" grpId="4"/>
      <p:bldP build="whole" bldLvl="1" animBg="1" rev="0" advAuto="0" spid="398" grpId="1"/>
      <p:bldP build="whole" bldLvl="1" animBg="1" rev="0" advAuto="0" spid="400" grpId="3"/>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ph type="sldNum" sz="quarter" idx="2"/>
          </p:nvPr>
        </p:nvSpPr>
        <p:spPr>
          <a:xfrm>
            <a:off x="18028847" y="12490450"/>
            <a:ext cx="518307" cy="50006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08" name="800px-Flickr_cc_runner_wisconsin_u.jpg"/>
          <p:cNvPicPr>
            <a:picLocks noChangeAspect="0"/>
          </p:cNvPicPr>
          <p:nvPr/>
        </p:nvPicPr>
        <p:blipFill>
          <a:blip r:embed="rId3">
            <a:extLst/>
          </a:blip>
          <a:stretch>
            <a:fillRect/>
          </a:stretch>
        </p:blipFill>
        <p:spPr>
          <a:xfrm>
            <a:off x="8298656" y="3441700"/>
            <a:ext cx="7768829" cy="5732860"/>
          </a:xfrm>
          <a:prstGeom prst="rect">
            <a:avLst/>
          </a:prstGeom>
          <a:ln w="12700">
            <a:miter lim="400000"/>
          </a:ln>
        </p:spPr>
      </p:pic>
      <p:sp>
        <p:nvSpPr>
          <p:cNvPr id="409" name="Shape 409"/>
          <p:cNvSpPr/>
          <p:nvPr/>
        </p:nvSpPr>
        <p:spPr>
          <a:xfrm>
            <a:off x="5340222" y="555791"/>
            <a:ext cx="12590831" cy="1524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algn="ctr" defTabSz="1821656">
              <a:defRPr sz="7000">
                <a:solidFill>
                  <a:srgbClr val="FFFFFF"/>
                </a:solidFill>
                <a:uFill>
                  <a:solidFill>
                    <a:srgbClr val="FFFFFF"/>
                  </a:solidFill>
                </a:uFill>
                <a:latin typeface="+mn-lt"/>
                <a:ea typeface="+mn-ea"/>
                <a:cs typeface="+mn-cs"/>
                <a:sym typeface="Arial"/>
              </a:defRPr>
            </a:lvl1pPr>
          </a:lstStyle>
          <a:p>
            <a:pPr/>
            <a:r>
              <a:t>#1.  Qualificação para a corrida</a:t>
            </a:r>
          </a:p>
        </p:txBody>
      </p:sp>
      <p:sp>
        <p:nvSpPr>
          <p:cNvPr id="410" name="Shape 410"/>
          <p:cNvSpPr/>
          <p:nvPr/>
        </p:nvSpPr>
        <p:spPr>
          <a:xfrm flipV="1">
            <a:off x="6143006" y="1803796"/>
            <a:ext cx="2872346" cy="3139541"/>
          </a:xfrm>
          <a:prstGeom prst="line">
            <a:avLst/>
          </a:prstGeom>
          <a:ln w="88900">
            <a:solidFill>
              <a:srgbClr val="FFFFFF"/>
            </a:solidFill>
            <a:headEnd type="triangle"/>
          </a:ln>
        </p:spPr>
        <p:txBody>
          <a:bodyPr lIns="71437" tIns="71437" rIns="71437" bIns="71437" anchor="ctr"/>
          <a:lstStyle/>
          <a:p>
            <a:pPr/>
          </a:p>
        </p:txBody>
      </p:sp>
      <p:sp>
        <p:nvSpPr>
          <p:cNvPr id="411" name="Shape 411"/>
          <p:cNvSpPr/>
          <p:nvPr/>
        </p:nvSpPr>
        <p:spPr>
          <a:xfrm>
            <a:off x="868162" y="5557622"/>
            <a:ext cx="7155255" cy="214579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marL="81280" marR="81280" algn="ctr" defTabSz="1821656">
              <a:defRPr sz="7000">
                <a:solidFill>
                  <a:srgbClr val="FFFFFF"/>
                </a:solidFill>
                <a:uFill>
                  <a:solidFill>
                    <a:srgbClr val="FFFFFF"/>
                  </a:solidFill>
                </a:uFill>
                <a:latin typeface="+mn-lt"/>
                <a:ea typeface="+mn-ea"/>
                <a:cs typeface="+mn-cs"/>
                <a:sym typeface="Arial"/>
              </a:defRPr>
            </a:pPr>
            <a:r>
              <a:t>#2.  Treinamento</a:t>
            </a:r>
          </a:p>
          <a:p>
            <a:pPr marL="81280" marR="81280" algn="ctr" defTabSz="1821656">
              <a:defRPr sz="7000">
                <a:solidFill>
                  <a:srgbClr val="FFFFFF"/>
                </a:solidFill>
                <a:uFill>
                  <a:solidFill>
                    <a:srgbClr val="FFFFFF"/>
                  </a:solidFill>
                </a:uFill>
                <a:latin typeface="+mn-lt"/>
                <a:ea typeface="+mn-ea"/>
                <a:cs typeface="+mn-cs"/>
                <a:sym typeface="Arial"/>
              </a:defRPr>
            </a:pPr>
            <a:r>
              <a:t>para a corrida</a:t>
            </a:r>
          </a:p>
        </p:txBody>
      </p:sp>
      <p:pic>
        <p:nvPicPr>
          <p:cNvPr id="412"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09"/>
                                        </p:tgtEl>
                                        <p:attrNameLst>
                                          <p:attrName>style.visibility</p:attrName>
                                        </p:attrNameLst>
                                      </p:cBhvr>
                                      <p:to>
                                        <p:strVal val="visible"/>
                                      </p:to>
                                    </p:set>
                                    <p:animEffect filter="dissolve" transition="in">
                                      <p:cBhvr>
                                        <p:cTn id="7" dur="5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410"/>
                                        </p:tgtEl>
                                        <p:attrNameLst>
                                          <p:attrName>style.visibility</p:attrName>
                                        </p:attrNameLst>
                                      </p:cBhvr>
                                      <p:to>
                                        <p:strVal val="visible"/>
                                      </p:to>
                                    </p:set>
                                    <p:animEffect filter="wipe(right)" transition="in">
                                      <p:cBhvr>
                                        <p:cTn id="12" dur="500"/>
                                        <p:tgtEl>
                                          <p:spTgt spid="410"/>
                                        </p:tgtEl>
                                      </p:cBhvr>
                                    </p:animEffect>
                                  </p:childTnLst>
                                </p:cTn>
                              </p:par>
                            </p:childTnLst>
                          </p:cTn>
                        </p:par>
                        <p:par>
                          <p:cTn id="13" fill="hold">
                            <p:stCondLst>
                              <p:cond delay="500"/>
                            </p:stCondLst>
                            <p:childTnLst>
                              <p:par>
                                <p:cTn id="14" presetClass="entr" nodeType="afterEffect" presetID="9" grpId="3" fill="hold">
                                  <p:stCondLst>
                                    <p:cond delay="0"/>
                                  </p:stCondLst>
                                  <p:iterate type="el" backwards="0">
                                    <p:tmAbs val="0"/>
                                  </p:iterate>
                                  <p:childTnLst>
                                    <p:set>
                                      <p:cBhvr>
                                        <p:cTn id="15" fill="hold"/>
                                        <p:tgtEl>
                                          <p:spTgt spid="411"/>
                                        </p:tgtEl>
                                        <p:attrNameLst>
                                          <p:attrName>style.visibility</p:attrName>
                                        </p:attrNameLst>
                                      </p:cBhvr>
                                      <p:to>
                                        <p:strVal val="visible"/>
                                      </p:to>
                                    </p:set>
                                    <p:animEffect filter="dissolve" transition="in">
                                      <p:cBhvr>
                                        <p:cTn id="16" dur="500"/>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0" grpId="2"/>
      <p:bldP build="whole" bldLvl="1" animBg="1" rev="0" advAuto="0" spid="411" grpId="3"/>
      <p:bldP build="whole" bldLvl="1" animBg="1" rev="0" advAuto="0" spid="409"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6" name="Personal_Training_at_a_Gym_-_Cable_Crossover.tiff"/>
          <p:cNvPicPr>
            <a:picLocks noChangeAspect="1"/>
          </p:cNvPicPr>
          <p:nvPr/>
        </p:nvPicPr>
        <p:blipFill>
          <a:blip r:embed="rId2">
            <a:extLst/>
          </a:blip>
          <a:stretch>
            <a:fillRect/>
          </a:stretch>
        </p:blipFill>
        <p:spPr>
          <a:xfrm>
            <a:off x="3048000" y="0"/>
            <a:ext cx="20895469" cy="13895487"/>
          </a:xfrm>
          <a:prstGeom prst="rect">
            <a:avLst/>
          </a:prstGeom>
          <a:ln w="12700"/>
        </p:spPr>
      </p:pic>
      <p:pic>
        <p:nvPicPr>
          <p:cNvPr id="417" name="MCj04315080000[1].png"/>
          <p:cNvPicPr>
            <a:picLocks noChangeAspect="0"/>
          </p:cNvPicPr>
          <p:nvPr/>
        </p:nvPicPr>
        <p:blipFill>
          <a:blip r:embed="rId3">
            <a:extLst/>
          </a:blip>
          <a:stretch>
            <a:fillRect/>
          </a:stretch>
        </p:blipFill>
        <p:spPr>
          <a:xfrm>
            <a:off x="3655218" y="7929562"/>
            <a:ext cx="767954" cy="767954"/>
          </a:xfrm>
          <a:prstGeom prst="rect">
            <a:avLst/>
          </a:prstGeom>
          <a:ln w="12700">
            <a:miter lim="400000"/>
          </a:ln>
        </p:spPr>
      </p:pic>
      <p:pic>
        <p:nvPicPr>
          <p:cNvPr id="418" name="MCj04315080000[1].png"/>
          <p:cNvPicPr>
            <a:picLocks noChangeAspect="0"/>
          </p:cNvPicPr>
          <p:nvPr/>
        </p:nvPicPr>
        <p:blipFill>
          <a:blip r:embed="rId3">
            <a:extLst/>
          </a:blip>
          <a:stretch>
            <a:fillRect/>
          </a:stretch>
        </p:blipFill>
        <p:spPr>
          <a:xfrm>
            <a:off x="3655218" y="9304734"/>
            <a:ext cx="767954" cy="767954"/>
          </a:xfrm>
          <a:prstGeom prst="rect">
            <a:avLst/>
          </a:prstGeom>
          <a:ln w="12700">
            <a:miter lim="400000"/>
          </a:ln>
        </p:spPr>
      </p:pic>
      <p:pic>
        <p:nvPicPr>
          <p:cNvPr id="419" name="MCj04315080000[1].png"/>
          <p:cNvPicPr>
            <a:picLocks noChangeAspect="0"/>
          </p:cNvPicPr>
          <p:nvPr/>
        </p:nvPicPr>
        <p:blipFill>
          <a:blip r:embed="rId3">
            <a:extLst/>
          </a:blip>
          <a:stretch>
            <a:fillRect/>
          </a:stretch>
        </p:blipFill>
        <p:spPr>
          <a:xfrm>
            <a:off x="3655218" y="10662046"/>
            <a:ext cx="767954" cy="767954"/>
          </a:xfrm>
          <a:prstGeom prst="rect">
            <a:avLst/>
          </a:prstGeom>
          <a:ln w="12700">
            <a:miter lim="400000"/>
          </a:ln>
        </p:spPr>
      </p:pic>
      <p:pic>
        <p:nvPicPr>
          <p:cNvPr id="420" name="MCj04315080000[1].png"/>
          <p:cNvPicPr>
            <a:picLocks noChangeAspect="0"/>
          </p:cNvPicPr>
          <p:nvPr/>
        </p:nvPicPr>
        <p:blipFill>
          <a:blip r:embed="rId3">
            <a:extLst/>
          </a:blip>
          <a:stretch>
            <a:fillRect/>
          </a:stretch>
        </p:blipFill>
        <p:spPr>
          <a:xfrm>
            <a:off x="3655218" y="12037218"/>
            <a:ext cx="767954" cy="767954"/>
          </a:xfrm>
          <a:prstGeom prst="rect">
            <a:avLst/>
          </a:prstGeom>
          <a:ln w="12700">
            <a:miter lim="400000"/>
          </a:ln>
        </p:spPr>
      </p:pic>
      <p:pic>
        <p:nvPicPr>
          <p:cNvPr id="421" name="MCj04315080000[1].png"/>
          <p:cNvPicPr>
            <a:picLocks noChangeAspect="0"/>
          </p:cNvPicPr>
          <p:nvPr/>
        </p:nvPicPr>
        <p:blipFill>
          <a:blip r:embed="rId3">
            <a:extLst/>
          </a:blip>
          <a:stretch>
            <a:fillRect/>
          </a:stretch>
        </p:blipFill>
        <p:spPr>
          <a:xfrm>
            <a:off x="3655218" y="6554390"/>
            <a:ext cx="767954" cy="767954"/>
          </a:xfrm>
          <a:prstGeom prst="rect">
            <a:avLst/>
          </a:prstGeom>
          <a:ln w="12700">
            <a:miter lim="400000"/>
          </a:ln>
        </p:spPr>
      </p:pic>
      <p:sp>
        <p:nvSpPr>
          <p:cNvPr id="422" name="Shape 422"/>
          <p:cNvSpPr/>
          <p:nvPr/>
        </p:nvSpPr>
        <p:spPr>
          <a:xfrm>
            <a:off x="4472332" y="511908"/>
            <a:ext cx="9684122" cy="15372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buClr>
                <a:srgbClr val="FFFFFF"/>
              </a:buClr>
              <a:buFont typeface="Arial"/>
              <a:defRPr b="1" sz="9800" u="sng">
                <a:uFill>
                  <a:solidFill>
                    <a:srgbClr val="FFFFFF"/>
                  </a:solidFill>
                </a:uFill>
                <a:latin typeface="+mn-lt"/>
                <a:ea typeface="+mn-ea"/>
                <a:cs typeface="+mn-cs"/>
                <a:sym typeface="Arial"/>
              </a:defRPr>
            </a:lvl1pPr>
          </a:lstStyle>
          <a:p>
            <a:pPr/>
            <a:r>
              <a:t>TREINAMENTO</a:t>
            </a:r>
          </a:p>
        </p:txBody>
      </p:sp>
      <p:pic>
        <p:nvPicPr>
          <p:cNvPr id="423"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5" name="Shape 425"/>
          <p:cNvSpPr/>
          <p:nvPr/>
        </p:nvSpPr>
        <p:spPr>
          <a:xfrm>
            <a:off x="3851671" y="500062"/>
            <a:ext cx="17359314" cy="11430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algn="ctr" defTabSz="1821656">
              <a:defRPr sz="7000">
                <a:solidFill>
                  <a:srgbClr val="FFFFFF"/>
                </a:solidFill>
                <a:uFill>
                  <a:solidFill>
                    <a:srgbClr val="FFFFFF"/>
                  </a:solidFill>
                </a:uFill>
                <a:latin typeface="+mn-lt"/>
                <a:ea typeface="+mn-ea"/>
                <a:cs typeface="+mn-cs"/>
                <a:sym typeface="Arial"/>
              </a:defRPr>
            </a:lvl1pPr>
          </a:lstStyle>
          <a:p>
            <a:pPr/>
            <a:r>
              <a:t>Dois Componentes essenciais de treino</a:t>
            </a:r>
          </a:p>
        </p:txBody>
      </p:sp>
      <p:sp>
        <p:nvSpPr>
          <p:cNvPr id="426" name="Shape 426"/>
          <p:cNvSpPr/>
          <p:nvPr/>
        </p:nvSpPr>
        <p:spPr>
          <a:xfrm>
            <a:off x="3619500" y="2107406"/>
            <a:ext cx="1500188" cy="11430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7000">
                <a:solidFill>
                  <a:srgbClr val="FFFFFF"/>
                </a:solidFill>
                <a:uFill>
                  <a:solidFill>
                    <a:srgbClr val="FFFFFF"/>
                  </a:solidFill>
                </a:uFill>
                <a:latin typeface="+mn-lt"/>
                <a:ea typeface="+mn-ea"/>
                <a:cs typeface="+mn-cs"/>
                <a:sym typeface="Arial"/>
              </a:defRPr>
            </a:lvl1pPr>
          </a:lstStyle>
          <a:p>
            <a:pPr/>
            <a:r>
              <a:t>1.</a:t>
            </a:r>
          </a:p>
        </p:txBody>
      </p:sp>
      <p:sp>
        <p:nvSpPr>
          <p:cNvPr id="427" name="Shape 427"/>
          <p:cNvSpPr/>
          <p:nvPr/>
        </p:nvSpPr>
        <p:spPr>
          <a:xfrm>
            <a:off x="4798218" y="2107406"/>
            <a:ext cx="14501814" cy="11430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7000">
                <a:solidFill>
                  <a:srgbClr val="FFFFFF"/>
                </a:solidFill>
                <a:uFill>
                  <a:solidFill>
                    <a:srgbClr val="FFFFFF"/>
                  </a:solidFill>
                </a:uFill>
                <a:latin typeface="+mn-lt"/>
                <a:ea typeface="+mn-ea"/>
                <a:cs typeface="+mn-cs"/>
                <a:sym typeface="Arial"/>
              </a:defRPr>
            </a:lvl1pPr>
          </a:lstStyle>
          <a:p>
            <a:pPr/>
            <a:r>
              <a:t>Disciplina pelo tecnico/treinador.</a:t>
            </a:r>
          </a:p>
        </p:txBody>
      </p:sp>
      <p:sp>
        <p:nvSpPr>
          <p:cNvPr id="428" name="Shape 428"/>
          <p:cNvSpPr/>
          <p:nvPr/>
        </p:nvSpPr>
        <p:spPr>
          <a:xfrm>
            <a:off x="12567046" y="6286500"/>
            <a:ext cx="1500189" cy="114300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7000">
                <a:solidFill>
                  <a:srgbClr val="FFFFFF"/>
                </a:solidFill>
                <a:uFill>
                  <a:solidFill>
                    <a:srgbClr val="FFFFFF"/>
                  </a:solidFill>
                </a:uFill>
                <a:latin typeface="+mn-lt"/>
                <a:ea typeface="+mn-ea"/>
                <a:cs typeface="+mn-cs"/>
                <a:sym typeface="Arial"/>
              </a:defRPr>
            </a:lvl1pPr>
          </a:lstStyle>
          <a:p>
            <a:pPr/>
            <a:r>
              <a:t>2.</a:t>
            </a:r>
          </a:p>
        </p:txBody>
      </p:sp>
      <p:sp>
        <p:nvSpPr>
          <p:cNvPr id="429" name="Shape 429"/>
          <p:cNvSpPr/>
          <p:nvPr/>
        </p:nvSpPr>
        <p:spPr>
          <a:xfrm>
            <a:off x="13727906" y="6286500"/>
            <a:ext cx="7429501" cy="114300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7000">
                <a:solidFill>
                  <a:srgbClr val="FFFFFF"/>
                </a:solidFill>
                <a:uFill>
                  <a:solidFill>
                    <a:srgbClr val="FFFFFF"/>
                  </a:solidFill>
                </a:uFill>
                <a:latin typeface="+mn-lt"/>
                <a:ea typeface="+mn-ea"/>
                <a:cs typeface="+mn-cs"/>
                <a:sym typeface="Arial"/>
              </a:defRPr>
            </a:lvl1pPr>
          </a:lstStyle>
          <a:p>
            <a:pPr/>
            <a:r>
              <a:t>Auto-Disciplina</a:t>
            </a:r>
          </a:p>
        </p:txBody>
      </p:sp>
      <p:pic>
        <p:nvPicPr>
          <p:cNvPr id="430" name="Personal-Training.png"/>
          <p:cNvPicPr>
            <a:picLocks noChangeAspect="1"/>
          </p:cNvPicPr>
          <p:nvPr/>
        </p:nvPicPr>
        <p:blipFill>
          <a:blip r:embed="rId2">
            <a:extLst/>
          </a:blip>
          <a:srcRect l="17997" t="0" r="8655" b="2181"/>
          <a:stretch>
            <a:fillRect/>
          </a:stretch>
        </p:blipFill>
        <p:spPr>
          <a:xfrm>
            <a:off x="5316140" y="3718216"/>
            <a:ext cx="6287614" cy="5193613"/>
          </a:xfrm>
          <a:prstGeom prst="rect">
            <a:avLst/>
          </a:prstGeom>
          <a:ln w="12700"/>
        </p:spPr>
      </p:pic>
      <p:pic>
        <p:nvPicPr>
          <p:cNvPr id="431" name="forwardbicepcurl.png"/>
          <p:cNvPicPr>
            <a:picLocks noChangeAspect="1"/>
          </p:cNvPicPr>
          <p:nvPr/>
        </p:nvPicPr>
        <p:blipFill>
          <a:blip r:embed="rId3">
            <a:extLst/>
          </a:blip>
          <a:stretch>
            <a:fillRect/>
          </a:stretch>
        </p:blipFill>
        <p:spPr>
          <a:xfrm>
            <a:off x="12976679" y="7888443"/>
            <a:ext cx="7431766" cy="5440052"/>
          </a:xfrm>
          <a:prstGeom prst="rect">
            <a:avLst/>
          </a:prstGeom>
          <a:ln w="12700"/>
        </p:spPr>
      </p:pic>
      <p:pic>
        <p:nvPicPr>
          <p:cNvPr id="432"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427"/>
                                        </p:tgtEl>
                                        <p:attrNameLst>
                                          <p:attrName>style.visibility</p:attrName>
                                        </p:attrNameLst>
                                      </p:cBhvr>
                                      <p:to>
                                        <p:strVal val="visible"/>
                                      </p:to>
                                    </p:set>
                                    <p:animEffect filter="wipe(right)" transition="in">
                                      <p:cBhvr>
                                        <p:cTn id="7" dur="500"/>
                                        <p:tgtEl>
                                          <p:spTgt spid="427"/>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430"/>
                                        </p:tgtEl>
                                        <p:attrNameLst>
                                          <p:attrName>style.visibility</p:attrName>
                                        </p:attrNameLst>
                                      </p:cBhvr>
                                      <p:to>
                                        <p:strVal val="visible"/>
                                      </p:to>
                                    </p:set>
                                    <p:animEffect filter="dissolve" transition="in">
                                      <p:cBhvr>
                                        <p:cTn id="11" dur="500"/>
                                        <p:tgtEl>
                                          <p:spTgt spid="430"/>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2" presetID="22" grpId="3" fill="hold">
                                  <p:stCondLst>
                                    <p:cond delay="0"/>
                                  </p:stCondLst>
                                  <p:iterate type="el" backwards="0">
                                    <p:tmAbs val="0"/>
                                  </p:iterate>
                                  <p:childTnLst>
                                    <p:set>
                                      <p:cBhvr>
                                        <p:cTn id="15" fill="hold"/>
                                        <p:tgtEl>
                                          <p:spTgt spid="429"/>
                                        </p:tgtEl>
                                        <p:attrNameLst>
                                          <p:attrName>style.visibility</p:attrName>
                                        </p:attrNameLst>
                                      </p:cBhvr>
                                      <p:to>
                                        <p:strVal val="visible"/>
                                      </p:to>
                                    </p:set>
                                    <p:animEffect filter="wipe(right)" transition="in">
                                      <p:cBhvr>
                                        <p:cTn id="16" dur="500"/>
                                        <p:tgtEl>
                                          <p:spTgt spid="429"/>
                                        </p:tgtEl>
                                      </p:cBhvr>
                                    </p:animEffect>
                                  </p:childTnLst>
                                </p:cTn>
                              </p:par>
                            </p:childTnLst>
                          </p:cTn>
                        </p:par>
                        <p:par>
                          <p:cTn id="17" fill="hold">
                            <p:stCondLst>
                              <p:cond delay="500"/>
                            </p:stCondLst>
                            <p:childTnLst>
                              <p:par>
                                <p:cTn id="18" presetClass="entr" nodeType="afterEffect" presetID="9" grpId="4" fill="hold">
                                  <p:stCondLst>
                                    <p:cond delay="0"/>
                                  </p:stCondLst>
                                  <p:iterate type="el" backwards="0">
                                    <p:tmAbs val="0"/>
                                  </p:iterate>
                                  <p:childTnLst>
                                    <p:set>
                                      <p:cBhvr>
                                        <p:cTn id="19" fill="hold"/>
                                        <p:tgtEl>
                                          <p:spTgt spid="431"/>
                                        </p:tgtEl>
                                        <p:attrNameLst>
                                          <p:attrName>style.visibility</p:attrName>
                                        </p:attrNameLst>
                                      </p:cBhvr>
                                      <p:to>
                                        <p:strVal val="visible"/>
                                      </p:to>
                                    </p:set>
                                    <p:animEffect filter="dissolve" transition="in">
                                      <p:cBhvr>
                                        <p:cTn id="20" dur="5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9" grpId="3"/>
      <p:bldP build="whole" bldLvl="1" animBg="1" rev="0" advAuto="0" spid="427" grpId="1"/>
      <p:bldP build="whole" bldLvl="1" animBg="1" rev="0" advAuto="0" spid="431" grpId="4"/>
      <p:bldP build="whole" bldLvl="1" animBg="1" rev="0" advAuto="0" spid="430"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72" name="Shape 272"/>
          <p:cNvSpPr/>
          <p:nvPr/>
        </p:nvSpPr>
        <p:spPr>
          <a:xfrm>
            <a:off x="4038996" y="741679"/>
            <a:ext cx="16305611" cy="12196922"/>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lnSpc>
                <a:spcPct val="70000"/>
              </a:lnSpc>
              <a:defRPr sz="6000">
                <a:solidFill>
                  <a:srgbClr val="FFFFFF"/>
                </a:solidFill>
                <a:latin typeface="+mj-lt"/>
                <a:ea typeface="+mj-ea"/>
                <a:cs typeface="+mj-cs"/>
                <a:sym typeface="Papyrus"/>
              </a:defRPr>
            </a:pPr>
            <a:r>
              <a:rPr sz="7000"/>
              <a:t>Hebreus 12</a:t>
            </a:r>
            <a:br>
              <a:rPr sz="7000"/>
            </a:br>
            <a:r>
              <a:rPr baseline="8333"/>
              <a:t>1 </a:t>
            </a:r>
            <a:r>
              <a:t>Portanto, também nós, uma vez que estamos rodeados por tão grande nuvem de testemunhas, livremo-nos de tudo o que nos atrapalha e do pecado que nos envolve, e corramos com perseverança a corrida que nos é proposta, </a:t>
            </a:r>
            <a:r>
              <a:rPr baseline="8333"/>
              <a:t>2 </a:t>
            </a:r>
            <a:r>
              <a:t>tendo os olhos fitos em Jesus, autor e consumador da nossa fé. Ele, pela alegria que lhe fora proposta, suportou a cruz, desprezando a vergonha, e assentou-se à direita do trono de Deus. </a:t>
            </a:r>
            <a:r>
              <a:rPr baseline="10833"/>
              <a:t>3 </a:t>
            </a:r>
            <a:r>
              <a:t>Pensem bem naquele que suportou tal oposição dos pecadores contra si mesmo, para que vocês não se cansem nem desanimem. </a:t>
            </a:r>
          </a:p>
        </p:txBody>
      </p:sp>
      <p:pic>
        <p:nvPicPr>
          <p:cNvPr id="273" name="Screenshot 2016-11-04 09.37.54.png"/>
          <p:cNvPicPr>
            <a:picLocks noChangeAspect="1"/>
          </p:cNvPicPr>
          <p:nvPr/>
        </p:nvPicPr>
        <p:blipFill>
          <a:blip r:embed="rId3">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dissolve/>
      </p:transition>
    </mc:Choice>
    <mc:Fallback>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434" name="Shape 434"/>
          <p:cNvSpPr/>
          <p:nvPr/>
        </p:nvSpPr>
        <p:spPr>
          <a:xfrm>
            <a:off x="4038996" y="5856088"/>
            <a:ext cx="16305611" cy="1982392"/>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ctr" defTabSz="821531">
              <a:defRPr sz="9400">
                <a:solidFill>
                  <a:srgbClr val="FFFFFF"/>
                </a:solidFill>
                <a:latin typeface="+mj-lt"/>
                <a:ea typeface="+mj-ea"/>
                <a:cs typeface="+mj-cs"/>
                <a:sym typeface="Papyrus"/>
              </a:defRPr>
            </a:lvl1pPr>
          </a:lstStyle>
          <a:p>
            <a:pPr>
              <a:defRPr sz="6000"/>
            </a:pPr>
            <a:r>
              <a:rPr sz="9400"/>
              <a:t>Hebreus 12:4-11</a:t>
            </a:r>
          </a:p>
        </p:txBody>
      </p:sp>
      <p:pic>
        <p:nvPicPr>
          <p:cNvPr id="435" name="Screenshot 2016-11-04 09.37.54.png"/>
          <p:cNvPicPr>
            <a:picLocks noChangeAspect="1"/>
          </p:cNvPicPr>
          <p:nvPr/>
        </p:nvPicPr>
        <p:blipFill>
          <a:blip r:embed="rId2">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7" name="Personal_Training_at_a_Gym_-_Cable_Crossover.tiff"/>
          <p:cNvPicPr>
            <a:picLocks noChangeAspect="1"/>
          </p:cNvPicPr>
          <p:nvPr/>
        </p:nvPicPr>
        <p:blipFill>
          <a:blip r:embed="rId3">
            <a:extLst/>
          </a:blip>
          <a:stretch>
            <a:fillRect/>
          </a:stretch>
        </p:blipFill>
        <p:spPr>
          <a:xfrm>
            <a:off x="3048000" y="0"/>
            <a:ext cx="20895469" cy="13895487"/>
          </a:xfrm>
          <a:prstGeom prst="rect">
            <a:avLst/>
          </a:prstGeom>
          <a:ln w="12700"/>
        </p:spPr>
      </p:pic>
      <p:sp>
        <p:nvSpPr>
          <p:cNvPr id="438" name="Shape 438"/>
          <p:cNvSpPr/>
          <p:nvPr/>
        </p:nvSpPr>
        <p:spPr>
          <a:xfrm>
            <a:off x="4280385" y="11989221"/>
            <a:ext cx="16807104" cy="1000126"/>
          </a:xfrm>
          <a:prstGeom prst="rect">
            <a:avLst/>
          </a:prstGeom>
          <a:solidFill>
            <a:srgbClr val="C6E6E9">
              <a:alpha val="72000"/>
            </a:srgbClr>
          </a:solidFill>
          <a:ln w="12700">
            <a:solidFill>
              <a:srgbClr val="000000">
                <a:alpha val="72000"/>
              </a:srgbClr>
            </a:solidFill>
          </a:ln>
        </p:spPr>
        <p:txBody>
          <a:bodyPr lIns="71437" tIns="71437" rIns="71437" bIns="71437" anchor="ctr"/>
          <a:lstStyle/>
          <a:p>
            <a:pPr marL="81280" marR="81280" defTabSz="1821656">
              <a:defRPr sz="3200">
                <a:uFill>
                  <a:solidFill>
                    <a:srgbClr val="000000"/>
                  </a:solidFill>
                </a:uFill>
                <a:latin typeface="+mn-lt"/>
                <a:ea typeface="+mn-ea"/>
                <a:cs typeface="+mn-cs"/>
                <a:sym typeface="Arial"/>
              </a:defRPr>
            </a:pPr>
          </a:p>
        </p:txBody>
      </p:sp>
      <p:sp>
        <p:nvSpPr>
          <p:cNvPr id="439" name="Shape 439"/>
          <p:cNvSpPr/>
          <p:nvPr/>
        </p:nvSpPr>
        <p:spPr>
          <a:xfrm>
            <a:off x="4316104" y="10631909"/>
            <a:ext cx="16807102" cy="1000126"/>
          </a:xfrm>
          <a:prstGeom prst="rect">
            <a:avLst/>
          </a:prstGeom>
          <a:solidFill>
            <a:srgbClr val="C6E6E9">
              <a:alpha val="72000"/>
            </a:srgbClr>
          </a:solidFill>
          <a:ln w="12700">
            <a:solidFill>
              <a:srgbClr val="000000">
                <a:alpha val="72000"/>
              </a:srgbClr>
            </a:solidFill>
          </a:ln>
        </p:spPr>
        <p:txBody>
          <a:bodyPr lIns="71437" tIns="71437" rIns="71437" bIns="71437" anchor="ctr"/>
          <a:lstStyle/>
          <a:p>
            <a:pPr marL="81280" marR="81280" defTabSz="1821656">
              <a:defRPr sz="3200">
                <a:uFill>
                  <a:solidFill>
                    <a:srgbClr val="000000"/>
                  </a:solidFill>
                </a:uFill>
                <a:latin typeface="+mn-lt"/>
                <a:ea typeface="+mn-ea"/>
                <a:cs typeface="+mn-cs"/>
                <a:sym typeface="Arial"/>
              </a:defRPr>
            </a:pPr>
          </a:p>
        </p:txBody>
      </p:sp>
      <p:sp>
        <p:nvSpPr>
          <p:cNvPr id="440" name="Shape 440"/>
          <p:cNvSpPr/>
          <p:nvPr/>
        </p:nvSpPr>
        <p:spPr>
          <a:xfrm>
            <a:off x="4280385" y="9256737"/>
            <a:ext cx="16878539" cy="1000126"/>
          </a:xfrm>
          <a:prstGeom prst="rect">
            <a:avLst/>
          </a:prstGeom>
          <a:solidFill>
            <a:srgbClr val="C6E6E9">
              <a:alpha val="72000"/>
            </a:srgbClr>
          </a:solidFill>
          <a:ln w="12700">
            <a:solidFill>
              <a:srgbClr val="000000">
                <a:alpha val="72000"/>
              </a:srgbClr>
            </a:solidFill>
          </a:ln>
        </p:spPr>
        <p:txBody>
          <a:bodyPr lIns="71437" tIns="71437" rIns="71437" bIns="71437" anchor="ctr"/>
          <a:lstStyle/>
          <a:p>
            <a:pPr marL="81280" marR="81280" defTabSz="1821656">
              <a:defRPr sz="3200">
                <a:uFill>
                  <a:solidFill>
                    <a:srgbClr val="000000"/>
                  </a:solidFill>
                </a:uFill>
                <a:latin typeface="+mn-lt"/>
                <a:ea typeface="+mn-ea"/>
                <a:cs typeface="+mn-cs"/>
                <a:sym typeface="Arial"/>
              </a:defRPr>
            </a:pPr>
          </a:p>
        </p:txBody>
      </p:sp>
      <p:sp>
        <p:nvSpPr>
          <p:cNvPr id="441" name="Shape 441"/>
          <p:cNvSpPr/>
          <p:nvPr/>
        </p:nvSpPr>
        <p:spPr>
          <a:xfrm>
            <a:off x="4244667" y="7810127"/>
            <a:ext cx="16949977" cy="1000126"/>
          </a:xfrm>
          <a:prstGeom prst="rect">
            <a:avLst/>
          </a:prstGeom>
          <a:solidFill>
            <a:srgbClr val="C6E6E9">
              <a:alpha val="72000"/>
            </a:srgbClr>
          </a:solidFill>
          <a:ln w="12700">
            <a:solidFill>
              <a:srgbClr val="000000">
                <a:alpha val="72000"/>
              </a:srgbClr>
            </a:solidFill>
          </a:ln>
        </p:spPr>
        <p:txBody>
          <a:bodyPr lIns="71437" tIns="71437" rIns="71437" bIns="71437" anchor="ctr"/>
          <a:lstStyle/>
          <a:p>
            <a:pPr marL="81280" marR="81280" defTabSz="1821656">
              <a:defRPr sz="3200">
                <a:uFill>
                  <a:solidFill>
                    <a:srgbClr val="000000"/>
                  </a:solidFill>
                </a:uFill>
                <a:latin typeface="+mn-lt"/>
                <a:ea typeface="+mn-ea"/>
                <a:cs typeface="+mn-cs"/>
                <a:sym typeface="Arial"/>
              </a:defRPr>
            </a:pPr>
          </a:p>
        </p:txBody>
      </p:sp>
      <p:sp>
        <p:nvSpPr>
          <p:cNvPr id="442" name="Shape 442"/>
          <p:cNvSpPr/>
          <p:nvPr/>
        </p:nvSpPr>
        <p:spPr>
          <a:xfrm>
            <a:off x="4208948" y="6357937"/>
            <a:ext cx="17021413" cy="1000126"/>
          </a:xfrm>
          <a:prstGeom prst="rect">
            <a:avLst/>
          </a:prstGeom>
          <a:solidFill>
            <a:srgbClr val="C6E6E9">
              <a:alpha val="72000"/>
            </a:srgbClr>
          </a:solidFill>
          <a:ln w="12700">
            <a:solidFill>
              <a:srgbClr val="000000">
                <a:alpha val="72000"/>
              </a:srgbClr>
            </a:solidFill>
          </a:ln>
        </p:spPr>
        <p:txBody>
          <a:bodyPr lIns="71437" tIns="71437" rIns="71437" bIns="71437" anchor="ctr"/>
          <a:lstStyle/>
          <a:p>
            <a:pPr marL="81280" marR="81280" defTabSz="1821656">
              <a:defRPr sz="3200">
                <a:uFill>
                  <a:solidFill>
                    <a:srgbClr val="000000"/>
                  </a:solidFill>
                </a:uFill>
                <a:latin typeface="+mn-lt"/>
                <a:ea typeface="+mn-ea"/>
                <a:cs typeface="+mn-cs"/>
                <a:sym typeface="Arial"/>
              </a:defRPr>
            </a:pPr>
          </a:p>
        </p:txBody>
      </p:sp>
      <p:sp>
        <p:nvSpPr>
          <p:cNvPr id="443" name="Shape 443"/>
          <p:cNvSpPr/>
          <p:nvPr/>
        </p:nvSpPr>
        <p:spPr>
          <a:xfrm>
            <a:off x="4268717" y="7804546"/>
            <a:ext cx="11144012" cy="101798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b="1" sz="6000">
                <a:uFill>
                  <a:solidFill>
                    <a:srgbClr val="000000"/>
                  </a:solidFill>
                </a:uFill>
                <a:latin typeface="+mn-lt"/>
                <a:ea typeface="+mn-ea"/>
                <a:cs typeface="+mn-cs"/>
                <a:sym typeface="Arial"/>
              </a:defRPr>
            </a:lvl1pPr>
          </a:lstStyle>
          <a:p>
            <a:pPr/>
            <a:r>
              <a:t>O alvo é santidade. v.10</a:t>
            </a:r>
          </a:p>
        </p:txBody>
      </p:sp>
      <p:pic>
        <p:nvPicPr>
          <p:cNvPr id="444" name="MCj04315080000[1].png"/>
          <p:cNvPicPr>
            <a:picLocks noChangeAspect="0"/>
          </p:cNvPicPr>
          <p:nvPr/>
        </p:nvPicPr>
        <p:blipFill>
          <a:blip r:embed="rId4">
            <a:extLst/>
          </a:blip>
          <a:stretch>
            <a:fillRect/>
          </a:stretch>
        </p:blipFill>
        <p:spPr>
          <a:xfrm>
            <a:off x="3208734" y="7929562"/>
            <a:ext cx="767954" cy="767954"/>
          </a:xfrm>
          <a:prstGeom prst="rect">
            <a:avLst/>
          </a:prstGeom>
          <a:ln w="12700">
            <a:miter lim="400000"/>
          </a:ln>
        </p:spPr>
      </p:pic>
      <p:pic>
        <p:nvPicPr>
          <p:cNvPr id="445" name="MCj04315080000[1].png"/>
          <p:cNvPicPr>
            <a:picLocks noChangeAspect="0"/>
          </p:cNvPicPr>
          <p:nvPr/>
        </p:nvPicPr>
        <p:blipFill>
          <a:blip r:embed="rId4">
            <a:extLst/>
          </a:blip>
          <a:stretch>
            <a:fillRect/>
          </a:stretch>
        </p:blipFill>
        <p:spPr>
          <a:xfrm>
            <a:off x="3208734" y="9304734"/>
            <a:ext cx="767954" cy="767954"/>
          </a:xfrm>
          <a:prstGeom prst="rect">
            <a:avLst/>
          </a:prstGeom>
          <a:ln w="12700">
            <a:miter lim="400000"/>
          </a:ln>
        </p:spPr>
      </p:pic>
      <p:pic>
        <p:nvPicPr>
          <p:cNvPr id="446" name="MCj04315080000[1].png"/>
          <p:cNvPicPr>
            <a:picLocks noChangeAspect="0"/>
          </p:cNvPicPr>
          <p:nvPr/>
        </p:nvPicPr>
        <p:blipFill>
          <a:blip r:embed="rId4">
            <a:extLst/>
          </a:blip>
          <a:stretch>
            <a:fillRect/>
          </a:stretch>
        </p:blipFill>
        <p:spPr>
          <a:xfrm>
            <a:off x="3208734" y="10662046"/>
            <a:ext cx="767954" cy="767954"/>
          </a:xfrm>
          <a:prstGeom prst="rect">
            <a:avLst/>
          </a:prstGeom>
          <a:ln w="12700">
            <a:miter lim="400000"/>
          </a:ln>
        </p:spPr>
      </p:pic>
      <p:pic>
        <p:nvPicPr>
          <p:cNvPr id="447" name="MCj04315080000[1].png"/>
          <p:cNvPicPr>
            <a:picLocks noChangeAspect="0"/>
          </p:cNvPicPr>
          <p:nvPr/>
        </p:nvPicPr>
        <p:blipFill>
          <a:blip r:embed="rId4">
            <a:extLst/>
          </a:blip>
          <a:stretch>
            <a:fillRect/>
          </a:stretch>
        </p:blipFill>
        <p:spPr>
          <a:xfrm>
            <a:off x="3208734" y="12037218"/>
            <a:ext cx="767954" cy="767954"/>
          </a:xfrm>
          <a:prstGeom prst="rect">
            <a:avLst/>
          </a:prstGeom>
          <a:ln w="12700">
            <a:miter lim="400000"/>
          </a:ln>
        </p:spPr>
      </p:pic>
      <p:sp>
        <p:nvSpPr>
          <p:cNvPr id="448" name="Shape 448"/>
          <p:cNvSpPr/>
          <p:nvPr/>
        </p:nvSpPr>
        <p:spPr>
          <a:xfrm>
            <a:off x="4387809" y="9263434"/>
            <a:ext cx="9572004" cy="101798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b="1" sz="6000">
                <a:uFill>
                  <a:solidFill>
                    <a:srgbClr val="000000"/>
                  </a:solidFill>
                </a:uFill>
                <a:latin typeface="+mn-lt"/>
                <a:ea typeface="+mn-ea"/>
                <a:cs typeface="+mn-cs"/>
                <a:sym typeface="Arial"/>
              </a:defRPr>
            </a:lvl1pPr>
          </a:lstStyle>
          <a:p>
            <a:pPr/>
            <a:r>
              <a:t>É muito difícil. v.11</a:t>
            </a:r>
          </a:p>
        </p:txBody>
      </p:sp>
      <p:sp>
        <p:nvSpPr>
          <p:cNvPr id="449" name="Shape 449"/>
          <p:cNvSpPr/>
          <p:nvPr/>
        </p:nvSpPr>
        <p:spPr>
          <a:xfrm>
            <a:off x="4333754" y="10558450"/>
            <a:ext cx="11013938" cy="101798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b="1" sz="6000">
                <a:uFill>
                  <a:solidFill>
                    <a:srgbClr val="000000"/>
                  </a:solidFill>
                </a:uFill>
                <a:latin typeface="+mn-lt"/>
                <a:ea typeface="+mn-ea"/>
                <a:cs typeface="+mn-cs"/>
                <a:sym typeface="Arial"/>
              </a:defRPr>
            </a:lvl1pPr>
          </a:lstStyle>
          <a:p>
            <a:pPr/>
            <a:r>
              <a:t>O dor é no momento. v.11</a:t>
            </a:r>
          </a:p>
        </p:txBody>
      </p:sp>
      <p:sp>
        <p:nvSpPr>
          <p:cNvPr id="450" name="Shape 450"/>
          <p:cNvSpPr/>
          <p:nvPr/>
        </p:nvSpPr>
        <p:spPr>
          <a:xfrm>
            <a:off x="4539257" y="11980291"/>
            <a:ext cx="15305486" cy="101798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buClr>
                <a:srgbClr val="FFFFFF"/>
              </a:buClr>
              <a:buFont typeface="Arial"/>
              <a:defRPr b="1" sz="6000">
                <a:uFill>
                  <a:solidFill>
                    <a:srgbClr val="000000"/>
                  </a:solidFill>
                </a:uFill>
                <a:latin typeface="+mn-lt"/>
                <a:ea typeface="+mn-ea"/>
                <a:cs typeface="+mn-cs"/>
                <a:sym typeface="Arial"/>
              </a:defRPr>
            </a:lvl1pPr>
          </a:lstStyle>
          <a:p>
            <a:pPr/>
            <a:r>
              <a:t>Produz justiça. v.11</a:t>
            </a:r>
          </a:p>
        </p:txBody>
      </p:sp>
      <p:pic>
        <p:nvPicPr>
          <p:cNvPr id="451" name="MCj04315080000[1].png"/>
          <p:cNvPicPr>
            <a:picLocks noChangeAspect="0"/>
          </p:cNvPicPr>
          <p:nvPr/>
        </p:nvPicPr>
        <p:blipFill>
          <a:blip r:embed="rId4">
            <a:extLst/>
          </a:blip>
          <a:stretch>
            <a:fillRect/>
          </a:stretch>
        </p:blipFill>
        <p:spPr>
          <a:xfrm>
            <a:off x="3208734" y="6549925"/>
            <a:ext cx="767954" cy="767954"/>
          </a:xfrm>
          <a:prstGeom prst="rect">
            <a:avLst/>
          </a:prstGeom>
          <a:ln w="12700">
            <a:miter lim="400000"/>
          </a:ln>
        </p:spPr>
      </p:pic>
      <p:sp>
        <p:nvSpPr>
          <p:cNvPr id="452" name="Shape 452"/>
          <p:cNvSpPr/>
          <p:nvPr/>
        </p:nvSpPr>
        <p:spPr>
          <a:xfrm>
            <a:off x="4042736" y="6389097"/>
            <a:ext cx="18513259" cy="99424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buClr>
                <a:srgbClr val="FFFFFF"/>
              </a:buClr>
              <a:buFont typeface="Arial"/>
              <a:defRPr b="1" sz="6000">
                <a:uFill>
                  <a:solidFill>
                    <a:srgbClr val="000000"/>
                  </a:solidFill>
                </a:uFill>
                <a:latin typeface="+mn-lt"/>
                <a:ea typeface="+mn-ea"/>
                <a:cs typeface="+mn-cs"/>
                <a:sym typeface="Arial"/>
              </a:defRPr>
            </a:lvl1pPr>
          </a:lstStyle>
          <a:p>
            <a:pPr/>
            <a:r>
              <a:t>Nosso treinador é Deus. (Nosso Pai Celestial)</a:t>
            </a:r>
          </a:p>
        </p:txBody>
      </p:sp>
      <p:sp>
        <p:nvSpPr>
          <p:cNvPr id="453" name="Shape 453"/>
          <p:cNvSpPr/>
          <p:nvPr/>
        </p:nvSpPr>
        <p:spPr>
          <a:xfrm>
            <a:off x="4651104" y="624488"/>
            <a:ext cx="9684122" cy="153726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buClr>
                <a:srgbClr val="FFFFFF"/>
              </a:buClr>
              <a:buFont typeface="Arial"/>
              <a:defRPr b="1" sz="9800" u="sng">
                <a:uFill>
                  <a:solidFill>
                    <a:srgbClr val="FFFFFF"/>
                  </a:solidFill>
                </a:uFill>
                <a:latin typeface="+mn-lt"/>
                <a:ea typeface="+mn-ea"/>
                <a:cs typeface="+mn-cs"/>
                <a:sym typeface="Arial"/>
              </a:defRPr>
            </a:lvl1pPr>
          </a:lstStyle>
          <a:p>
            <a:pPr/>
            <a:r>
              <a:t>TREINAMENTO</a:t>
            </a:r>
          </a:p>
        </p:txBody>
      </p:sp>
      <p:pic>
        <p:nvPicPr>
          <p:cNvPr id="454" name="Screenshot 2016-11-04 09.37.54.png"/>
          <p:cNvPicPr>
            <a:picLocks noChangeAspect="1"/>
          </p:cNvPicPr>
          <p:nvPr/>
        </p:nvPicPr>
        <p:blipFill>
          <a:blip r:embed="rId5">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52"/>
                                        </p:tgtEl>
                                        <p:attrNameLst>
                                          <p:attrName>style.visibility</p:attrName>
                                        </p:attrNameLst>
                                      </p:cBhvr>
                                      <p:to>
                                        <p:strVal val="visible"/>
                                      </p:to>
                                    </p:set>
                                    <p:animEffect filter="wipe(left)" transition="in">
                                      <p:cBhvr>
                                        <p:cTn id="7" dur="500"/>
                                        <p:tgtEl>
                                          <p:spTgt spid="452"/>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442"/>
                                        </p:tgtEl>
                                        <p:attrNameLst>
                                          <p:attrName>style.visibility</p:attrName>
                                        </p:attrNameLst>
                                      </p:cBhvr>
                                      <p:to>
                                        <p:strVal val="visible"/>
                                      </p:to>
                                    </p:set>
                                    <p:animEffect filter="dissolve" transition="in">
                                      <p:cBhvr>
                                        <p:cTn id="11" dur="500"/>
                                        <p:tgtEl>
                                          <p:spTgt spid="442"/>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2" grpId="3" fill="hold">
                                  <p:stCondLst>
                                    <p:cond delay="0"/>
                                  </p:stCondLst>
                                  <p:iterate type="el" backwards="0">
                                    <p:tmAbs val="0"/>
                                  </p:iterate>
                                  <p:childTnLst>
                                    <p:set>
                                      <p:cBhvr>
                                        <p:cTn id="15" fill="hold"/>
                                        <p:tgtEl>
                                          <p:spTgt spid="443"/>
                                        </p:tgtEl>
                                        <p:attrNameLst>
                                          <p:attrName>style.visibility</p:attrName>
                                        </p:attrNameLst>
                                      </p:cBhvr>
                                      <p:to>
                                        <p:strVal val="visible"/>
                                      </p:to>
                                    </p:set>
                                    <p:animEffect filter="wipe(left)" transition="in">
                                      <p:cBhvr>
                                        <p:cTn id="16" dur="500"/>
                                        <p:tgtEl>
                                          <p:spTgt spid="443"/>
                                        </p:tgtEl>
                                      </p:cBhvr>
                                    </p:animEffect>
                                  </p:childTnLst>
                                </p:cTn>
                              </p:par>
                            </p:childTnLst>
                          </p:cTn>
                        </p:par>
                        <p:par>
                          <p:cTn id="17" fill="hold">
                            <p:stCondLst>
                              <p:cond delay="500"/>
                            </p:stCondLst>
                            <p:childTnLst>
                              <p:par>
                                <p:cTn id="18" presetClass="entr" nodeType="afterEffect" presetID="9" grpId="4" fill="hold">
                                  <p:stCondLst>
                                    <p:cond delay="0"/>
                                  </p:stCondLst>
                                  <p:iterate type="el" backwards="0">
                                    <p:tmAbs val="0"/>
                                  </p:iterate>
                                  <p:childTnLst>
                                    <p:set>
                                      <p:cBhvr>
                                        <p:cTn id="19" fill="hold"/>
                                        <p:tgtEl>
                                          <p:spTgt spid="441"/>
                                        </p:tgtEl>
                                        <p:attrNameLst>
                                          <p:attrName>style.visibility</p:attrName>
                                        </p:attrNameLst>
                                      </p:cBhvr>
                                      <p:to>
                                        <p:strVal val="visible"/>
                                      </p:to>
                                    </p:set>
                                    <p:animEffect filter="dissolve" transition="in">
                                      <p:cBhvr>
                                        <p:cTn id="20" dur="500"/>
                                        <p:tgtEl>
                                          <p:spTgt spid="441"/>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5" fill="hold">
                                  <p:stCondLst>
                                    <p:cond delay="0"/>
                                  </p:stCondLst>
                                  <p:iterate type="el" backwards="0">
                                    <p:tmAbs val="0"/>
                                  </p:iterate>
                                  <p:childTnLst>
                                    <p:set>
                                      <p:cBhvr>
                                        <p:cTn id="24" fill="hold"/>
                                        <p:tgtEl>
                                          <p:spTgt spid="448"/>
                                        </p:tgtEl>
                                        <p:attrNameLst>
                                          <p:attrName>style.visibility</p:attrName>
                                        </p:attrNameLst>
                                      </p:cBhvr>
                                      <p:to>
                                        <p:strVal val="visible"/>
                                      </p:to>
                                    </p:set>
                                    <p:animEffect filter="wipe(left)" transition="in">
                                      <p:cBhvr>
                                        <p:cTn id="25" dur="500"/>
                                        <p:tgtEl>
                                          <p:spTgt spid="448"/>
                                        </p:tgtEl>
                                      </p:cBhvr>
                                    </p:animEffect>
                                  </p:childTnLst>
                                </p:cTn>
                              </p:par>
                            </p:childTnLst>
                          </p:cTn>
                        </p:par>
                        <p:par>
                          <p:cTn id="26" fill="hold">
                            <p:stCondLst>
                              <p:cond delay="500"/>
                            </p:stCondLst>
                            <p:childTnLst>
                              <p:par>
                                <p:cTn id="27" presetClass="entr" nodeType="afterEffect" presetID="9" grpId="6" fill="hold">
                                  <p:stCondLst>
                                    <p:cond delay="0"/>
                                  </p:stCondLst>
                                  <p:iterate type="el" backwards="0">
                                    <p:tmAbs val="0"/>
                                  </p:iterate>
                                  <p:childTnLst>
                                    <p:set>
                                      <p:cBhvr>
                                        <p:cTn id="28" fill="hold"/>
                                        <p:tgtEl>
                                          <p:spTgt spid="440"/>
                                        </p:tgtEl>
                                        <p:attrNameLst>
                                          <p:attrName>style.visibility</p:attrName>
                                        </p:attrNameLst>
                                      </p:cBhvr>
                                      <p:to>
                                        <p:strVal val="visible"/>
                                      </p:to>
                                    </p:set>
                                    <p:animEffect filter="dissolve" transition="in">
                                      <p:cBhvr>
                                        <p:cTn id="29" dur="500"/>
                                        <p:tgtEl>
                                          <p:spTgt spid="440"/>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22" grpId="7" fill="hold">
                                  <p:stCondLst>
                                    <p:cond delay="0"/>
                                  </p:stCondLst>
                                  <p:iterate type="el" backwards="0">
                                    <p:tmAbs val="0"/>
                                  </p:iterate>
                                  <p:childTnLst>
                                    <p:set>
                                      <p:cBhvr>
                                        <p:cTn id="33" fill="hold"/>
                                        <p:tgtEl>
                                          <p:spTgt spid="449"/>
                                        </p:tgtEl>
                                        <p:attrNameLst>
                                          <p:attrName>style.visibility</p:attrName>
                                        </p:attrNameLst>
                                      </p:cBhvr>
                                      <p:to>
                                        <p:strVal val="visible"/>
                                      </p:to>
                                    </p:set>
                                    <p:animEffect filter="wipe(left)" transition="in">
                                      <p:cBhvr>
                                        <p:cTn id="34" dur="500"/>
                                        <p:tgtEl>
                                          <p:spTgt spid="449"/>
                                        </p:tgtEl>
                                      </p:cBhvr>
                                    </p:animEffect>
                                  </p:childTnLst>
                                </p:cTn>
                              </p:par>
                            </p:childTnLst>
                          </p:cTn>
                        </p:par>
                        <p:par>
                          <p:cTn id="35" fill="hold">
                            <p:stCondLst>
                              <p:cond delay="500"/>
                            </p:stCondLst>
                            <p:childTnLst>
                              <p:par>
                                <p:cTn id="36" presetClass="entr" nodeType="afterEffect" presetID="9" grpId="8" fill="hold">
                                  <p:stCondLst>
                                    <p:cond delay="0"/>
                                  </p:stCondLst>
                                  <p:iterate type="el" backwards="0">
                                    <p:tmAbs val="0"/>
                                  </p:iterate>
                                  <p:childTnLst>
                                    <p:set>
                                      <p:cBhvr>
                                        <p:cTn id="37" fill="hold"/>
                                        <p:tgtEl>
                                          <p:spTgt spid="439"/>
                                        </p:tgtEl>
                                        <p:attrNameLst>
                                          <p:attrName>style.visibility</p:attrName>
                                        </p:attrNameLst>
                                      </p:cBhvr>
                                      <p:to>
                                        <p:strVal val="visible"/>
                                      </p:to>
                                    </p:set>
                                    <p:animEffect filter="dissolve" transition="in">
                                      <p:cBhvr>
                                        <p:cTn id="38" dur="500"/>
                                        <p:tgtEl>
                                          <p:spTgt spid="439"/>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8" presetID="22" grpId="9" fill="hold">
                                  <p:stCondLst>
                                    <p:cond delay="0"/>
                                  </p:stCondLst>
                                  <p:iterate type="el" backwards="0">
                                    <p:tmAbs val="0"/>
                                  </p:iterate>
                                  <p:childTnLst>
                                    <p:set>
                                      <p:cBhvr>
                                        <p:cTn id="42" fill="hold"/>
                                        <p:tgtEl>
                                          <p:spTgt spid="450"/>
                                        </p:tgtEl>
                                        <p:attrNameLst>
                                          <p:attrName>style.visibility</p:attrName>
                                        </p:attrNameLst>
                                      </p:cBhvr>
                                      <p:to>
                                        <p:strVal val="visible"/>
                                      </p:to>
                                    </p:set>
                                    <p:animEffect filter="wipe(left)" transition="in">
                                      <p:cBhvr>
                                        <p:cTn id="43" dur="500"/>
                                        <p:tgtEl>
                                          <p:spTgt spid="450"/>
                                        </p:tgtEl>
                                      </p:cBhvr>
                                    </p:animEffect>
                                  </p:childTnLst>
                                </p:cTn>
                              </p:par>
                            </p:childTnLst>
                          </p:cTn>
                        </p:par>
                        <p:par>
                          <p:cTn id="44" fill="hold">
                            <p:stCondLst>
                              <p:cond delay="500"/>
                            </p:stCondLst>
                            <p:childTnLst>
                              <p:par>
                                <p:cTn id="45" presetClass="entr" nodeType="afterEffect" presetID="9" grpId="10" fill="hold">
                                  <p:stCondLst>
                                    <p:cond delay="0"/>
                                  </p:stCondLst>
                                  <p:iterate type="el" backwards="0">
                                    <p:tmAbs val="0"/>
                                  </p:iterate>
                                  <p:childTnLst>
                                    <p:set>
                                      <p:cBhvr>
                                        <p:cTn id="46" fill="hold"/>
                                        <p:tgtEl>
                                          <p:spTgt spid="438"/>
                                        </p:tgtEl>
                                        <p:attrNameLst>
                                          <p:attrName>style.visibility</p:attrName>
                                        </p:attrNameLst>
                                      </p:cBhvr>
                                      <p:to>
                                        <p:strVal val="visible"/>
                                      </p:to>
                                    </p:set>
                                    <p:animEffect filter="dissolve" transition="in">
                                      <p:cBhvr>
                                        <p:cTn id="47" dur="5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3" grpId="3"/>
      <p:bldP build="whole" bldLvl="1" animBg="1" rev="0" advAuto="0" spid="442" grpId="2"/>
      <p:bldP build="whole" bldLvl="1" animBg="1" rev="0" advAuto="0" spid="438" grpId="10"/>
      <p:bldP build="whole" bldLvl="1" animBg="1" rev="0" advAuto="0" spid="448" grpId="5"/>
      <p:bldP build="whole" bldLvl="1" animBg="1" rev="0" advAuto="0" spid="450" grpId="9"/>
      <p:bldP build="whole" bldLvl="1" animBg="1" rev="0" advAuto="0" spid="439" grpId="8"/>
      <p:bldP build="whole" bldLvl="1" animBg="1" rev="0" advAuto="0" spid="441" grpId="4"/>
      <p:bldP build="whole" bldLvl="1" animBg="1" rev="0" advAuto="0" spid="452" grpId="1"/>
      <p:bldP build="whole" bldLvl="1" animBg="1" rev="0" advAuto="0" spid="449" grpId="7"/>
      <p:bldP build="whole" bldLvl="1" animBg="1" rev="0" advAuto="0" spid="440" grpId="6"/>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8" name="Shape 458"/>
          <p:cNvSpPr/>
          <p:nvPr/>
        </p:nvSpPr>
        <p:spPr>
          <a:xfrm>
            <a:off x="3851671" y="500062"/>
            <a:ext cx="17359314" cy="11430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algn="ctr" defTabSz="1821656">
              <a:defRPr sz="7000">
                <a:solidFill>
                  <a:srgbClr val="FFFFFF"/>
                </a:solidFill>
                <a:uFill>
                  <a:solidFill>
                    <a:srgbClr val="FFFFFF"/>
                  </a:solidFill>
                </a:uFill>
                <a:latin typeface="+mn-lt"/>
                <a:ea typeface="+mn-ea"/>
                <a:cs typeface="+mn-cs"/>
                <a:sym typeface="Arial"/>
              </a:defRPr>
            </a:lvl1pPr>
          </a:lstStyle>
          <a:p>
            <a:pPr/>
            <a:r>
              <a:t>Dois Componentes essenciais de treino</a:t>
            </a:r>
          </a:p>
        </p:txBody>
      </p:sp>
      <p:sp>
        <p:nvSpPr>
          <p:cNvPr id="459" name="Shape 459"/>
          <p:cNvSpPr/>
          <p:nvPr/>
        </p:nvSpPr>
        <p:spPr>
          <a:xfrm>
            <a:off x="3619500" y="2107406"/>
            <a:ext cx="1500188" cy="11430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7000">
                <a:solidFill>
                  <a:srgbClr val="FFFFFF"/>
                </a:solidFill>
                <a:uFill>
                  <a:solidFill>
                    <a:srgbClr val="FFFFFF"/>
                  </a:solidFill>
                </a:uFill>
                <a:latin typeface="+mn-lt"/>
                <a:ea typeface="+mn-ea"/>
                <a:cs typeface="+mn-cs"/>
                <a:sym typeface="Arial"/>
              </a:defRPr>
            </a:lvl1pPr>
          </a:lstStyle>
          <a:p>
            <a:pPr/>
            <a:r>
              <a:t>1.</a:t>
            </a:r>
          </a:p>
        </p:txBody>
      </p:sp>
      <p:sp>
        <p:nvSpPr>
          <p:cNvPr id="460" name="Shape 460"/>
          <p:cNvSpPr/>
          <p:nvPr/>
        </p:nvSpPr>
        <p:spPr>
          <a:xfrm>
            <a:off x="4798218" y="2107406"/>
            <a:ext cx="14501814" cy="11430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7000">
                <a:solidFill>
                  <a:srgbClr val="FFFFFF"/>
                </a:solidFill>
                <a:uFill>
                  <a:solidFill>
                    <a:srgbClr val="FFFFFF"/>
                  </a:solidFill>
                </a:uFill>
                <a:latin typeface="+mn-lt"/>
                <a:ea typeface="+mn-ea"/>
                <a:cs typeface="+mn-cs"/>
                <a:sym typeface="Arial"/>
              </a:defRPr>
            </a:lvl1pPr>
          </a:lstStyle>
          <a:p>
            <a:pPr/>
            <a:r>
              <a:t>Disciplina pelo tecnico/treinador.</a:t>
            </a:r>
          </a:p>
        </p:txBody>
      </p:sp>
      <p:sp>
        <p:nvSpPr>
          <p:cNvPr id="461" name="Shape 461"/>
          <p:cNvSpPr/>
          <p:nvPr/>
        </p:nvSpPr>
        <p:spPr>
          <a:xfrm>
            <a:off x="12567046" y="6286500"/>
            <a:ext cx="1500189" cy="114300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7000">
                <a:solidFill>
                  <a:srgbClr val="FFFFFF"/>
                </a:solidFill>
                <a:uFill>
                  <a:solidFill>
                    <a:srgbClr val="FFFFFF"/>
                  </a:solidFill>
                </a:uFill>
                <a:latin typeface="+mn-lt"/>
                <a:ea typeface="+mn-ea"/>
                <a:cs typeface="+mn-cs"/>
                <a:sym typeface="Arial"/>
              </a:defRPr>
            </a:lvl1pPr>
          </a:lstStyle>
          <a:p>
            <a:pPr/>
            <a:r>
              <a:t>2.</a:t>
            </a:r>
          </a:p>
        </p:txBody>
      </p:sp>
      <p:sp>
        <p:nvSpPr>
          <p:cNvPr id="462" name="Shape 462"/>
          <p:cNvSpPr/>
          <p:nvPr/>
        </p:nvSpPr>
        <p:spPr>
          <a:xfrm>
            <a:off x="13727906" y="6286500"/>
            <a:ext cx="7429501" cy="114300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7000">
                <a:solidFill>
                  <a:srgbClr val="FFFFFF"/>
                </a:solidFill>
                <a:uFill>
                  <a:solidFill>
                    <a:srgbClr val="FFFFFF"/>
                  </a:solidFill>
                </a:uFill>
                <a:latin typeface="+mn-lt"/>
                <a:ea typeface="+mn-ea"/>
                <a:cs typeface="+mn-cs"/>
                <a:sym typeface="Arial"/>
              </a:defRPr>
            </a:lvl1pPr>
          </a:lstStyle>
          <a:p>
            <a:pPr/>
            <a:r>
              <a:t>Auto-Disciplina</a:t>
            </a:r>
          </a:p>
        </p:txBody>
      </p:sp>
      <p:pic>
        <p:nvPicPr>
          <p:cNvPr id="463" name="Personal-Training.png"/>
          <p:cNvPicPr>
            <a:picLocks noChangeAspect="1"/>
          </p:cNvPicPr>
          <p:nvPr/>
        </p:nvPicPr>
        <p:blipFill>
          <a:blip r:embed="rId2">
            <a:extLst/>
          </a:blip>
          <a:srcRect l="17997" t="0" r="8655" b="2181"/>
          <a:stretch>
            <a:fillRect/>
          </a:stretch>
        </p:blipFill>
        <p:spPr>
          <a:xfrm>
            <a:off x="5316140" y="3718216"/>
            <a:ext cx="6287614" cy="5193613"/>
          </a:xfrm>
          <a:prstGeom prst="rect">
            <a:avLst/>
          </a:prstGeom>
          <a:ln w="12700"/>
        </p:spPr>
      </p:pic>
      <p:pic>
        <p:nvPicPr>
          <p:cNvPr id="464" name="forwardbicepcurl.png"/>
          <p:cNvPicPr>
            <a:picLocks noChangeAspect="1"/>
          </p:cNvPicPr>
          <p:nvPr/>
        </p:nvPicPr>
        <p:blipFill>
          <a:blip r:embed="rId3">
            <a:extLst/>
          </a:blip>
          <a:stretch>
            <a:fillRect/>
          </a:stretch>
        </p:blipFill>
        <p:spPr>
          <a:xfrm>
            <a:off x="12976679" y="7888443"/>
            <a:ext cx="7431766" cy="5440052"/>
          </a:xfrm>
          <a:prstGeom prst="rect">
            <a:avLst/>
          </a:prstGeom>
          <a:ln w="12700"/>
        </p:spPr>
      </p:pic>
      <p:pic>
        <p:nvPicPr>
          <p:cNvPr id="465"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460"/>
                                        </p:tgtEl>
                                        <p:attrNameLst>
                                          <p:attrName>style.visibility</p:attrName>
                                        </p:attrNameLst>
                                      </p:cBhvr>
                                      <p:to>
                                        <p:strVal val="visible"/>
                                      </p:to>
                                    </p:set>
                                    <p:animEffect filter="wipe(right)" transition="in">
                                      <p:cBhvr>
                                        <p:cTn id="7" dur="500"/>
                                        <p:tgtEl>
                                          <p:spTgt spid="460"/>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463"/>
                                        </p:tgtEl>
                                        <p:attrNameLst>
                                          <p:attrName>style.visibility</p:attrName>
                                        </p:attrNameLst>
                                      </p:cBhvr>
                                      <p:to>
                                        <p:strVal val="visible"/>
                                      </p:to>
                                    </p:set>
                                    <p:animEffect filter="dissolve" transition="in">
                                      <p:cBhvr>
                                        <p:cTn id="11" dur="500"/>
                                        <p:tgtEl>
                                          <p:spTgt spid="463"/>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2" presetID="22" grpId="3" fill="hold">
                                  <p:stCondLst>
                                    <p:cond delay="0"/>
                                  </p:stCondLst>
                                  <p:iterate type="el" backwards="0">
                                    <p:tmAbs val="0"/>
                                  </p:iterate>
                                  <p:childTnLst>
                                    <p:set>
                                      <p:cBhvr>
                                        <p:cTn id="15" fill="hold"/>
                                        <p:tgtEl>
                                          <p:spTgt spid="462"/>
                                        </p:tgtEl>
                                        <p:attrNameLst>
                                          <p:attrName>style.visibility</p:attrName>
                                        </p:attrNameLst>
                                      </p:cBhvr>
                                      <p:to>
                                        <p:strVal val="visible"/>
                                      </p:to>
                                    </p:set>
                                    <p:animEffect filter="wipe(right)" transition="in">
                                      <p:cBhvr>
                                        <p:cTn id="16" dur="500"/>
                                        <p:tgtEl>
                                          <p:spTgt spid="462"/>
                                        </p:tgtEl>
                                      </p:cBhvr>
                                    </p:animEffect>
                                  </p:childTnLst>
                                </p:cTn>
                              </p:par>
                            </p:childTnLst>
                          </p:cTn>
                        </p:par>
                        <p:par>
                          <p:cTn id="17" fill="hold">
                            <p:stCondLst>
                              <p:cond delay="500"/>
                            </p:stCondLst>
                            <p:childTnLst>
                              <p:par>
                                <p:cTn id="18" presetClass="entr" nodeType="afterEffect" presetID="9" grpId="4" fill="hold">
                                  <p:stCondLst>
                                    <p:cond delay="0"/>
                                  </p:stCondLst>
                                  <p:iterate type="el" backwards="0">
                                    <p:tmAbs val="0"/>
                                  </p:iterate>
                                  <p:childTnLst>
                                    <p:set>
                                      <p:cBhvr>
                                        <p:cTn id="19" fill="hold"/>
                                        <p:tgtEl>
                                          <p:spTgt spid="464"/>
                                        </p:tgtEl>
                                        <p:attrNameLst>
                                          <p:attrName>style.visibility</p:attrName>
                                        </p:attrNameLst>
                                      </p:cBhvr>
                                      <p:to>
                                        <p:strVal val="visible"/>
                                      </p:to>
                                    </p:set>
                                    <p:animEffect filter="dissolve" transition="in">
                                      <p:cBhvr>
                                        <p:cTn id="20" dur="5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0" grpId="1"/>
      <p:bldP build="whole" bldLvl="1" animBg="1" rev="0" advAuto="0" spid="463" grpId="2"/>
      <p:bldP build="whole" bldLvl="1" animBg="1" rev="0" advAuto="0" spid="464" grpId="4"/>
      <p:bldP build="whole" bldLvl="1" animBg="1" rev="0" advAuto="0" spid="462" grpId="3"/>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467" name="Shape 467"/>
          <p:cNvSpPr/>
          <p:nvPr/>
        </p:nvSpPr>
        <p:spPr>
          <a:xfrm>
            <a:off x="4038996" y="5856088"/>
            <a:ext cx="16305611" cy="1982392"/>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ctr" defTabSz="821531">
              <a:defRPr sz="9400">
                <a:solidFill>
                  <a:srgbClr val="FFFFFF"/>
                </a:solidFill>
                <a:latin typeface="+mj-lt"/>
                <a:ea typeface="+mj-ea"/>
                <a:cs typeface="+mj-cs"/>
                <a:sym typeface="Papyrus"/>
              </a:defRPr>
            </a:lvl1pPr>
          </a:lstStyle>
          <a:p>
            <a:pPr>
              <a:defRPr sz="6000"/>
            </a:pPr>
            <a:r>
              <a:rPr sz="9400"/>
              <a:t>Hebreus 12:12-13</a:t>
            </a:r>
          </a:p>
        </p:txBody>
      </p:sp>
      <p:pic>
        <p:nvPicPr>
          <p:cNvPr id="468" name="Screenshot 2016-11-04 09.37.54.png"/>
          <p:cNvPicPr>
            <a:picLocks noChangeAspect="1"/>
          </p:cNvPicPr>
          <p:nvPr/>
        </p:nvPicPr>
        <p:blipFill>
          <a:blip r:embed="rId3">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2" name="forwardbicepcurl.png"/>
          <p:cNvPicPr>
            <a:picLocks noChangeAspect="1"/>
          </p:cNvPicPr>
          <p:nvPr/>
        </p:nvPicPr>
        <p:blipFill>
          <a:blip r:embed="rId2">
            <a:extLst/>
          </a:blip>
          <a:stretch>
            <a:fillRect/>
          </a:stretch>
        </p:blipFill>
        <p:spPr>
          <a:xfrm>
            <a:off x="4024775" y="1427304"/>
            <a:ext cx="16322300" cy="11947922"/>
          </a:xfrm>
          <a:prstGeom prst="rect">
            <a:avLst/>
          </a:prstGeom>
          <a:ln w="12700"/>
        </p:spPr>
      </p:pic>
      <p:sp>
        <p:nvSpPr>
          <p:cNvPr id="473" name="Shape 473"/>
          <p:cNvSpPr/>
          <p:nvPr/>
        </p:nvSpPr>
        <p:spPr>
          <a:xfrm>
            <a:off x="4070215" y="121840"/>
            <a:ext cx="16322301" cy="994247"/>
          </a:xfrm>
          <a:prstGeom prst="rect">
            <a:avLst/>
          </a:prstGeom>
          <a:ln w="12700">
            <a:miter lim="400000"/>
          </a:ln>
          <a:effectLst>
            <a:outerShdw sx="100000" sy="100000" kx="0" ky="0" algn="b" rotWithShape="0" blurRad="177800" dist="101600" dir="2700000">
              <a:srgbClr val="000000">
                <a:alpha val="75000"/>
              </a:srgbClr>
            </a:outerShdw>
          </a:effectLst>
          <a:extLst>
            <a:ext uri="{C572A759-6A51-4108-AA02-DFA0A04FC94B}">
              <ma14:wrappingTextBoxFlag xmlns:ma14="http://schemas.microsoft.com/office/mac/drawingml/2011/main" val="1"/>
            </a:ext>
          </a:extLst>
        </p:spPr>
        <p:txBody>
          <a:bodyPr lIns="71437" tIns="71437" rIns="71437" bIns="71437">
            <a:spAutoFit/>
          </a:bodyPr>
          <a:lstStyle>
            <a:lvl1pPr marL="81280" marR="81280" algn="ctr" defTabSz="1821656">
              <a:buClr>
                <a:srgbClr val="000000"/>
              </a:buClr>
              <a:buFont typeface="Arial"/>
              <a:defRPr sz="6000" u="sng">
                <a:solidFill>
                  <a:srgbClr val="FFFFFF"/>
                </a:solidFill>
                <a:uFill>
                  <a:solidFill>
                    <a:srgbClr val="FFFFFF"/>
                  </a:solidFill>
                </a:uFill>
                <a:latin typeface="+mn-lt"/>
                <a:ea typeface="+mn-ea"/>
                <a:cs typeface="+mn-cs"/>
                <a:sym typeface="Arial"/>
              </a:defRPr>
            </a:lvl1pPr>
          </a:lstStyle>
          <a:p>
            <a:pPr/>
            <a:r>
              <a:t>Os 2 Passos de Auto-Disciplina</a:t>
            </a:r>
          </a:p>
        </p:txBody>
      </p:sp>
      <p:sp>
        <p:nvSpPr>
          <p:cNvPr id="474" name="Shape 474"/>
          <p:cNvSpPr/>
          <p:nvPr/>
        </p:nvSpPr>
        <p:spPr>
          <a:xfrm>
            <a:off x="8865059" y="1761887"/>
            <a:ext cx="11610946" cy="1216200"/>
          </a:xfrm>
          <a:prstGeom prst="rect">
            <a:avLst/>
          </a:prstGeom>
          <a:ln w="12700">
            <a:miter lim="400000"/>
          </a:ln>
          <a:effectLst>
            <a:outerShdw sx="100000" sy="100000" kx="0" ky="0" algn="b" rotWithShape="0" blurRad="177800" dist="101600" dir="2700000">
              <a:srgbClr val="000000">
                <a:alpha val="75000"/>
              </a:srgbClr>
            </a:outerShdw>
          </a:effectLst>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000000"/>
              </a:buClr>
              <a:buFont typeface="Arial"/>
              <a:defRPr sz="7600">
                <a:solidFill>
                  <a:srgbClr val="FFFFFF"/>
                </a:solidFill>
                <a:uFill>
                  <a:solidFill>
                    <a:srgbClr val="FFFFFF"/>
                  </a:solidFill>
                </a:uFill>
                <a:latin typeface="+mn-lt"/>
                <a:ea typeface="+mn-ea"/>
                <a:cs typeface="+mn-cs"/>
                <a:sym typeface="Arial"/>
              </a:defRPr>
            </a:lvl1pPr>
          </a:lstStyle>
          <a:p>
            <a:pPr/>
            <a:r>
              <a:t>1 - Descobre sua fraqueza</a:t>
            </a:r>
          </a:p>
        </p:txBody>
      </p:sp>
      <p:sp>
        <p:nvSpPr>
          <p:cNvPr id="475" name="Shape 475"/>
          <p:cNvSpPr/>
          <p:nvPr/>
        </p:nvSpPr>
        <p:spPr>
          <a:xfrm>
            <a:off x="6951141" y="4466001"/>
            <a:ext cx="12950350" cy="2321100"/>
          </a:xfrm>
          <a:prstGeom prst="rect">
            <a:avLst/>
          </a:prstGeom>
          <a:ln w="12700">
            <a:miter lim="400000"/>
          </a:ln>
          <a:effectLst>
            <a:outerShdw sx="100000" sy="100000" kx="0" ky="0" algn="b" rotWithShape="0" blurRad="177800" dist="101600" dir="2700000">
              <a:srgbClr val="000000">
                <a:alpha val="75000"/>
              </a:srgbClr>
            </a:outerShdw>
          </a:effectLst>
          <a:extLst>
            <a:ext uri="{C572A759-6A51-4108-AA02-DFA0A04FC94B}">
              <ma14:wrappingTextBoxFlag xmlns:ma14="http://schemas.microsoft.com/office/mac/drawingml/2011/main" val="1"/>
            </a:ext>
          </a:extLst>
        </p:spPr>
        <p:txBody>
          <a:bodyPr wrap="none" lIns="71437" tIns="71437" rIns="71437" bIns="71437">
            <a:spAutoFit/>
          </a:bodyPr>
          <a:lstStyle/>
          <a:p>
            <a:pPr marL="81280" marR="81280" defTabSz="1821656">
              <a:buClr>
                <a:srgbClr val="000000"/>
              </a:buClr>
              <a:buFont typeface="Arial"/>
              <a:defRPr sz="7600">
                <a:solidFill>
                  <a:srgbClr val="FFFFFF"/>
                </a:solidFill>
                <a:uFill>
                  <a:solidFill>
                    <a:srgbClr val="FFFFFF"/>
                  </a:solidFill>
                </a:uFill>
                <a:latin typeface="+mn-lt"/>
                <a:ea typeface="+mn-ea"/>
                <a:cs typeface="+mn-cs"/>
                <a:sym typeface="Arial"/>
              </a:defRPr>
            </a:pPr>
            <a:r>
              <a:t>2 - Desenvolve um exercício </a:t>
            </a:r>
          </a:p>
          <a:p>
            <a:pPr marL="81280" marR="81280" defTabSz="1821656">
              <a:buClr>
                <a:srgbClr val="000000"/>
              </a:buClr>
              <a:buFont typeface="Arial"/>
              <a:defRPr sz="7600">
                <a:solidFill>
                  <a:srgbClr val="FFFFFF"/>
                </a:solidFill>
                <a:uFill>
                  <a:solidFill>
                    <a:srgbClr val="FFFFFF"/>
                  </a:solidFill>
                </a:uFill>
                <a:latin typeface="+mn-lt"/>
                <a:ea typeface="+mn-ea"/>
                <a:cs typeface="+mn-cs"/>
                <a:sym typeface="Arial"/>
              </a:defRPr>
            </a:pPr>
            <a:r>
              <a:t>de treino</a:t>
            </a:r>
          </a:p>
        </p:txBody>
      </p:sp>
      <p:pic>
        <p:nvPicPr>
          <p:cNvPr id="476" name="Screenshot 2016-11-04 09.37.54.png"/>
          <p:cNvPicPr>
            <a:picLocks noChangeAspect="1"/>
          </p:cNvPicPr>
          <p:nvPr/>
        </p:nvPicPr>
        <p:blipFill>
          <a:blip r:embed="rId3">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74"/>
                                        </p:tgtEl>
                                        <p:attrNameLst>
                                          <p:attrName>style.visibility</p:attrName>
                                        </p:attrNameLst>
                                      </p:cBhvr>
                                      <p:to>
                                        <p:strVal val="visible"/>
                                      </p:to>
                                    </p:set>
                                    <p:animEffect filter="wipe(left)" transition="in">
                                      <p:cBhvr>
                                        <p:cTn id="7" dur="500"/>
                                        <p:tgtEl>
                                          <p:spTgt spid="47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475"/>
                                        </p:tgtEl>
                                        <p:attrNameLst>
                                          <p:attrName>style.visibility</p:attrName>
                                        </p:attrNameLst>
                                      </p:cBhvr>
                                      <p:to>
                                        <p:strVal val="visible"/>
                                      </p:to>
                                    </p:set>
                                    <p:animEffect filter="wipe(left)" transition="in">
                                      <p:cBhvr>
                                        <p:cTn id="12" dur="5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4" grpId="1"/>
      <p:bldP build="whole" bldLvl="1" animBg="1" rev="0" advAuto="0" spid="475" grpId="2"/>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8" name="Shape 478"/>
          <p:cNvSpPr/>
          <p:nvPr/>
        </p:nvSpPr>
        <p:spPr>
          <a:xfrm>
            <a:off x="10031015" y="285750"/>
            <a:ext cx="4162707" cy="114300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defRPr sz="7000" u="sng">
                <a:solidFill>
                  <a:srgbClr val="FFFFFF"/>
                </a:solidFill>
                <a:uFill>
                  <a:solidFill>
                    <a:srgbClr val="FFFFFF"/>
                  </a:solidFill>
                </a:uFill>
                <a:latin typeface="+mn-lt"/>
                <a:ea typeface="+mn-ea"/>
                <a:cs typeface="+mn-cs"/>
                <a:sym typeface="Arial"/>
              </a:defRPr>
            </a:lvl1pPr>
          </a:lstStyle>
          <a:p>
            <a:pPr/>
            <a:r>
              <a:t>Exemplos</a:t>
            </a:r>
          </a:p>
        </p:txBody>
      </p:sp>
      <p:sp>
        <p:nvSpPr>
          <p:cNvPr id="479" name="Shape 479"/>
          <p:cNvSpPr/>
          <p:nvPr/>
        </p:nvSpPr>
        <p:spPr>
          <a:xfrm>
            <a:off x="3298031" y="3732609"/>
            <a:ext cx="2769910" cy="8255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defRPr sz="4600">
                <a:solidFill>
                  <a:srgbClr val="FFFFFF"/>
                </a:solidFill>
                <a:uFill>
                  <a:solidFill>
                    <a:srgbClr val="FFFFFF"/>
                  </a:solidFill>
                </a:uFill>
                <a:latin typeface="+mn-lt"/>
                <a:ea typeface="+mn-ea"/>
                <a:cs typeface="+mn-cs"/>
                <a:sym typeface="Arial"/>
              </a:defRPr>
            </a:lvl1pPr>
          </a:lstStyle>
          <a:p>
            <a:pPr/>
            <a:r>
              <a:t>Paciencia</a:t>
            </a:r>
          </a:p>
        </p:txBody>
      </p:sp>
      <p:sp>
        <p:nvSpPr>
          <p:cNvPr id="480" name="Shape 480"/>
          <p:cNvSpPr/>
          <p:nvPr/>
        </p:nvSpPr>
        <p:spPr>
          <a:xfrm>
            <a:off x="8102203" y="3732609"/>
            <a:ext cx="12644438" cy="8255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4600">
                <a:solidFill>
                  <a:srgbClr val="FFFFFF"/>
                </a:solidFill>
                <a:uFill>
                  <a:solidFill>
                    <a:srgbClr val="FFFFFF"/>
                  </a:solidFill>
                </a:uFill>
                <a:latin typeface="+mn-lt"/>
                <a:ea typeface="+mn-ea"/>
                <a:cs typeface="+mn-cs"/>
                <a:sym typeface="Arial"/>
              </a:defRPr>
            </a:lvl1pPr>
          </a:lstStyle>
          <a:p>
            <a:pPr/>
            <a:r>
              <a:t>escolhe a fila mais longa no supermercado</a:t>
            </a:r>
          </a:p>
        </p:txBody>
      </p:sp>
      <p:sp>
        <p:nvSpPr>
          <p:cNvPr id="481" name="Shape 481"/>
          <p:cNvSpPr/>
          <p:nvPr/>
        </p:nvSpPr>
        <p:spPr>
          <a:xfrm>
            <a:off x="3298031" y="4875609"/>
            <a:ext cx="1632603" cy="8255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defRPr sz="4600">
                <a:solidFill>
                  <a:srgbClr val="FFFFFF"/>
                </a:solidFill>
                <a:uFill>
                  <a:solidFill>
                    <a:srgbClr val="FFFFFF"/>
                  </a:solidFill>
                </a:uFill>
                <a:latin typeface="+mn-lt"/>
                <a:ea typeface="+mn-ea"/>
                <a:cs typeface="+mn-cs"/>
                <a:sym typeface="Arial"/>
              </a:defRPr>
            </a:lvl1pPr>
          </a:lstStyle>
          <a:p>
            <a:pPr/>
            <a:r>
              <a:t>Amor</a:t>
            </a:r>
          </a:p>
        </p:txBody>
      </p:sp>
      <p:sp>
        <p:nvSpPr>
          <p:cNvPr id="482" name="Shape 482"/>
          <p:cNvSpPr/>
          <p:nvPr/>
        </p:nvSpPr>
        <p:spPr>
          <a:xfrm>
            <a:off x="8102203" y="4875609"/>
            <a:ext cx="12983766" cy="15240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4600">
                <a:solidFill>
                  <a:srgbClr val="FFFFFF"/>
                </a:solidFill>
                <a:uFill>
                  <a:solidFill>
                    <a:srgbClr val="FFFFFF"/>
                  </a:solidFill>
                </a:uFill>
                <a:latin typeface="+mn-lt"/>
                <a:ea typeface="+mn-ea"/>
                <a:cs typeface="+mn-cs"/>
                <a:sym typeface="Arial"/>
              </a:defRPr>
            </a:lvl1pPr>
          </a:lstStyle>
          <a:p>
            <a:pPr/>
            <a:r>
              <a:t>Faz algo simpatico por alguém que você não gosta</a:t>
            </a:r>
          </a:p>
        </p:txBody>
      </p:sp>
      <p:sp>
        <p:nvSpPr>
          <p:cNvPr id="483" name="Shape 483"/>
          <p:cNvSpPr/>
          <p:nvPr/>
        </p:nvSpPr>
        <p:spPr>
          <a:xfrm>
            <a:off x="3298031" y="6357937"/>
            <a:ext cx="3906933" cy="8255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defRPr sz="4600">
                <a:solidFill>
                  <a:srgbClr val="FFFFFF"/>
                </a:solidFill>
                <a:uFill>
                  <a:solidFill>
                    <a:srgbClr val="FFFFFF"/>
                  </a:solidFill>
                </a:uFill>
                <a:latin typeface="+mn-lt"/>
                <a:ea typeface="+mn-ea"/>
                <a:cs typeface="+mn-cs"/>
                <a:sym typeface="Arial"/>
              </a:defRPr>
            </a:lvl1pPr>
          </a:lstStyle>
          <a:p>
            <a:pPr/>
            <a:r>
              <a:t>Generosidade</a:t>
            </a:r>
          </a:p>
        </p:txBody>
      </p:sp>
      <p:sp>
        <p:nvSpPr>
          <p:cNvPr id="484" name="Shape 484"/>
          <p:cNvSpPr/>
          <p:nvPr/>
        </p:nvSpPr>
        <p:spPr>
          <a:xfrm>
            <a:off x="8102203" y="6357937"/>
            <a:ext cx="12983766" cy="8255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4600">
                <a:solidFill>
                  <a:srgbClr val="FFFFFF"/>
                </a:solidFill>
                <a:uFill>
                  <a:solidFill>
                    <a:srgbClr val="FFFFFF"/>
                  </a:solidFill>
                </a:uFill>
                <a:latin typeface="+mn-lt"/>
                <a:ea typeface="+mn-ea"/>
                <a:cs typeface="+mn-cs"/>
                <a:sym typeface="Arial"/>
              </a:defRPr>
            </a:lvl1pPr>
          </a:lstStyle>
          <a:p>
            <a:pPr/>
            <a:r>
              <a:t>Paga pelas compras de alguem</a:t>
            </a:r>
          </a:p>
        </p:txBody>
      </p:sp>
      <p:sp>
        <p:nvSpPr>
          <p:cNvPr id="485" name="Shape 485"/>
          <p:cNvSpPr/>
          <p:nvPr/>
        </p:nvSpPr>
        <p:spPr>
          <a:xfrm>
            <a:off x="3351609" y="2232421"/>
            <a:ext cx="3065820" cy="8255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defRPr sz="4600" u="sng">
                <a:solidFill>
                  <a:srgbClr val="FFFFFF"/>
                </a:solidFill>
                <a:uFill>
                  <a:solidFill>
                    <a:srgbClr val="FFFFFF"/>
                  </a:solidFill>
                </a:uFill>
                <a:latin typeface="+mn-lt"/>
                <a:ea typeface="+mn-ea"/>
                <a:cs typeface="+mn-cs"/>
                <a:sym typeface="Arial"/>
              </a:defRPr>
            </a:lvl1pPr>
          </a:lstStyle>
          <a:p>
            <a:pPr/>
            <a:r>
              <a:t>Fraqueza</a:t>
            </a:r>
          </a:p>
        </p:txBody>
      </p:sp>
      <p:sp>
        <p:nvSpPr>
          <p:cNvPr id="486" name="Shape 486"/>
          <p:cNvSpPr/>
          <p:nvPr/>
        </p:nvSpPr>
        <p:spPr>
          <a:xfrm>
            <a:off x="8120062" y="2178843"/>
            <a:ext cx="9881005" cy="8255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defRPr sz="4600" u="sng">
                <a:solidFill>
                  <a:srgbClr val="FFFFFF"/>
                </a:solidFill>
                <a:uFill>
                  <a:solidFill>
                    <a:srgbClr val="FFFFFF"/>
                  </a:solidFill>
                </a:uFill>
                <a:latin typeface="+mn-lt"/>
                <a:ea typeface="+mn-ea"/>
                <a:cs typeface="+mn-cs"/>
                <a:sym typeface="Arial"/>
              </a:defRPr>
            </a:lvl1pPr>
          </a:lstStyle>
          <a:p>
            <a:pPr/>
            <a:r>
              <a:t>Exemplo de um exercisio para ajudar</a:t>
            </a:r>
          </a:p>
        </p:txBody>
      </p:sp>
      <p:sp>
        <p:nvSpPr>
          <p:cNvPr id="487" name="Shape 487"/>
          <p:cNvSpPr/>
          <p:nvPr/>
        </p:nvSpPr>
        <p:spPr>
          <a:xfrm>
            <a:off x="3298031" y="7500937"/>
            <a:ext cx="3347192" cy="8255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defRPr sz="4600">
                <a:solidFill>
                  <a:srgbClr val="FFFFFF"/>
                </a:solidFill>
                <a:uFill>
                  <a:solidFill>
                    <a:srgbClr val="FFFFFF"/>
                  </a:solidFill>
                </a:uFill>
                <a:latin typeface="+mn-lt"/>
                <a:ea typeface="+mn-ea"/>
                <a:cs typeface="+mn-cs"/>
                <a:sym typeface="Arial"/>
              </a:defRPr>
            </a:lvl1pPr>
          </a:lstStyle>
          <a:p>
            <a:pPr/>
            <a:r>
              <a:t>Egoismo</a:t>
            </a:r>
          </a:p>
        </p:txBody>
      </p:sp>
      <p:sp>
        <p:nvSpPr>
          <p:cNvPr id="488" name="Shape 488"/>
          <p:cNvSpPr/>
          <p:nvPr/>
        </p:nvSpPr>
        <p:spPr>
          <a:xfrm>
            <a:off x="8102203" y="7500937"/>
            <a:ext cx="13163702" cy="149536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4600">
                <a:solidFill>
                  <a:srgbClr val="FFFFFF"/>
                </a:solidFill>
                <a:uFill>
                  <a:solidFill>
                    <a:srgbClr val="FFFFFF"/>
                  </a:solidFill>
                </a:uFill>
                <a:latin typeface="+mn-lt"/>
                <a:ea typeface="+mn-ea"/>
                <a:cs typeface="+mn-cs"/>
                <a:sym typeface="Arial"/>
              </a:defRPr>
            </a:lvl1pPr>
          </a:lstStyle>
          <a:p>
            <a:pPr/>
            <a:r>
              <a:t>Deixe alguém na sua frente quando está se servindo</a:t>
            </a:r>
          </a:p>
        </p:txBody>
      </p:sp>
      <p:sp>
        <p:nvSpPr>
          <p:cNvPr id="489" name="Shape 489"/>
          <p:cNvSpPr/>
          <p:nvPr/>
        </p:nvSpPr>
        <p:spPr>
          <a:xfrm>
            <a:off x="3298031" y="9286875"/>
            <a:ext cx="3711534" cy="82550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defRPr sz="4600">
                <a:solidFill>
                  <a:srgbClr val="FFFFFF"/>
                </a:solidFill>
                <a:uFill>
                  <a:solidFill>
                    <a:srgbClr val="FFFFFF"/>
                  </a:solidFill>
                </a:uFill>
                <a:latin typeface="+mn-lt"/>
                <a:ea typeface="+mn-ea"/>
                <a:cs typeface="+mn-cs"/>
                <a:sym typeface="Arial"/>
              </a:defRPr>
            </a:lvl1pPr>
          </a:lstStyle>
          <a:p>
            <a:pPr/>
            <a:r>
              <a:t>Auto-controle</a:t>
            </a:r>
          </a:p>
        </p:txBody>
      </p:sp>
      <p:sp>
        <p:nvSpPr>
          <p:cNvPr id="490" name="Shape 490"/>
          <p:cNvSpPr/>
          <p:nvPr/>
        </p:nvSpPr>
        <p:spPr>
          <a:xfrm>
            <a:off x="8102203" y="9286875"/>
            <a:ext cx="12983766" cy="82550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4600">
                <a:solidFill>
                  <a:srgbClr val="FFFFFF"/>
                </a:solidFill>
                <a:uFill>
                  <a:solidFill>
                    <a:srgbClr val="FFFFFF"/>
                  </a:solidFill>
                </a:uFill>
                <a:latin typeface="+mn-lt"/>
                <a:ea typeface="+mn-ea"/>
                <a:cs typeface="+mn-cs"/>
                <a:sym typeface="Arial"/>
              </a:defRPr>
            </a:lvl1pPr>
          </a:lstStyle>
          <a:p>
            <a:pPr/>
            <a:r>
              <a:t>Faz um orçamento e o segue</a:t>
            </a:r>
          </a:p>
        </p:txBody>
      </p:sp>
      <p:sp>
        <p:nvSpPr>
          <p:cNvPr id="491" name="Shape 491"/>
          <p:cNvSpPr/>
          <p:nvPr/>
        </p:nvSpPr>
        <p:spPr>
          <a:xfrm>
            <a:off x="3333750" y="10429875"/>
            <a:ext cx="2638572" cy="82550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defRPr sz="4600">
                <a:solidFill>
                  <a:srgbClr val="FFFFFF"/>
                </a:solidFill>
                <a:uFill>
                  <a:solidFill>
                    <a:srgbClr val="FFFFFF"/>
                  </a:solidFill>
                </a:uFill>
                <a:latin typeface="+mn-lt"/>
                <a:ea typeface="+mn-ea"/>
                <a:cs typeface="+mn-cs"/>
                <a:sym typeface="Arial"/>
              </a:defRPr>
            </a:lvl1pPr>
          </a:lstStyle>
          <a:p>
            <a:pPr/>
            <a:r>
              <a:t>Preguiça</a:t>
            </a:r>
          </a:p>
        </p:txBody>
      </p:sp>
      <p:sp>
        <p:nvSpPr>
          <p:cNvPr id="492" name="Shape 492"/>
          <p:cNvSpPr/>
          <p:nvPr/>
        </p:nvSpPr>
        <p:spPr>
          <a:xfrm>
            <a:off x="8102203" y="10429875"/>
            <a:ext cx="12983766" cy="82550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4600">
                <a:solidFill>
                  <a:srgbClr val="FFFFFF"/>
                </a:solidFill>
                <a:uFill>
                  <a:solidFill>
                    <a:srgbClr val="FFFFFF"/>
                  </a:solidFill>
                </a:uFill>
                <a:latin typeface="+mn-lt"/>
                <a:ea typeface="+mn-ea"/>
                <a:cs typeface="+mn-cs"/>
                <a:sym typeface="Arial"/>
              </a:defRPr>
            </a:lvl1pPr>
          </a:lstStyle>
          <a:p>
            <a:pPr/>
            <a:r>
              <a:t>Ajuda alguém voluntariamente</a:t>
            </a:r>
          </a:p>
        </p:txBody>
      </p:sp>
      <p:pic>
        <p:nvPicPr>
          <p:cNvPr id="493" name="Screenshot 2016-11-04 09.37.54.png"/>
          <p:cNvPicPr>
            <a:picLocks noChangeAspect="1"/>
          </p:cNvPicPr>
          <p:nvPr/>
        </p:nvPicPr>
        <p:blipFill>
          <a:blip r:embed="rId2">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79"/>
                                        </p:tgtEl>
                                        <p:attrNameLst>
                                          <p:attrName>style.visibility</p:attrName>
                                        </p:attrNameLst>
                                      </p:cBhvr>
                                      <p:to>
                                        <p:strVal val="visible"/>
                                      </p:to>
                                    </p:set>
                                    <p:animEffect filter="dissolve" transition="in">
                                      <p:cBhvr>
                                        <p:cTn id="7" dur="500"/>
                                        <p:tgtEl>
                                          <p:spTgt spid="47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480"/>
                                        </p:tgtEl>
                                        <p:attrNameLst>
                                          <p:attrName>style.visibility</p:attrName>
                                        </p:attrNameLst>
                                      </p:cBhvr>
                                      <p:to>
                                        <p:strVal val="visible"/>
                                      </p:to>
                                    </p:set>
                                    <p:animEffect filter="wipe(left)" transition="in">
                                      <p:cBhvr>
                                        <p:cTn id="12" dur="1000"/>
                                        <p:tgtEl>
                                          <p:spTgt spid="48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81"/>
                                        </p:tgtEl>
                                        <p:attrNameLst>
                                          <p:attrName>style.visibility</p:attrName>
                                        </p:attrNameLst>
                                      </p:cBhvr>
                                      <p:to>
                                        <p:strVal val="visible"/>
                                      </p:to>
                                    </p:set>
                                    <p:animEffect filter="dissolve" transition="in">
                                      <p:cBhvr>
                                        <p:cTn id="17" dur="500"/>
                                        <p:tgtEl>
                                          <p:spTgt spid="48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482"/>
                                        </p:tgtEl>
                                        <p:attrNameLst>
                                          <p:attrName>style.visibility</p:attrName>
                                        </p:attrNameLst>
                                      </p:cBhvr>
                                      <p:to>
                                        <p:strVal val="visible"/>
                                      </p:to>
                                    </p:set>
                                    <p:animEffect filter="wipe(left)" transition="in">
                                      <p:cBhvr>
                                        <p:cTn id="22" dur="1000"/>
                                        <p:tgtEl>
                                          <p:spTgt spid="48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483"/>
                                        </p:tgtEl>
                                        <p:attrNameLst>
                                          <p:attrName>style.visibility</p:attrName>
                                        </p:attrNameLst>
                                      </p:cBhvr>
                                      <p:to>
                                        <p:strVal val="visible"/>
                                      </p:to>
                                    </p:set>
                                    <p:animEffect filter="dissolve" transition="in">
                                      <p:cBhvr>
                                        <p:cTn id="27" dur="500"/>
                                        <p:tgtEl>
                                          <p:spTgt spid="483"/>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484"/>
                                        </p:tgtEl>
                                        <p:attrNameLst>
                                          <p:attrName>style.visibility</p:attrName>
                                        </p:attrNameLst>
                                      </p:cBhvr>
                                      <p:to>
                                        <p:strVal val="visible"/>
                                      </p:to>
                                    </p:set>
                                    <p:animEffect filter="wipe(left)" transition="in">
                                      <p:cBhvr>
                                        <p:cTn id="32" dur="1000"/>
                                        <p:tgtEl>
                                          <p:spTgt spid="484"/>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487"/>
                                        </p:tgtEl>
                                        <p:attrNameLst>
                                          <p:attrName>style.visibility</p:attrName>
                                        </p:attrNameLst>
                                      </p:cBhvr>
                                      <p:to>
                                        <p:strVal val="visible"/>
                                      </p:to>
                                    </p:set>
                                    <p:animEffect filter="dissolve" transition="in">
                                      <p:cBhvr>
                                        <p:cTn id="37" dur="500"/>
                                        <p:tgtEl>
                                          <p:spTgt spid="487"/>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22" grpId="8" fill="hold">
                                  <p:stCondLst>
                                    <p:cond delay="0"/>
                                  </p:stCondLst>
                                  <p:iterate type="el" backwards="0">
                                    <p:tmAbs val="0"/>
                                  </p:iterate>
                                  <p:childTnLst>
                                    <p:set>
                                      <p:cBhvr>
                                        <p:cTn id="41" fill="hold"/>
                                        <p:tgtEl>
                                          <p:spTgt spid="488"/>
                                        </p:tgtEl>
                                        <p:attrNameLst>
                                          <p:attrName>style.visibility</p:attrName>
                                        </p:attrNameLst>
                                      </p:cBhvr>
                                      <p:to>
                                        <p:strVal val="visible"/>
                                      </p:to>
                                    </p:set>
                                    <p:animEffect filter="wipe(left)" transition="in">
                                      <p:cBhvr>
                                        <p:cTn id="42" dur="1000"/>
                                        <p:tgtEl>
                                          <p:spTgt spid="488"/>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489"/>
                                        </p:tgtEl>
                                        <p:attrNameLst>
                                          <p:attrName>style.visibility</p:attrName>
                                        </p:attrNameLst>
                                      </p:cBhvr>
                                      <p:to>
                                        <p:strVal val="visible"/>
                                      </p:to>
                                    </p:set>
                                    <p:animEffect filter="dissolve" transition="in">
                                      <p:cBhvr>
                                        <p:cTn id="47" dur="500"/>
                                        <p:tgtEl>
                                          <p:spTgt spid="489"/>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8" presetID="22" grpId="10" fill="hold">
                                  <p:stCondLst>
                                    <p:cond delay="0"/>
                                  </p:stCondLst>
                                  <p:iterate type="el" backwards="0">
                                    <p:tmAbs val="0"/>
                                  </p:iterate>
                                  <p:childTnLst>
                                    <p:set>
                                      <p:cBhvr>
                                        <p:cTn id="51" fill="hold"/>
                                        <p:tgtEl>
                                          <p:spTgt spid="490"/>
                                        </p:tgtEl>
                                        <p:attrNameLst>
                                          <p:attrName>style.visibility</p:attrName>
                                        </p:attrNameLst>
                                      </p:cBhvr>
                                      <p:to>
                                        <p:strVal val="visible"/>
                                      </p:to>
                                    </p:set>
                                    <p:animEffect filter="wipe(left)" transition="in">
                                      <p:cBhvr>
                                        <p:cTn id="52" dur="1000"/>
                                        <p:tgtEl>
                                          <p:spTgt spid="490"/>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491"/>
                                        </p:tgtEl>
                                        <p:attrNameLst>
                                          <p:attrName>style.visibility</p:attrName>
                                        </p:attrNameLst>
                                      </p:cBhvr>
                                      <p:to>
                                        <p:strVal val="visible"/>
                                      </p:to>
                                    </p:set>
                                    <p:animEffect filter="dissolve" transition="in">
                                      <p:cBhvr>
                                        <p:cTn id="57" dur="500"/>
                                        <p:tgtEl>
                                          <p:spTgt spid="491"/>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Subtype="8" presetID="22" grpId="12" fill="hold">
                                  <p:stCondLst>
                                    <p:cond delay="0"/>
                                  </p:stCondLst>
                                  <p:iterate type="el" backwards="0">
                                    <p:tmAbs val="0"/>
                                  </p:iterate>
                                  <p:childTnLst>
                                    <p:set>
                                      <p:cBhvr>
                                        <p:cTn id="61" fill="hold"/>
                                        <p:tgtEl>
                                          <p:spTgt spid="492"/>
                                        </p:tgtEl>
                                        <p:attrNameLst>
                                          <p:attrName>style.visibility</p:attrName>
                                        </p:attrNameLst>
                                      </p:cBhvr>
                                      <p:to>
                                        <p:strVal val="visible"/>
                                      </p:to>
                                    </p:set>
                                    <p:animEffect filter="wipe(left)" transition="in">
                                      <p:cBhvr>
                                        <p:cTn id="62" dur="1000"/>
                                        <p:tgtEl>
                                          <p:spTgt spid="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0" grpId="10"/>
      <p:bldP build="whole" bldLvl="1" animBg="1" rev="0" advAuto="0" spid="484" grpId="6"/>
      <p:bldP build="whole" bldLvl="1" animBg="1" rev="0" advAuto="0" spid="481" grpId="3"/>
      <p:bldP build="whole" bldLvl="1" animBg="1" rev="0" advAuto="0" spid="480" grpId="2"/>
      <p:bldP build="whole" bldLvl="1" animBg="1" rev="0" advAuto="0" spid="482" grpId="4"/>
      <p:bldP build="whole" bldLvl="1" animBg="1" rev="0" advAuto="0" spid="491" grpId="11"/>
      <p:bldP build="whole" bldLvl="1" animBg="1" rev="0" advAuto="0" spid="487" grpId="7"/>
      <p:bldP build="whole" bldLvl="1" animBg="1" rev="0" advAuto="0" spid="489" grpId="9"/>
      <p:bldP build="whole" bldLvl="1" animBg="1" rev="0" advAuto="0" spid="483" grpId="5"/>
      <p:bldP build="whole" bldLvl="1" animBg="1" rev="0" advAuto="0" spid="488" grpId="8"/>
      <p:bldP build="whole" bldLvl="1" animBg="1" rev="0" advAuto="0" spid="479" grpId="1"/>
      <p:bldP build="whole" bldLvl="1" animBg="1" rev="0" advAuto="0" spid="492" grpId="12"/>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6" name="Shape 496"/>
          <p:cNvSpPr/>
          <p:nvPr>
            <p:ph type="sldNum" sz="quarter" idx="2"/>
          </p:nvPr>
        </p:nvSpPr>
        <p:spPr>
          <a:xfrm>
            <a:off x="18028847" y="12490450"/>
            <a:ext cx="518307" cy="50006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97" name="800px-Flickr_cc_runner_wisconsin_u.jpg"/>
          <p:cNvPicPr>
            <a:picLocks noChangeAspect="0"/>
          </p:cNvPicPr>
          <p:nvPr/>
        </p:nvPicPr>
        <p:blipFill>
          <a:blip r:embed="rId3">
            <a:extLst/>
          </a:blip>
          <a:stretch>
            <a:fillRect/>
          </a:stretch>
        </p:blipFill>
        <p:spPr>
          <a:xfrm>
            <a:off x="8298656" y="3441700"/>
            <a:ext cx="7768829" cy="5732860"/>
          </a:xfrm>
          <a:prstGeom prst="rect">
            <a:avLst/>
          </a:prstGeom>
          <a:ln w="12700">
            <a:miter lim="400000"/>
          </a:ln>
        </p:spPr>
      </p:pic>
      <p:sp>
        <p:nvSpPr>
          <p:cNvPr id="498" name="Shape 498"/>
          <p:cNvSpPr/>
          <p:nvPr/>
        </p:nvSpPr>
        <p:spPr>
          <a:xfrm>
            <a:off x="5896585" y="399488"/>
            <a:ext cx="12590830" cy="1524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algn="ctr" defTabSz="1821656">
              <a:defRPr sz="7000">
                <a:solidFill>
                  <a:srgbClr val="FFFFFF"/>
                </a:solidFill>
                <a:uFill>
                  <a:solidFill>
                    <a:srgbClr val="FFFFFF"/>
                  </a:solidFill>
                </a:uFill>
                <a:latin typeface="+mn-lt"/>
                <a:ea typeface="+mn-ea"/>
                <a:cs typeface="+mn-cs"/>
                <a:sym typeface="Arial"/>
              </a:defRPr>
            </a:lvl1pPr>
          </a:lstStyle>
          <a:p>
            <a:pPr/>
            <a:r>
              <a:t>#1.  Qualificação para a corrida</a:t>
            </a:r>
          </a:p>
        </p:txBody>
      </p:sp>
      <p:sp>
        <p:nvSpPr>
          <p:cNvPr id="499" name="Shape 499"/>
          <p:cNvSpPr/>
          <p:nvPr/>
        </p:nvSpPr>
        <p:spPr>
          <a:xfrm flipV="1">
            <a:off x="6143006" y="1803796"/>
            <a:ext cx="2872346" cy="3139541"/>
          </a:xfrm>
          <a:prstGeom prst="line">
            <a:avLst/>
          </a:prstGeom>
          <a:ln w="88900">
            <a:solidFill>
              <a:srgbClr val="FFFFFF"/>
            </a:solidFill>
            <a:headEnd type="triangle"/>
          </a:ln>
        </p:spPr>
        <p:txBody>
          <a:bodyPr lIns="71437" tIns="71437" rIns="71437" bIns="71437" anchor="ctr"/>
          <a:lstStyle/>
          <a:p>
            <a:pPr/>
          </a:p>
        </p:txBody>
      </p:sp>
      <p:sp>
        <p:nvSpPr>
          <p:cNvPr id="500" name="Shape 500"/>
          <p:cNvSpPr/>
          <p:nvPr/>
        </p:nvSpPr>
        <p:spPr>
          <a:xfrm>
            <a:off x="477406" y="5314690"/>
            <a:ext cx="7155256" cy="214579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marL="81280" marR="81280" algn="ctr" defTabSz="1821656">
              <a:defRPr sz="7000">
                <a:solidFill>
                  <a:srgbClr val="FFFFFF"/>
                </a:solidFill>
                <a:uFill>
                  <a:solidFill>
                    <a:srgbClr val="FFFFFF"/>
                  </a:solidFill>
                </a:uFill>
                <a:latin typeface="+mn-lt"/>
                <a:ea typeface="+mn-ea"/>
                <a:cs typeface="+mn-cs"/>
                <a:sym typeface="Arial"/>
              </a:defRPr>
            </a:pPr>
            <a:r>
              <a:t>#2.  Treinamento</a:t>
            </a:r>
          </a:p>
          <a:p>
            <a:pPr marL="81280" marR="81280" algn="ctr" defTabSz="1821656">
              <a:defRPr sz="7000">
                <a:solidFill>
                  <a:srgbClr val="FFFFFF"/>
                </a:solidFill>
                <a:uFill>
                  <a:solidFill>
                    <a:srgbClr val="FFFFFF"/>
                  </a:solidFill>
                </a:uFill>
                <a:latin typeface="+mn-lt"/>
                <a:ea typeface="+mn-ea"/>
                <a:cs typeface="+mn-cs"/>
                <a:sym typeface="Arial"/>
              </a:defRPr>
            </a:pPr>
            <a:r>
              <a:t>para a corrida</a:t>
            </a:r>
          </a:p>
        </p:txBody>
      </p:sp>
      <p:sp>
        <p:nvSpPr>
          <p:cNvPr id="501" name="Shape 501"/>
          <p:cNvSpPr/>
          <p:nvPr/>
        </p:nvSpPr>
        <p:spPr>
          <a:xfrm flipH="1" flipV="1">
            <a:off x="6031674" y="7859982"/>
            <a:ext cx="2805547" cy="3429001"/>
          </a:xfrm>
          <a:prstGeom prst="line">
            <a:avLst/>
          </a:prstGeom>
          <a:ln w="88900">
            <a:solidFill>
              <a:srgbClr val="FFFFFF"/>
            </a:solidFill>
            <a:headEnd type="triangle"/>
          </a:ln>
        </p:spPr>
        <p:txBody>
          <a:bodyPr lIns="71437" tIns="71437" rIns="71437" bIns="71437" anchor="ctr"/>
          <a:lstStyle/>
          <a:p>
            <a:pPr/>
          </a:p>
        </p:txBody>
      </p:sp>
      <p:sp>
        <p:nvSpPr>
          <p:cNvPr id="502" name="Shape 502"/>
          <p:cNvSpPr/>
          <p:nvPr/>
        </p:nvSpPr>
        <p:spPr>
          <a:xfrm>
            <a:off x="9108575" y="10692770"/>
            <a:ext cx="6166850" cy="214579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marL="81280" marR="81280" algn="ctr" defTabSz="1821656">
              <a:defRPr sz="7000">
                <a:solidFill>
                  <a:srgbClr val="FFFFFF"/>
                </a:solidFill>
                <a:uFill>
                  <a:solidFill>
                    <a:srgbClr val="FFFFFF"/>
                  </a:solidFill>
                </a:uFill>
                <a:latin typeface="+mn-lt"/>
                <a:ea typeface="+mn-ea"/>
                <a:cs typeface="+mn-cs"/>
                <a:sym typeface="Arial"/>
              </a:defRPr>
            </a:pPr>
            <a:r>
              <a:t>#3.  Correndo </a:t>
            </a:r>
          </a:p>
          <a:p>
            <a:pPr marL="81280" marR="81280" algn="ctr" defTabSz="1821656">
              <a:defRPr sz="7000">
                <a:solidFill>
                  <a:srgbClr val="FFFFFF"/>
                </a:solidFill>
                <a:uFill>
                  <a:solidFill>
                    <a:srgbClr val="FFFFFF"/>
                  </a:solidFill>
                </a:uFill>
                <a:latin typeface="+mn-lt"/>
                <a:ea typeface="+mn-ea"/>
                <a:cs typeface="+mn-cs"/>
                <a:sym typeface="Arial"/>
              </a:defRPr>
            </a:pPr>
            <a:r>
              <a:t>a corrida</a:t>
            </a:r>
          </a:p>
        </p:txBody>
      </p:sp>
      <p:pic>
        <p:nvPicPr>
          <p:cNvPr id="503"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98"/>
                                        </p:tgtEl>
                                        <p:attrNameLst>
                                          <p:attrName>style.visibility</p:attrName>
                                        </p:attrNameLst>
                                      </p:cBhvr>
                                      <p:to>
                                        <p:strVal val="visible"/>
                                      </p:to>
                                    </p:set>
                                    <p:animEffect filter="dissolve" transition="in">
                                      <p:cBhvr>
                                        <p:cTn id="7" dur="500"/>
                                        <p:tgtEl>
                                          <p:spTgt spid="49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499"/>
                                        </p:tgtEl>
                                        <p:attrNameLst>
                                          <p:attrName>style.visibility</p:attrName>
                                        </p:attrNameLst>
                                      </p:cBhvr>
                                      <p:to>
                                        <p:strVal val="visible"/>
                                      </p:to>
                                    </p:set>
                                    <p:animEffect filter="wipe(right)" transition="in">
                                      <p:cBhvr>
                                        <p:cTn id="12" dur="500"/>
                                        <p:tgtEl>
                                          <p:spTgt spid="499"/>
                                        </p:tgtEl>
                                      </p:cBhvr>
                                    </p:animEffect>
                                  </p:childTnLst>
                                </p:cTn>
                              </p:par>
                            </p:childTnLst>
                          </p:cTn>
                        </p:par>
                        <p:par>
                          <p:cTn id="13" fill="hold">
                            <p:stCondLst>
                              <p:cond delay="500"/>
                            </p:stCondLst>
                            <p:childTnLst>
                              <p:par>
                                <p:cTn id="14" presetClass="entr" nodeType="afterEffect" presetID="9" grpId="3" fill="hold">
                                  <p:stCondLst>
                                    <p:cond delay="0"/>
                                  </p:stCondLst>
                                  <p:iterate type="el" backwards="0">
                                    <p:tmAbs val="0"/>
                                  </p:iterate>
                                  <p:childTnLst>
                                    <p:set>
                                      <p:cBhvr>
                                        <p:cTn id="15" fill="hold"/>
                                        <p:tgtEl>
                                          <p:spTgt spid="500"/>
                                        </p:tgtEl>
                                        <p:attrNameLst>
                                          <p:attrName>style.visibility</p:attrName>
                                        </p:attrNameLst>
                                      </p:cBhvr>
                                      <p:to>
                                        <p:strVal val="visible"/>
                                      </p:to>
                                    </p:set>
                                    <p:animEffect filter="dissolve" transition="in">
                                      <p:cBhvr>
                                        <p:cTn id="16" dur="500"/>
                                        <p:tgtEl>
                                          <p:spTgt spid="500"/>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2" grpId="4" fill="hold">
                                  <p:stCondLst>
                                    <p:cond delay="0"/>
                                  </p:stCondLst>
                                  <p:iterate type="el" backwards="0">
                                    <p:tmAbs val="0"/>
                                  </p:iterate>
                                  <p:childTnLst>
                                    <p:set>
                                      <p:cBhvr>
                                        <p:cTn id="20" fill="hold"/>
                                        <p:tgtEl>
                                          <p:spTgt spid="501"/>
                                        </p:tgtEl>
                                        <p:attrNameLst>
                                          <p:attrName>style.visibility</p:attrName>
                                        </p:attrNameLst>
                                      </p:cBhvr>
                                      <p:to>
                                        <p:strVal val="visible"/>
                                      </p:to>
                                    </p:set>
                                    <p:animEffect filter="wipe(left)" transition="in">
                                      <p:cBhvr>
                                        <p:cTn id="21" dur="500"/>
                                        <p:tgtEl>
                                          <p:spTgt spid="501"/>
                                        </p:tgtEl>
                                      </p:cBhvr>
                                    </p:animEffect>
                                  </p:childTnLst>
                                </p:cTn>
                              </p:par>
                            </p:childTnLst>
                          </p:cTn>
                        </p:par>
                        <p:par>
                          <p:cTn id="22" fill="hold">
                            <p:stCondLst>
                              <p:cond delay="500"/>
                            </p:stCondLst>
                            <p:childTnLst>
                              <p:par>
                                <p:cTn id="23" presetClass="entr" nodeType="afterEffect" presetID="9" grpId="5" fill="hold">
                                  <p:stCondLst>
                                    <p:cond delay="0"/>
                                  </p:stCondLst>
                                  <p:iterate type="el" backwards="0">
                                    <p:tmAbs val="0"/>
                                  </p:iterate>
                                  <p:childTnLst>
                                    <p:set>
                                      <p:cBhvr>
                                        <p:cTn id="24" fill="hold"/>
                                        <p:tgtEl>
                                          <p:spTgt spid="502"/>
                                        </p:tgtEl>
                                        <p:attrNameLst>
                                          <p:attrName>style.visibility</p:attrName>
                                        </p:attrNameLst>
                                      </p:cBhvr>
                                      <p:to>
                                        <p:strVal val="visible"/>
                                      </p:to>
                                    </p:set>
                                    <p:animEffect filter="dissolve" transition="in">
                                      <p:cBhvr>
                                        <p:cTn id="25" dur="5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0" grpId="3"/>
      <p:bldP build="whole" bldLvl="1" animBg="1" rev="0" advAuto="0" spid="501" grpId="4"/>
      <p:bldP build="whole" bldLvl="1" animBg="1" rev="0" advAuto="0" spid="498" grpId="1"/>
      <p:bldP build="whole" bldLvl="1" animBg="1" rev="0" advAuto="0" spid="499" grpId="2"/>
      <p:bldP build="whole" bldLvl="1" animBg="1" rev="0" advAuto="0" spid="502" grpId="5"/>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7" name="Shape 507"/>
          <p:cNvSpPr/>
          <p:nvPr>
            <p:ph type="sldNum" sz="quarter" idx="2"/>
          </p:nvPr>
        </p:nvSpPr>
        <p:spPr>
          <a:xfrm>
            <a:off x="18028847" y="12490450"/>
            <a:ext cx="518307" cy="50006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08" name="Sprinters-400x3002.tiff"/>
          <p:cNvPicPr>
            <a:picLocks noChangeAspect="1"/>
          </p:cNvPicPr>
          <p:nvPr/>
        </p:nvPicPr>
        <p:blipFill>
          <a:blip r:embed="rId2">
            <a:extLst/>
          </a:blip>
          <a:stretch>
            <a:fillRect/>
          </a:stretch>
        </p:blipFill>
        <p:spPr>
          <a:xfrm>
            <a:off x="4875609" y="2094011"/>
            <a:ext cx="14644688" cy="10983517"/>
          </a:xfrm>
          <a:prstGeom prst="rect">
            <a:avLst/>
          </a:prstGeom>
          <a:ln w="12700"/>
        </p:spPr>
      </p:pic>
      <p:sp>
        <p:nvSpPr>
          <p:cNvPr id="509" name="Shape 509"/>
          <p:cNvSpPr/>
          <p:nvPr/>
        </p:nvSpPr>
        <p:spPr>
          <a:xfrm>
            <a:off x="8906668" y="232171"/>
            <a:ext cx="6575920" cy="16637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10600" u="sng">
                <a:solidFill>
                  <a:srgbClr val="FFFFFF"/>
                </a:solidFill>
                <a:uFill>
                  <a:solidFill>
                    <a:srgbClr val="FFFFFF"/>
                  </a:solidFill>
                </a:uFill>
                <a:latin typeface="+mn-lt"/>
                <a:ea typeface="+mn-ea"/>
                <a:cs typeface="+mn-cs"/>
                <a:sym typeface="Arial"/>
              </a:defRPr>
            </a:lvl1pPr>
          </a:lstStyle>
          <a:p>
            <a:pPr/>
            <a:r>
              <a:t>Correndo</a:t>
            </a:r>
          </a:p>
        </p:txBody>
      </p:sp>
      <p:pic>
        <p:nvPicPr>
          <p:cNvPr id="510" name="Screenshot 2016-11-04 09.37.54.png"/>
          <p:cNvPicPr>
            <a:picLocks noChangeAspect="1"/>
          </p:cNvPicPr>
          <p:nvPr/>
        </p:nvPicPr>
        <p:blipFill>
          <a:blip r:embed="rId3">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512" name="Shape 512"/>
          <p:cNvSpPr/>
          <p:nvPr/>
        </p:nvSpPr>
        <p:spPr>
          <a:xfrm>
            <a:off x="4038996" y="5856088"/>
            <a:ext cx="16305611" cy="1982392"/>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ctr" defTabSz="821531">
              <a:defRPr sz="9400">
                <a:solidFill>
                  <a:srgbClr val="FFFFFF"/>
                </a:solidFill>
                <a:latin typeface="+mj-lt"/>
                <a:ea typeface="+mj-ea"/>
                <a:cs typeface="+mj-cs"/>
                <a:sym typeface="Papyrus"/>
              </a:defRPr>
            </a:lvl1pPr>
          </a:lstStyle>
          <a:p>
            <a:pPr>
              <a:defRPr sz="6000"/>
            </a:pPr>
            <a:r>
              <a:rPr sz="9400"/>
              <a:t>Hebreus 12:1</a:t>
            </a:r>
          </a:p>
        </p:txBody>
      </p:sp>
      <p:pic>
        <p:nvPicPr>
          <p:cNvPr id="513" name="Screenshot 2016-11-04 09.37.54.png"/>
          <p:cNvPicPr>
            <a:picLocks noChangeAspect="1"/>
          </p:cNvPicPr>
          <p:nvPr/>
        </p:nvPicPr>
        <p:blipFill>
          <a:blip r:embed="rId2">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sldNum" sz="quarter" idx="2"/>
          </p:nvPr>
        </p:nvSpPr>
        <p:spPr>
          <a:xfrm>
            <a:off x="18028847" y="12490450"/>
            <a:ext cx="518307" cy="50006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8" name="800px-Flickr_cc_runner_wisconsin_u.jpg"/>
          <p:cNvPicPr>
            <a:picLocks noChangeAspect="0"/>
          </p:cNvPicPr>
          <p:nvPr/>
        </p:nvPicPr>
        <p:blipFill>
          <a:blip r:embed="rId3">
            <a:extLst/>
          </a:blip>
          <a:stretch>
            <a:fillRect/>
          </a:stretch>
        </p:blipFill>
        <p:spPr>
          <a:xfrm>
            <a:off x="8298656" y="3441700"/>
            <a:ext cx="7768829" cy="5732860"/>
          </a:xfrm>
          <a:prstGeom prst="rect">
            <a:avLst/>
          </a:prstGeom>
          <a:ln w="12700">
            <a:miter lim="400000"/>
          </a:ln>
        </p:spPr>
      </p:pic>
      <p:sp>
        <p:nvSpPr>
          <p:cNvPr id="279" name="Shape 279"/>
          <p:cNvSpPr/>
          <p:nvPr/>
        </p:nvSpPr>
        <p:spPr>
          <a:xfrm>
            <a:off x="8005104" y="946546"/>
            <a:ext cx="8355182" cy="1524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algn="ctr" defTabSz="1821656">
              <a:defRPr sz="4600">
                <a:solidFill>
                  <a:srgbClr val="FFFFFF"/>
                </a:solidFill>
                <a:uFill>
                  <a:solidFill>
                    <a:srgbClr val="FFFFFF"/>
                  </a:solidFill>
                </a:uFill>
                <a:latin typeface="+mn-lt"/>
                <a:ea typeface="+mn-ea"/>
                <a:cs typeface="+mn-cs"/>
                <a:sym typeface="Arial"/>
              </a:defRPr>
            </a:lvl1pPr>
          </a:lstStyle>
          <a:p>
            <a:pPr/>
            <a:r>
              <a:t>#1.  Qualificação para a corrida</a:t>
            </a:r>
          </a:p>
        </p:txBody>
      </p:sp>
      <p:sp>
        <p:nvSpPr>
          <p:cNvPr id="280" name="Shape 280"/>
          <p:cNvSpPr/>
          <p:nvPr/>
        </p:nvSpPr>
        <p:spPr>
          <a:xfrm flipV="1">
            <a:off x="6143006" y="1803796"/>
            <a:ext cx="2872346" cy="3139541"/>
          </a:xfrm>
          <a:prstGeom prst="line">
            <a:avLst/>
          </a:prstGeom>
          <a:ln w="88900">
            <a:solidFill>
              <a:srgbClr val="FFFFFF"/>
            </a:solidFill>
            <a:headEnd type="triangle"/>
          </a:ln>
        </p:spPr>
        <p:txBody>
          <a:bodyPr lIns="71437" tIns="71437" rIns="71437" bIns="71437" anchor="ctr"/>
          <a:lstStyle/>
          <a:p>
            <a:pPr/>
          </a:p>
        </p:txBody>
      </p:sp>
      <p:sp>
        <p:nvSpPr>
          <p:cNvPr id="281" name="Shape 281"/>
          <p:cNvSpPr/>
          <p:nvPr/>
        </p:nvSpPr>
        <p:spPr>
          <a:xfrm>
            <a:off x="3187365" y="5518546"/>
            <a:ext cx="4783232" cy="1524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marL="81280" marR="81280" algn="ctr" defTabSz="1821656">
              <a:defRPr sz="4600">
                <a:solidFill>
                  <a:srgbClr val="FFFFFF"/>
                </a:solidFill>
                <a:uFill>
                  <a:solidFill>
                    <a:srgbClr val="FFFFFF"/>
                  </a:solidFill>
                </a:uFill>
                <a:latin typeface="+mn-lt"/>
                <a:ea typeface="+mn-ea"/>
                <a:cs typeface="+mn-cs"/>
                <a:sym typeface="Arial"/>
              </a:defRPr>
            </a:pPr>
            <a:r>
              <a:t>#2.  Treinamento</a:t>
            </a:r>
          </a:p>
          <a:p>
            <a:pPr marL="81280" marR="81280" algn="ctr" defTabSz="1821656">
              <a:defRPr sz="4600">
                <a:solidFill>
                  <a:srgbClr val="FFFFFF"/>
                </a:solidFill>
                <a:uFill>
                  <a:solidFill>
                    <a:srgbClr val="FFFFFF"/>
                  </a:solidFill>
                </a:uFill>
                <a:latin typeface="+mn-lt"/>
                <a:ea typeface="+mn-ea"/>
                <a:cs typeface="+mn-cs"/>
                <a:sym typeface="Arial"/>
              </a:defRPr>
            </a:pPr>
            <a:r>
              <a:t>para a corrida</a:t>
            </a:r>
          </a:p>
        </p:txBody>
      </p:sp>
      <p:sp>
        <p:nvSpPr>
          <p:cNvPr id="282" name="Shape 282"/>
          <p:cNvSpPr/>
          <p:nvPr/>
        </p:nvSpPr>
        <p:spPr>
          <a:xfrm flipH="1" flipV="1">
            <a:off x="6031674" y="7859982"/>
            <a:ext cx="2805547" cy="3429001"/>
          </a:xfrm>
          <a:prstGeom prst="line">
            <a:avLst/>
          </a:prstGeom>
          <a:ln w="88900">
            <a:solidFill>
              <a:srgbClr val="FFFFFF"/>
            </a:solidFill>
            <a:headEnd type="triangle"/>
          </a:ln>
        </p:spPr>
        <p:txBody>
          <a:bodyPr lIns="71437" tIns="71437" rIns="71437" bIns="71437" anchor="ctr"/>
          <a:lstStyle/>
          <a:p>
            <a:pPr/>
          </a:p>
        </p:txBody>
      </p:sp>
      <p:sp>
        <p:nvSpPr>
          <p:cNvPr id="283" name="Shape 283"/>
          <p:cNvSpPr/>
          <p:nvPr/>
        </p:nvSpPr>
        <p:spPr>
          <a:xfrm>
            <a:off x="9901355" y="10108406"/>
            <a:ext cx="4550851" cy="1524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marL="81280" marR="81280" algn="ctr" defTabSz="1821656">
              <a:defRPr sz="4600">
                <a:solidFill>
                  <a:srgbClr val="FFFFFF"/>
                </a:solidFill>
                <a:uFill>
                  <a:solidFill>
                    <a:srgbClr val="FFFFFF"/>
                  </a:solidFill>
                </a:uFill>
                <a:latin typeface="+mn-lt"/>
                <a:ea typeface="+mn-ea"/>
                <a:cs typeface="+mn-cs"/>
                <a:sym typeface="Arial"/>
              </a:defRPr>
            </a:pPr>
            <a:r>
              <a:t>#3.  Correndo </a:t>
            </a:r>
          </a:p>
          <a:p>
            <a:pPr marL="81280" marR="81280" algn="ctr" defTabSz="1821656">
              <a:defRPr sz="4600">
                <a:solidFill>
                  <a:srgbClr val="FFFFFF"/>
                </a:solidFill>
                <a:uFill>
                  <a:solidFill>
                    <a:srgbClr val="FFFFFF"/>
                  </a:solidFill>
                </a:uFill>
                <a:latin typeface="+mn-lt"/>
                <a:ea typeface="+mn-ea"/>
                <a:cs typeface="+mn-cs"/>
                <a:sym typeface="Arial"/>
              </a:defRPr>
            </a:pPr>
            <a:r>
              <a:t>a corrida</a:t>
            </a:r>
          </a:p>
        </p:txBody>
      </p:sp>
      <p:sp>
        <p:nvSpPr>
          <p:cNvPr id="284" name="Shape 284"/>
          <p:cNvSpPr/>
          <p:nvPr/>
        </p:nvSpPr>
        <p:spPr>
          <a:xfrm flipH="1">
            <a:off x="15319829" y="8130309"/>
            <a:ext cx="2850079" cy="3050475"/>
          </a:xfrm>
          <a:prstGeom prst="line">
            <a:avLst/>
          </a:prstGeom>
          <a:ln w="88900">
            <a:solidFill>
              <a:srgbClr val="FFFFFF"/>
            </a:solidFill>
            <a:headEnd type="triangle"/>
          </a:ln>
        </p:spPr>
        <p:txBody>
          <a:bodyPr lIns="71437" tIns="71437" rIns="71437" bIns="71437" anchor="ctr"/>
          <a:lstStyle/>
          <a:p>
            <a:pPr/>
          </a:p>
        </p:txBody>
      </p:sp>
      <p:sp>
        <p:nvSpPr>
          <p:cNvPr id="285" name="Shape 285"/>
          <p:cNvSpPr/>
          <p:nvPr/>
        </p:nvSpPr>
        <p:spPr>
          <a:xfrm>
            <a:off x="16384175" y="5518546"/>
            <a:ext cx="4787157" cy="1524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marL="81280" marR="81280" algn="ctr" defTabSz="1821656">
              <a:defRPr sz="4600">
                <a:solidFill>
                  <a:srgbClr val="FFFFFF"/>
                </a:solidFill>
                <a:uFill>
                  <a:solidFill>
                    <a:srgbClr val="FFFFFF"/>
                  </a:solidFill>
                </a:uFill>
                <a:latin typeface="+mn-lt"/>
                <a:ea typeface="+mn-ea"/>
                <a:cs typeface="+mn-cs"/>
                <a:sym typeface="Arial"/>
              </a:defRPr>
            </a:pPr>
            <a:r>
              <a:t>#4.  Terminando </a:t>
            </a:r>
          </a:p>
          <a:p>
            <a:pPr marL="81280" marR="81280" algn="ctr" defTabSz="1821656">
              <a:defRPr sz="4600">
                <a:solidFill>
                  <a:srgbClr val="FFFFFF"/>
                </a:solidFill>
                <a:uFill>
                  <a:solidFill>
                    <a:srgbClr val="FFFFFF"/>
                  </a:solidFill>
                </a:uFill>
                <a:latin typeface="+mn-lt"/>
                <a:ea typeface="+mn-ea"/>
                <a:cs typeface="+mn-cs"/>
                <a:sym typeface="Arial"/>
              </a:defRPr>
            </a:pPr>
            <a:r>
              <a:t>a corrida</a:t>
            </a:r>
          </a:p>
        </p:txBody>
      </p:sp>
      <p:pic>
        <p:nvPicPr>
          <p:cNvPr id="286"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79"/>
                                        </p:tgtEl>
                                        <p:attrNameLst>
                                          <p:attrName>style.visibility</p:attrName>
                                        </p:attrNameLst>
                                      </p:cBhvr>
                                      <p:to>
                                        <p:strVal val="visible"/>
                                      </p:to>
                                    </p:set>
                                    <p:animEffect filter="dissolve" transition="in">
                                      <p:cBhvr>
                                        <p:cTn id="7" dur="500"/>
                                        <p:tgtEl>
                                          <p:spTgt spid="27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280"/>
                                        </p:tgtEl>
                                        <p:attrNameLst>
                                          <p:attrName>style.visibility</p:attrName>
                                        </p:attrNameLst>
                                      </p:cBhvr>
                                      <p:to>
                                        <p:strVal val="visible"/>
                                      </p:to>
                                    </p:set>
                                    <p:animEffect filter="wipe(right)" transition="in">
                                      <p:cBhvr>
                                        <p:cTn id="12" dur="500"/>
                                        <p:tgtEl>
                                          <p:spTgt spid="280"/>
                                        </p:tgtEl>
                                      </p:cBhvr>
                                    </p:animEffect>
                                  </p:childTnLst>
                                </p:cTn>
                              </p:par>
                            </p:childTnLst>
                          </p:cTn>
                        </p:par>
                        <p:par>
                          <p:cTn id="13" fill="hold">
                            <p:stCondLst>
                              <p:cond delay="500"/>
                            </p:stCondLst>
                            <p:childTnLst>
                              <p:par>
                                <p:cTn id="14" presetClass="entr" nodeType="afterEffect" presetID="9" grpId="3" fill="hold">
                                  <p:stCondLst>
                                    <p:cond delay="0"/>
                                  </p:stCondLst>
                                  <p:iterate type="el" backwards="0">
                                    <p:tmAbs val="0"/>
                                  </p:iterate>
                                  <p:childTnLst>
                                    <p:set>
                                      <p:cBhvr>
                                        <p:cTn id="15" fill="hold"/>
                                        <p:tgtEl>
                                          <p:spTgt spid="281"/>
                                        </p:tgtEl>
                                        <p:attrNameLst>
                                          <p:attrName>style.visibility</p:attrName>
                                        </p:attrNameLst>
                                      </p:cBhvr>
                                      <p:to>
                                        <p:strVal val="visible"/>
                                      </p:to>
                                    </p:set>
                                    <p:animEffect filter="dissolve" transition="in">
                                      <p:cBhvr>
                                        <p:cTn id="16" dur="500"/>
                                        <p:tgtEl>
                                          <p:spTgt spid="281"/>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2" grpId="4" fill="hold">
                                  <p:stCondLst>
                                    <p:cond delay="0"/>
                                  </p:stCondLst>
                                  <p:iterate type="el" backwards="0">
                                    <p:tmAbs val="0"/>
                                  </p:iterate>
                                  <p:childTnLst>
                                    <p:set>
                                      <p:cBhvr>
                                        <p:cTn id="20" fill="hold"/>
                                        <p:tgtEl>
                                          <p:spTgt spid="282"/>
                                        </p:tgtEl>
                                        <p:attrNameLst>
                                          <p:attrName>style.visibility</p:attrName>
                                        </p:attrNameLst>
                                      </p:cBhvr>
                                      <p:to>
                                        <p:strVal val="visible"/>
                                      </p:to>
                                    </p:set>
                                    <p:animEffect filter="wipe(left)" transition="in">
                                      <p:cBhvr>
                                        <p:cTn id="21" dur="500"/>
                                        <p:tgtEl>
                                          <p:spTgt spid="282"/>
                                        </p:tgtEl>
                                      </p:cBhvr>
                                    </p:animEffect>
                                  </p:childTnLst>
                                </p:cTn>
                              </p:par>
                            </p:childTnLst>
                          </p:cTn>
                        </p:par>
                        <p:par>
                          <p:cTn id="22" fill="hold">
                            <p:stCondLst>
                              <p:cond delay="500"/>
                            </p:stCondLst>
                            <p:childTnLst>
                              <p:par>
                                <p:cTn id="23" presetClass="entr" nodeType="afterEffect" presetID="9" grpId="5" fill="hold">
                                  <p:stCondLst>
                                    <p:cond delay="0"/>
                                  </p:stCondLst>
                                  <p:iterate type="el" backwards="0">
                                    <p:tmAbs val="0"/>
                                  </p:iterate>
                                  <p:childTnLst>
                                    <p:set>
                                      <p:cBhvr>
                                        <p:cTn id="24" fill="hold"/>
                                        <p:tgtEl>
                                          <p:spTgt spid="283"/>
                                        </p:tgtEl>
                                        <p:attrNameLst>
                                          <p:attrName>style.visibility</p:attrName>
                                        </p:attrNameLst>
                                      </p:cBhvr>
                                      <p:to>
                                        <p:strVal val="visible"/>
                                      </p:to>
                                    </p:set>
                                    <p:animEffect filter="dissolve" transition="in">
                                      <p:cBhvr>
                                        <p:cTn id="25" dur="500"/>
                                        <p:tgtEl>
                                          <p:spTgt spid="283"/>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6" fill="hold">
                                  <p:stCondLst>
                                    <p:cond delay="0"/>
                                  </p:stCondLst>
                                  <p:iterate type="el" backwards="0">
                                    <p:tmAbs val="0"/>
                                  </p:iterate>
                                  <p:childTnLst>
                                    <p:set>
                                      <p:cBhvr>
                                        <p:cTn id="29" fill="hold"/>
                                        <p:tgtEl>
                                          <p:spTgt spid="284"/>
                                        </p:tgtEl>
                                        <p:attrNameLst>
                                          <p:attrName>style.visibility</p:attrName>
                                        </p:attrNameLst>
                                      </p:cBhvr>
                                      <p:to>
                                        <p:strVal val="visible"/>
                                      </p:to>
                                    </p:set>
                                    <p:animEffect filter="wipe(left)" transition="in">
                                      <p:cBhvr>
                                        <p:cTn id="30" dur="500"/>
                                        <p:tgtEl>
                                          <p:spTgt spid="284"/>
                                        </p:tgtEl>
                                      </p:cBhvr>
                                    </p:animEffect>
                                  </p:childTnLst>
                                </p:cTn>
                              </p:par>
                            </p:childTnLst>
                          </p:cTn>
                        </p:par>
                        <p:par>
                          <p:cTn id="31" fill="hold">
                            <p:stCondLst>
                              <p:cond delay="500"/>
                            </p:stCondLst>
                            <p:childTnLst>
                              <p:par>
                                <p:cTn id="32" presetClass="entr" nodeType="afterEffect" presetID="9" grpId="7" fill="hold">
                                  <p:stCondLst>
                                    <p:cond delay="0"/>
                                  </p:stCondLst>
                                  <p:iterate type="el" backwards="0">
                                    <p:tmAbs val="0"/>
                                  </p:iterate>
                                  <p:childTnLst>
                                    <p:set>
                                      <p:cBhvr>
                                        <p:cTn id="33" fill="hold"/>
                                        <p:tgtEl>
                                          <p:spTgt spid="285"/>
                                        </p:tgtEl>
                                        <p:attrNameLst>
                                          <p:attrName>style.visibility</p:attrName>
                                        </p:attrNameLst>
                                      </p:cBhvr>
                                      <p:to>
                                        <p:strVal val="visible"/>
                                      </p:to>
                                    </p:set>
                                    <p:animEffect filter="dissolve" transition="in">
                                      <p:cBhvr>
                                        <p:cTn id="34" dur="5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5" grpId="7"/>
      <p:bldP build="whole" bldLvl="1" animBg="1" rev="0" advAuto="0" spid="279" grpId="1"/>
      <p:bldP build="whole" bldLvl="1" animBg="1" rev="0" advAuto="0" spid="281" grpId="3"/>
      <p:bldP build="whole" bldLvl="1" animBg="1" rev="0" advAuto="0" spid="280" grpId="2"/>
      <p:bldP build="whole" bldLvl="1" animBg="1" rev="0" advAuto="0" spid="284" grpId="6"/>
      <p:bldP build="whole" bldLvl="1" animBg="1" rev="0" advAuto="0" spid="283" grpId="5"/>
      <p:bldP build="whole" bldLvl="1" animBg="1" rev="0" advAuto="0" spid="282" grpId="4"/>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5" name="42-17751710.jpg"/>
          <p:cNvPicPr>
            <a:picLocks noChangeAspect="0"/>
          </p:cNvPicPr>
          <p:nvPr/>
        </p:nvPicPr>
        <p:blipFill>
          <a:blip r:embed="rId3">
            <a:extLst/>
          </a:blip>
          <a:stretch>
            <a:fillRect/>
          </a:stretch>
        </p:blipFill>
        <p:spPr>
          <a:xfrm>
            <a:off x="12192000" y="0"/>
            <a:ext cx="9159876" cy="13716000"/>
          </a:xfrm>
          <a:prstGeom prst="rect">
            <a:avLst/>
          </a:prstGeom>
          <a:ln w="12700">
            <a:miter lim="400000"/>
          </a:ln>
        </p:spPr>
      </p:pic>
      <p:sp>
        <p:nvSpPr>
          <p:cNvPr id="516" name="Shape 516"/>
          <p:cNvSpPr/>
          <p:nvPr/>
        </p:nvSpPr>
        <p:spPr>
          <a:xfrm>
            <a:off x="4407607" y="702519"/>
            <a:ext cx="7648807"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7000" u="sng">
                <a:solidFill>
                  <a:srgbClr val="FFFFFF"/>
                </a:solidFill>
                <a:uFill>
                  <a:solidFill>
                    <a:srgbClr val="FFFFFF"/>
                  </a:solidFill>
                </a:uFill>
                <a:latin typeface="+mn-lt"/>
                <a:ea typeface="+mn-ea"/>
                <a:cs typeface="+mn-cs"/>
                <a:sym typeface="Arial"/>
              </a:defRPr>
            </a:lvl1pPr>
          </a:lstStyle>
          <a:p>
            <a:pPr/>
            <a:r>
              <a:t>Correndo a corrida</a:t>
            </a:r>
          </a:p>
        </p:txBody>
      </p:sp>
      <p:sp>
        <p:nvSpPr>
          <p:cNvPr id="517" name="Shape 517"/>
          <p:cNvSpPr/>
          <p:nvPr/>
        </p:nvSpPr>
        <p:spPr>
          <a:xfrm>
            <a:off x="4191534" y="2049760"/>
            <a:ext cx="6309424" cy="101798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b="1" sz="6000">
                <a:solidFill>
                  <a:srgbClr val="FFFFFF"/>
                </a:solidFill>
                <a:uFill>
                  <a:solidFill>
                    <a:srgbClr val="FFFFFF"/>
                  </a:solidFill>
                </a:uFill>
                <a:latin typeface="+mn-lt"/>
                <a:ea typeface="+mn-ea"/>
                <a:cs typeface="+mn-cs"/>
                <a:sym typeface="Arial"/>
              </a:defRPr>
            </a:lvl1pPr>
          </a:lstStyle>
          <a:p>
            <a:pPr/>
            <a:r>
              <a:t>(1) Tirar fora . . .</a:t>
            </a:r>
          </a:p>
        </p:txBody>
      </p:sp>
      <p:sp>
        <p:nvSpPr>
          <p:cNvPr id="518" name="Shape 518"/>
          <p:cNvSpPr/>
          <p:nvPr/>
        </p:nvSpPr>
        <p:spPr>
          <a:xfrm>
            <a:off x="4524939" y="3704231"/>
            <a:ext cx="7580614" cy="101798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6000">
                <a:solidFill>
                  <a:srgbClr val="FFFFFF"/>
                </a:solidFill>
                <a:uFill>
                  <a:solidFill>
                    <a:srgbClr val="FFFFFF"/>
                  </a:solidFill>
                </a:uFill>
                <a:latin typeface="+mn-lt"/>
                <a:ea typeface="+mn-ea"/>
                <a:cs typeface="+mn-cs"/>
                <a:sym typeface="Arial"/>
              </a:defRPr>
            </a:lvl1pPr>
          </a:lstStyle>
          <a:p>
            <a:pPr/>
            <a:r>
              <a:t>(a) pecado</a:t>
            </a:r>
          </a:p>
        </p:txBody>
      </p:sp>
      <p:sp>
        <p:nvSpPr>
          <p:cNvPr id="519" name="Shape 519"/>
          <p:cNvSpPr/>
          <p:nvPr/>
        </p:nvSpPr>
        <p:spPr>
          <a:xfrm>
            <a:off x="4524939" y="4923431"/>
            <a:ext cx="8016878" cy="101798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6000">
                <a:solidFill>
                  <a:srgbClr val="FFFFFF"/>
                </a:solidFill>
                <a:uFill>
                  <a:solidFill>
                    <a:srgbClr val="FFFFFF"/>
                  </a:solidFill>
                </a:uFill>
                <a:latin typeface="+mn-lt"/>
                <a:ea typeface="+mn-ea"/>
                <a:cs typeface="+mn-cs"/>
                <a:sym typeface="Arial"/>
              </a:defRPr>
            </a:lvl1pPr>
          </a:lstStyle>
          <a:p>
            <a:pPr/>
            <a:r>
              <a:t>(b) peso</a:t>
            </a:r>
          </a:p>
        </p:txBody>
      </p:sp>
      <p:pic>
        <p:nvPicPr>
          <p:cNvPr id="520"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17"/>
                                        </p:tgtEl>
                                        <p:attrNameLst>
                                          <p:attrName>style.visibility</p:attrName>
                                        </p:attrNameLst>
                                      </p:cBhvr>
                                      <p:to>
                                        <p:strVal val="visible"/>
                                      </p:to>
                                    </p:set>
                                    <p:animEffect filter="wipe(left)" transition="in">
                                      <p:cBhvr>
                                        <p:cTn id="7" dur="500"/>
                                        <p:tgtEl>
                                          <p:spTgt spid="51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518"/>
                                        </p:tgtEl>
                                        <p:attrNameLst>
                                          <p:attrName>style.visibility</p:attrName>
                                        </p:attrNameLst>
                                      </p:cBhvr>
                                      <p:to>
                                        <p:strVal val="visible"/>
                                      </p:to>
                                    </p:set>
                                    <p:animEffect filter="wipe(left)" transition="in">
                                      <p:cBhvr>
                                        <p:cTn id="12" dur="500"/>
                                        <p:tgtEl>
                                          <p:spTgt spid="51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519"/>
                                        </p:tgtEl>
                                        <p:attrNameLst>
                                          <p:attrName>style.visibility</p:attrName>
                                        </p:attrNameLst>
                                      </p:cBhvr>
                                      <p:to>
                                        <p:strVal val="visible"/>
                                      </p:to>
                                    </p:set>
                                    <p:animEffect filter="wipe(left)" transition="in">
                                      <p:cBhvr>
                                        <p:cTn id="17" dur="500"/>
                                        <p:tgtEl>
                                          <p:spTgt spid="5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7" grpId="1"/>
      <p:bldP build="whole" bldLvl="1" animBg="1" rev="0" advAuto="0" spid="519" grpId="3"/>
      <p:bldP build="whole" bldLvl="1" animBg="1" rev="0" advAuto="0" spid="518" grpId="2"/>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24" name="spacer.png"/>
          <p:cNvPicPr>
            <a:picLocks noChangeAspect="1"/>
          </p:cNvPicPr>
          <p:nvPr/>
        </p:nvPicPr>
        <p:blipFill>
          <a:blip r:embed="rId3">
            <a:extLst/>
          </a:blip>
          <a:stretch>
            <a:fillRect/>
          </a:stretch>
        </p:blipFill>
        <p:spPr>
          <a:xfrm>
            <a:off x="12370593" y="6840140"/>
            <a:ext cx="17861" cy="17860"/>
          </a:xfrm>
          <a:prstGeom prst="rect">
            <a:avLst/>
          </a:prstGeom>
          <a:ln w="12700"/>
        </p:spPr>
      </p:pic>
      <p:pic>
        <p:nvPicPr>
          <p:cNvPr id="525" name="running.png"/>
          <p:cNvPicPr>
            <a:picLocks noChangeAspect="1"/>
          </p:cNvPicPr>
          <p:nvPr/>
        </p:nvPicPr>
        <p:blipFill>
          <a:blip r:embed="rId4">
            <a:extLst/>
          </a:blip>
          <a:stretch>
            <a:fillRect/>
          </a:stretch>
        </p:blipFill>
        <p:spPr>
          <a:xfrm>
            <a:off x="5208984" y="2089546"/>
            <a:ext cx="14358938" cy="9560031"/>
          </a:xfrm>
          <a:prstGeom prst="rect">
            <a:avLst/>
          </a:prstGeom>
          <a:ln w="12700"/>
        </p:spPr>
      </p:pic>
      <p:sp>
        <p:nvSpPr>
          <p:cNvPr id="526" name="Shape 526"/>
          <p:cNvSpPr/>
          <p:nvPr/>
        </p:nvSpPr>
        <p:spPr>
          <a:xfrm>
            <a:off x="5371073" y="375046"/>
            <a:ext cx="14016901" cy="147542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algn="ctr" defTabSz="1821656">
              <a:defRPr sz="9400">
                <a:solidFill>
                  <a:srgbClr val="FFFFFF"/>
                </a:solidFill>
                <a:uFill>
                  <a:solidFill>
                    <a:srgbClr val="FFFFFF"/>
                  </a:solidFill>
                </a:uFill>
                <a:latin typeface="+mn-lt"/>
                <a:ea typeface="+mn-ea"/>
                <a:cs typeface="+mn-cs"/>
                <a:sym typeface="Arial"/>
              </a:defRPr>
            </a:lvl1pPr>
          </a:lstStyle>
          <a:p>
            <a:pPr/>
            <a:r>
              <a:t>Actividade:  Corrida</a:t>
            </a:r>
          </a:p>
        </p:txBody>
      </p:sp>
      <p:pic>
        <p:nvPicPr>
          <p:cNvPr id="527" name="Screenshot 2016-11-04 09.37.54.png"/>
          <p:cNvPicPr>
            <a:picLocks noChangeAspect="1"/>
          </p:cNvPicPr>
          <p:nvPr/>
        </p:nvPicPr>
        <p:blipFill>
          <a:blip r:embed="rId5">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1" name="Shape 531"/>
          <p:cNvSpPr/>
          <p:nvPr>
            <p:ph type="sldNum" sz="quarter" idx="2"/>
          </p:nvPr>
        </p:nvSpPr>
        <p:spPr>
          <a:xfrm>
            <a:off x="18028847" y="12490450"/>
            <a:ext cx="518307" cy="50006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32" name="Shape 532"/>
          <p:cNvSpPr/>
          <p:nvPr/>
        </p:nvSpPr>
        <p:spPr>
          <a:xfrm>
            <a:off x="3601640" y="589359"/>
            <a:ext cx="17162860" cy="21844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algn="ctr" defTabSz="1821656">
              <a:defRPr sz="7000">
                <a:solidFill>
                  <a:srgbClr val="FFFFFF"/>
                </a:solidFill>
                <a:uFill>
                  <a:solidFill>
                    <a:srgbClr val="FFFFFF"/>
                  </a:solidFill>
                </a:uFill>
                <a:latin typeface="+mn-lt"/>
                <a:ea typeface="+mn-ea"/>
                <a:cs typeface="+mn-cs"/>
                <a:sym typeface="Arial"/>
              </a:defRPr>
            </a:lvl1pPr>
          </a:lstStyle>
          <a:p>
            <a:pPr/>
            <a:r>
              <a:t>Perguntas pra me avaliar e me faz pensar:</a:t>
            </a:r>
          </a:p>
        </p:txBody>
      </p:sp>
      <p:sp>
        <p:nvSpPr>
          <p:cNvPr id="533" name="Shape 533"/>
          <p:cNvSpPr/>
          <p:nvPr/>
        </p:nvSpPr>
        <p:spPr>
          <a:xfrm>
            <a:off x="3327827" y="3930827"/>
            <a:ext cx="18142940" cy="177060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5600">
                <a:solidFill>
                  <a:srgbClr val="FFFFFF"/>
                </a:solidFill>
                <a:uFill>
                  <a:solidFill>
                    <a:srgbClr val="FFFFFF"/>
                  </a:solidFill>
                </a:uFill>
                <a:latin typeface="+mn-lt"/>
                <a:ea typeface="+mn-ea"/>
                <a:cs typeface="+mn-cs"/>
                <a:sym typeface="Arial"/>
              </a:defRPr>
            </a:lvl1pPr>
          </a:lstStyle>
          <a:p>
            <a:pPr/>
            <a:r>
              <a:t>Eu tenho atividade desnecessário que tira muito do meu tempo?</a:t>
            </a:r>
          </a:p>
        </p:txBody>
      </p:sp>
      <p:sp>
        <p:nvSpPr>
          <p:cNvPr id="534" name="Shape 534"/>
          <p:cNvSpPr/>
          <p:nvPr/>
        </p:nvSpPr>
        <p:spPr>
          <a:xfrm>
            <a:off x="3386235" y="5827432"/>
            <a:ext cx="17611529" cy="94510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5600">
                <a:solidFill>
                  <a:srgbClr val="FFFFFF"/>
                </a:solidFill>
                <a:uFill>
                  <a:solidFill>
                    <a:srgbClr val="FFFFFF"/>
                  </a:solidFill>
                </a:uFill>
                <a:latin typeface="+mn-lt"/>
                <a:ea typeface="+mn-ea"/>
                <a:cs typeface="+mn-cs"/>
                <a:sym typeface="Arial"/>
              </a:defRPr>
            </a:lvl1pPr>
          </a:lstStyle>
          <a:p>
            <a:pPr/>
            <a:r>
              <a:t>Eu tenho amizades que me baixa espiritualmente?</a:t>
            </a:r>
          </a:p>
        </p:txBody>
      </p:sp>
      <p:sp>
        <p:nvSpPr>
          <p:cNvPr id="535" name="Shape 535"/>
          <p:cNvSpPr/>
          <p:nvPr/>
        </p:nvSpPr>
        <p:spPr>
          <a:xfrm>
            <a:off x="3298031" y="6681027"/>
            <a:ext cx="17787939" cy="187054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6000">
                <a:solidFill>
                  <a:srgbClr val="FFFFFF"/>
                </a:solidFill>
                <a:uFill>
                  <a:solidFill>
                    <a:srgbClr val="FFFFFF"/>
                  </a:solidFill>
                </a:uFill>
                <a:latin typeface="+mn-lt"/>
                <a:ea typeface="+mn-ea"/>
                <a:cs typeface="+mn-cs"/>
                <a:sym typeface="Arial"/>
              </a:defRPr>
            </a:lvl1pPr>
          </a:lstStyle>
          <a:p>
            <a:pPr/>
            <a:r>
              <a:t>Eu tenho hábitos que impede minha caminhada com Deus?</a:t>
            </a:r>
          </a:p>
        </p:txBody>
      </p:sp>
      <p:sp>
        <p:nvSpPr>
          <p:cNvPr id="536" name="Shape 536"/>
          <p:cNvSpPr/>
          <p:nvPr/>
        </p:nvSpPr>
        <p:spPr>
          <a:xfrm>
            <a:off x="3238441" y="8604421"/>
            <a:ext cx="20757735" cy="99424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6000">
                <a:solidFill>
                  <a:srgbClr val="FFFFFF"/>
                </a:solidFill>
                <a:uFill>
                  <a:solidFill>
                    <a:srgbClr val="FFFFFF"/>
                  </a:solidFill>
                </a:uFill>
                <a:latin typeface="+mn-lt"/>
                <a:ea typeface="+mn-ea"/>
                <a:cs typeface="+mn-cs"/>
                <a:sym typeface="Arial"/>
              </a:defRPr>
            </a:lvl1pPr>
          </a:lstStyle>
          <a:p>
            <a:pPr/>
            <a:r>
              <a:t>Eu tenho alvos que me impede espiritualmente?</a:t>
            </a:r>
          </a:p>
        </p:txBody>
      </p:sp>
      <p:sp>
        <p:nvSpPr>
          <p:cNvPr id="537" name="Shape 537"/>
          <p:cNvSpPr/>
          <p:nvPr/>
        </p:nvSpPr>
        <p:spPr>
          <a:xfrm>
            <a:off x="3268236" y="9634847"/>
            <a:ext cx="19362361" cy="99424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6000">
                <a:solidFill>
                  <a:srgbClr val="FFFFFF"/>
                </a:solidFill>
                <a:uFill>
                  <a:solidFill>
                    <a:srgbClr val="FFFFFF"/>
                  </a:solidFill>
                </a:uFill>
                <a:latin typeface="+mn-lt"/>
                <a:ea typeface="+mn-ea"/>
                <a:cs typeface="+mn-cs"/>
                <a:sym typeface="Arial"/>
              </a:defRPr>
            </a:lvl1pPr>
          </a:lstStyle>
          <a:p>
            <a:pPr/>
            <a:r>
              <a:t>Eu tenho medos que me impede de obedecer a Deus?</a:t>
            </a:r>
          </a:p>
        </p:txBody>
      </p:sp>
      <p:sp>
        <p:nvSpPr>
          <p:cNvPr id="538" name="Shape 538"/>
          <p:cNvSpPr/>
          <p:nvPr/>
        </p:nvSpPr>
        <p:spPr>
          <a:xfrm>
            <a:off x="4877896" y="11788256"/>
            <a:ext cx="6153245" cy="147542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algn="ctr" defTabSz="1821656">
              <a:defRPr sz="9400">
                <a:solidFill>
                  <a:srgbClr val="FFFFFF"/>
                </a:solidFill>
                <a:uFill>
                  <a:solidFill>
                    <a:srgbClr val="FFFFFF"/>
                  </a:solidFill>
                </a:uFill>
                <a:latin typeface="+mn-lt"/>
                <a:ea typeface="+mn-ea"/>
                <a:cs typeface="+mn-cs"/>
                <a:sym typeface="Arial"/>
              </a:defRPr>
            </a:lvl1pPr>
          </a:lstStyle>
          <a:p>
            <a:pPr/>
            <a:r>
              <a:t>PECADO</a:t>
            </a:r>
          </a:p>
        </p:txBody>
      </p:sp>
      <p:sp>
        <p:nvSpPr>
          <p:cNvPr id="539" name="Shape 539"/>
          <p:cNvSpPr/>
          <p:nvPr/>
        </p:nvSpPr>
        <p:spPr>
          <a:xfrm>
            <a:off x="9906000" y="11788256"/>
            <a:ext cx="4411266" cy="150018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algn="ctr" defTabSz="1821656">
              <a:defRPr sz="9400">
                <a:solidFill>
                  <a:srgbClr val="FFFFFF"/>
                </a:solidFill>
                <a:uFill>
                  <a:solidFill>
                    <a:srgbClr val="FFFFFF"/>
                  </a:solidFill>
                </a:uFill>
                <a:latin typeface="+mn-lt"/>
                <a:ea typeface="+mn-ea"/>
                <a:cs typeface="+mn-cs"/>
                <a:sym typeface="Arial"/>
              </a:defRPr>
            </a:lvl1pPr>
          </a:lstStyle>
          <a:p>
            <a:pPr/>
            <a:r>
              <a:t>ou</a:t>
            </a:r>
          </a:p>
        </p:txBody>
      </p:sp>
      <p:sp>
        <p:nvSpPr>
          <p:cNvPr id="540" name="Shape 540"/>
          <p:cNvSpPr/>
          <p:nvPr/>
        </p:nvSpPr>
        <p:spPr>
          <a:xfrm>
            <a:off x="13352859" y="11788256"/>
            <a:ext cx="4411266" cy="150018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algn="ctr" defTabSz="1821656">
              <a:defRPr sz="9400">
                <a:solidFill>
                  <a:srgbClr val="FFFFFF"/>
                </a:solidFill>
                <a:uFill>
                  <a:solidFill>
                    <a:srgbClr val="FFFFFF"/>
                  </a:solidFill>
                </a:uFill>
                <a:latin typeface="+mn-lt"/>
                <a:ea typeface="+mn-ea"/>
                <a:cs typeface="+mn-cs"/>
                <a:sym typeface="Arial"/>
              </a:defRPr>
            </a:lvl1pPr>
          </a:lstStyle>
          <a:p>
            <a:pPr/>
            <a:r>
              <a:t>PESO</a:t>
            </a:r>
          </a:p>
        </p:txBody>
      </p:sp>
      <p:sp>
        <p:nvSpPr>
          <p:cNvPr id="541" name="Shape 541"/>
          <p:cNvSpPr/>
          <p:nvPr/>
        </p:nvSpPr>
        <p:spPr>
          <a:xfrm>
            <a:off x="3298031" y="2874005"/>
            <a:ext cx="14716126" cy="99424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defRPr sz="6000">
                <a:solidFill>
                  <a:srgbClr val="FFFFFF"/>
                </a:solidFill>
                <a:uFill>
                  <a:solidFill>
                    <a:srgbClr val="FFFFFF"/>
                  </a:solidFill>
                </a:uFill>
                <a:latin typeface="+mn-lt"/>
                <a:ea typeface="+mn-ea"/>
                <a:cs typeface="+mn-cs"/>
                <a:sym typeface="Arial"/>
              </a:defRPr>
            </a:lvl1pPr>
          </a:lstStyle>
          <a:p>
            <a:pPr/>
            <a:r>
              <a:t>Será que tenho hábitos pecaminosos?</a:t>
            </a:r>
          </a:p>
        </p:txBody>
      </p:sp>
      <p:pic>
        <p:nvPicPr>
          <p:cNvPr id="542" name="Screenshot 2016-11-04 09.37.54.png"/>
          <p:cNvPicPr>
            <a:picLocks noChangeAspect="1"/>
          </p:cNvPicPr>
          <p:nvPr/>
        </p:nvPicPr>
        <p:blipFill>
          <a:blip r:embed="rId2">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6" grpId="1" fill="hold">
                                  <p:stCondLst>
                                    <p:cond delay="0"/>
                                  </p:stCondLst>
                                  <p:iterate type="lt" backwards="0">
                                    <p:tmAbs val="0"/>
                                  </p:iterate>
                                  <p:childTnLst>
                                    <p:set>
                                      <p:cBhvr>
                                        <p:cTn id="6" fill="hold"/>
                                        <p:tgtEl>
                                          <p:spTgt spid="541"/>
                                        </p:tgtEl>
                                        <p:attrNameLst>
                                          <p:attrName>style.visibility</p:attrName>
                                        </p:attrNameLst>
                                      </p:cBhvr>
                                      <p:to>
                                        <p:strVal val="visible"/>
                                      </p:to>
                                    </p:set>
                                    <p:animEffect filter="wipe(down)" transition="in">
                                      <p:cBhvr>
                                        <p:cTn id="7" dur="580">
                                          <p:stCondLst>
                                            <p:cond delay="0"/>
                                          </p:stCondLst>
                                        </p:cTn>
                                        <p:tgtEl>
                                          <p:spTgt spid="541"/>
                                        </p:tgtEl>
                                      </p:cBhvr>
                                    </p:animEffect>
                                    <p:anim calcmode="lin" valueType="num">
                                      <p:cBhvr>
                                        <p:cTn id="8" dur="1822" fill="hold" tmFilter="0,0; 0.14,0.36; 0.43,0.73; 0.71,0.91; 1.0,1.0">
                                          <p:stCondLst>
                                            <p:cond delay="0"/>
                                          </p:stCondLst>
                                        </p:cTn>
                                        <p:tgtEl>
                                          <p:spTgt spid="541"/>
                                        </p:tgtEl>
                                        <p:attrNameLst>
                                          <p:attrName>ppt_x</p:attrName>
                                        </p:attrNameLst>
                                      </p:cBhvr>
                                      <p:tavLst>
                                        <p:tav tm="0">
                                          <p:val>
                                            <p:strVal val="#ppt_x-0.25"/>
                                          </p:val>
                                        </p:tav>
                                        <p:tav tm="100000">
                                          <p:val>
                                            <p:strVal val="#ppt_x"/>
                                          </p:val>
                                        </p:tav>
                                      </p:tavLst>
                                    </p:anim>
                                    <p:anim calcmode="lin" valueType="num">
                                      <p:cBhvr>
                                        <p:cTn id="9" dur="664" fill="hold" tmFilter="0.0,0.0; 0.25,0.07; 0.50,0.2; 0.75,0.467; 1.0,1.0">
                                          <p:stCondLst>
                                            <p:cond delay="0"/>
                                          </p:stCondLst>
                                        </p:cTn>
                                        <p:tgtEl>
                                          <p:spTgt spid="541"/>
                                        </p:tgtEl>
                                        <p:attrNameLst>
                                          <p:attrName>ppt_y</p:attrName>
                                        </p:attrNameLst>
                                      </p:cBhvr>
                                      <p:tavLst>
                                        <p:tav tm="0" fmla="#ppt_y-sin(pi*$)/3">
                                          <p:val>
                                            <p:fltVal val="0.5"/>
                                          </p:val>
                                        </p:tav>
                                        <p:tav tm="100000">
                                          <p:val>
                                            <p:fltVal val="1"/>
                                          </p:val>
                                        </p:tav>
                                      </p:tavLst>
                                    </p:anim>
                                    <p:anim calcmode="lin" valueType="num">
                                      <p:cBhvr>
                                        <p:cTn id="10" dur="664" fill="hold" tmFilter="0, 0; 0.125,0.2665; 0.25,0.4; 0.375,0.465; 0.5,0.5;  0.625,0.535; 0.75,0.6; 0.875,0.7335; 1,1">
                                          <p:stCondLst>
                                            <p:cond delay="664"/>
                                          </p:stCondLst>
                                        </p:cTn>
                                        <p:tgtEl>
                                          <p:spTgt spid="541"/>
                                        </p:tgtEl>
                                        <p:attrNameLst>
                                          <p:attrName>ppt_y</p:attrName>
                                        </p:attrNameLst>
                                      </p:cBhvr>
                                      <p:tavLst>
                                        <p:tav tm="0" fmla="#ppt_y-sin(pi*$)/9">
                                          <p:val>
                                            <p:fltVal val="0"/>
                                          </p:val>
                                        </p:tav>
                                        <p:tav tm="100000">
                                          <p:val>
                                            <p:fltVal val="1"/>
                                          </p:val>
                                        </p:tav>
                                      </p:tavLst>
                                    </p:anim>
                                    <p:anim calcmode="lin" valueType="num">
                                      <p:cBhvr>
                                        <p:cTn id="11" dur="332" fill="hold" tmFilter="0, 0; 0.125,0.2665; 0.25,0.4; 0.375,0.465; 0.5,0.5;  0.625,0.535; 0.75,0.6; 0.875,0.7335; 1,1">
                                          <p:stCondLst>
                                            <p:cond delay="1324"/>
                                          </p:stCondLst>
                                        </p:cTn>
                                        <p:tgtEl>
                                          <p:spTgt spid="541"/>
                                        </p:tgtEl>
                                        <p:attrNameLst>
                                          <p:attrName>ppt_y</p:attrName>
                                        </p:attrNameLst>
                                      </p:cBhvr>
                                      <p:tavLst>
                                        <p:tav tm="0" fmla="#ppt_y-sin(pi*$)/27">
                                          <p:val>
                                            <p:fltVal val="0"/>
                                          </p:val>
                                        </p:tav>
                                        <p:tav tm="100000">
                                          <p:val>
                                            <p:fltVal val="1"/>
                                          </p:val>
                                        </p:tav>
                                      </p:tavLst>
                                    </p:anim>
                                    <p:anim calcmode="lin" valueType="num">
                                      <p:cBhvr>
                                        <p:cTn id="12" dur="164" fill="hold" tmFilter="0, 0; 0.125,0.2665; 0.25,0.4; 0.375,0.465; 0.5,0.5;  0.625,0.535; 0.75,0.6; 0.875,0.7335; 1,1">
                                          <p:stCondLst>
                                            <p:cond delay="1656"/>
                                          </p:stCondLst>
                                        </p:cTn>
                                        <p:tgtEl>
                                          <p:spTgt spid="541"/>
                                        </p:tgtEl>
                                        <p:attrNameLst>
                                          <p:attrName>ppt_y</p:attrName>
                                        </p:attrNameLst>
                                      </p:cBhvr>
                                      <p:tavLst>
                                        <p:tav tm="0" fmla="#ppt_y-sin(pi*$)/81">
                                          <p:val>
                                            <p:fltVal val="0"/>
                                          </p:val>
                                        </p:tav>
                                        <p:tav tm="100000">
                                          <p:val>
                                            <p:fltVal val="1"/>
                                          </p:val>
                                        </p:tav>
                                      </p:tavLst>
                                    </p:anim>
                                    <p:animScale>
                                      <p:cBhvr>
                                        <p:cTn id="13" dur="26" fill="hold">
                                          <p:stCondLst>
                                            <p:cond delay="650"/>
                                          </p:stCondLst>
                                        </p:cTn>
                                        <p:tgtEl>
                                          <p:spTgt spid="541"/>
                                        </p:tgtEl>
                                      </p:cBhvr>
                                      <p:to x="100000" y="60000"/>
                                    </p:animScale>
                                    <p:animScale>
                                      <p:cBhvr>
                                        <p:cTn id="14" dur="166" decel="50000" fill="hold">
                                          <p:stCondLst>
                                            <p:cond delay="676"/>
                                          </p:stCondLst>
                                        </p:cTn>
                                        <p:tgtEl>
                                          <p:spTgt spid="541"/>
                                        </p:tgtEl>
                                      </p:cBhvr>
                                      <p:to x="100000" y="100000"/>
                                    </p:animScale>
                                    <p:animScale>
                                      <p:cBhvr>
                                        <p:cTn id="15" dur="26" decel="50000" fill="hold">
                                          <p:stCondLst>
                                            <p:cond delay="1312"/>
                                          </p:stCondLst>
                                        </p:cTn>
                                        <p:tgtEl>
                                          <p:spTgt spid="541"/>
                                        </p:tgtEl>
                                      </p:cBhvr>
                                      <p:to x="100000" y="80000"/>
                                    </p:animScale>
                                    <p:animScale>
                                      <p:cBhvr>
                                        <p:cTn id="16" dur="166" decel="50000" fill="hold">
                                          <p:stCondLst>
                                            <p:cond delay="1338"/>
                                          </p:stCondLst>
                                        </p:cTn>
                                        <p:tgtEl>
                                          <p:spTgt spid="541"/>
                                        </p:tgtEl>
                                      </p:cBhvr>
                                      <p:to x="100000" y="100000"/>
                                    </p:animScale>
                                    <p:animScale>
                                      <p:cBhvr>
                                        <p:cTn id="17" dur="26" decel="50000" fill="hold">
                                          <p:stCondLst>
                                            <p:cond delay="1642"/>
                                          </p:stCondLst>
                                        </p:cTn>
                                        <p:tgtEl>
                                          <p:spTgt spid="541"/>
                                        </p:tgtEl>
                                      </p:cBhvr>
                                      <p:to x="100000" y="90000"/>
                                    </p:animScale>
                                    <p:animScale>
                                      <p:cBhvr>
                                        <p:cTn id="18" dur="166" decel="50000" fill="hold">
                                          <p:stCondLst>
                                            <p:cond delay="1668"/>
                                          </p:stCondLst>
                                        </p:cTn>
                                        <p:tgtEl>
                                          <p:spTgt spid="541"/>
                                        </p:tgtEl>
                                      </p:cBhvr>
                                      <p:to x="100000" y="100000"/>
                                    </p:animScale>
                                    <p:animScale>
                                      <p:cBhvr>
                                        <p:cTn id="19" dur="26" decel="50000" fill="hold">
                                          <p:stCondLst>
                                            <p:cond delay="1808"/>
                                          </p:stCondLst>
                                        </p:cTn>
                                        <p:tgtEl>
                                          <p:spTgt spid="541"/>
                                        </p:tgtEl>
                                      </p:cBhvr>
                                      <p:to x="100000" y="95000"/>
                                    </p:animScale>
                                    <p:animScale>
                                      <p:cBhvr>
                                        <p:cTn id="20" dur="166" decel="50000" fill="hold">
                                          <p:stCondLst>
                                            <p:cond delay="1834"/>
                                          </p:stCondLst>
                                        </p:cTn>
                                        <p:tgtEl>
                                          <p:spTgt spid="54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6" grpId="2" fill="hold">
                                  <p:stCondLst>
                                    <p:cond delay="0"/>
                                  </p:stCondLst>
                                  <p:iterate type="lt" backwards="0">
                                    <p:tmAbs val="0"/>
                                  </p:iterate>
                                  <p:childTnLst>
                                    <p:set>
                                      <p:cBhvr>
                                        <p:cTn id="24" fill="hold"/>
                                        <p:tgtEl>
                                          <p:spTgt spid="533"/>
                                        </p:tgtEl>
                                        <p:attrNameLst>
                                          <p:attrName>style.visibility</p:attrName>
                                        </p:attrNameLst>
                                      </p:cBhvr>
                                      <p:to>
                                        <p:strVal val="visible"/>
                                      </p:to>
                                    </p:set>
                                    <p:animEffect filter="wipe(down)" transition="in">
                                      <p:cBhvr>
                                        <p:cTn id="25" dur="580">
                                          <p:stCondLst>
                                            <p:cond delay="0"/>
                                          </p:stCondLst>
                                        </p:cTn>
                                        <p:tgtEl>
                                          <p:spTgt spid="533"/>
                                        </p:tgtEl>
                                      </p:cBhvr>
                                    </p:animEffect>
                                    <p:anim calcmode="lin" valueType="num">
                                      <p:cBhvr>
                                        <p:cTn id="26" dur="1822" fill="hold" tmFilter="0,0; 0.14,0.36; 0.43,0.73; 0.71,0.91; 1.0,1.0">
                                          <p:stCondLst>
                                            <p:cond delay="0"/>
                                          </p:stCondLst>
                                        </p:cTn>
                                        <p:tgtEl>
                                          <p:spTgt spid="533"/>
                                        </p:tgtEl>
                                        <p:attrNameLst>
                                          <p:attrName>ppt_x</p:attrName>
                                        </p:attrNameLst>
                                      </p:cBhvr>
                                      <p:tavLst>
                                        <p:tav tm="0">
                                          <p:val>
                                            <p:strVal val="#ppt_x-0.25"/>
                                          </p:val>
                                        </p:tav>
                                        <p:tav tm="100000">
                                          <p:val>
                                            <p:strVal val="#ppt_x"/>
                                          </p:val>
                                        </p:tav>
                                      </p:tavLst>
                                    </p:anim>
                                    <p:anim calcmode="lin" valueType="num">
                                      <p:cBhvr>
                                        <p:cTn id="27" dur="664" fill="hold" tmFilter="0.0,0.0; 0.25,0.07; 0.50,0.2; 0.75,0.467; 1.0,1.0">
                                          <p:stCondLst>
                                            <p:cond delay="0"/>
                                          </p:stCondLst>
                                        </p:cTn>
                                        <p:tgtEl>
                                          <p:spTgt spid="533"/>
                                        </p:tgtEl>
                                        <p:attrNameLst>
                                          <p:attrName>ppt_y</p:attrName>
                                        </p:attrNameLst>
                                      </p:cBhvr>
                                      <p:tavLst>
                                        <p:tav tm="0" fmla="#ppt_y-sin(pi*$)/3">
                                          <p:val>
                                            <p:fltVal val="0.5"/>
                                          </p:val>
                                        </p:tav>
                                        <p:tav tm="100000">
                                          <p:val>
                                            <p:fltVal val="1"/>
                                          </p:val>
                                        </p:tav>
                                      </p:tavLst>
                                    </p:anim>
                                    <p:anim calcmode="lin" valueType="num">
                                      <p:cBhvr>
                                        <p:cTn id="28" dur="664" fill="hold" tmFilter="0, 0; 0.125,0.2665; 0.25,0.4; 0.375,0.465; 0.5,0.5;  0.625,0.535; 0.75,0.6; 0.875,0.7335; 1,1">
                                          <p:stCondLst>
                                            <p:cond delay="664"/>
                                          </p:stCondLst>
                                        </p:cTn>
                                        <p:tgtEl>
                                          <p:spTgt spid="533"/>
                                        </p:tgtEl>
                                        <p:attrNameLst>
                                          <p:attrName>ppt_y</p:attrName>
                                        </p:attrNameLst>
                                      </p:cBhvr>
                                      <p:tavLst>
                                        <p:tav tm="0" fmla="#ppt_y-sin(pi*$)/9">
                                          <p:val>
                                            <p:fltVal val="0"/>
                                          </p:val>
                                        </p:tav>
                                        <p:tav tm="100000">
                                          <p:val>
                                            <p:fltVal val="1"/>
                                          </p:val>
                                        </p:tav>
                                      </p:tavLst>
                                    </p:anim>
                                    <p:anim calcmode="lin" valueType="num">
                                      <p:cBhvr>
                                        <p:cTn id="29" dur="332" fill="hold" tmFilter="0, 0; 0.125,0.2665; 0.25,0.4; 0.375,0.465; 0.5,0.5;  0.625,0.535; 0.75,0.6; 0.875,0.7335; 1,1">
                                          <p:stCondLst>
                                            <p:cond delay="1324"/>
                                          </p:stCondLst>
                                        </p:cTn>
                                        <p:tgtEl>
                                          <p:spTgt spid="533"/>
                                        </p:tgtEl>
                                        <p:attrNameLst>
                                          <p:attrName>ppt_y</p:attrName>
                                        </p:attrNameLst>
                                      </p:cBhvr>
                                      <p:tavLst>
                                        <p:tav tm="0" fmla="#ppt_y-sin(pi*$)/27">
                                          <p:val>
                                            <p:fltVal val="0"/>
                                          </p:val>
                                        </p:tav>
                                        <p:tav tm="100000">
                                          <p:val>
                                            <p:fltVal val="1"/>
                                          </p:val>
                                        </p:tav>
                                      </p:tavLst>
                                    </p:anim>
                                    <p:anim calcmode="lin" valueType="num">
                                      <p:cBhvr>
                                        <p:cTn id="30" dur="164" fill="hold" tmFilter="0, 0; 0.125,0.2665; 0.25,0.4; 0.375,0.465; 0.5,0.5;  0.625,0.535; 0.75,0.6; 0.875,0.7335; 1,1">
                                          <p:stCondLst>
                                            <p:cond delay="1656"/>
                                          </p:stCondLst>
                                        </p:cTn>
                                        <p:tgtEl>
                                          <p:spTgt spid="533"/>
                                        </p:tgtEl>
                                        <p:attrNameLst>
                                          <p:attrName>ppt_y</p:attrName>
                                        </p:attrNameLst>
                                      </p:cBhvr>
                                      <p:tavLst>
                                        <p:tav tm="0" fmla="#ppt_y-sin(pi*$)/81">
                                          <p:val>
                                            <p:fltVal val="0"/>
                                          </p:val>
                                        </p:tav>
                                        <p:tav tm="100000">
                                          <p:val>
                                            <p:fltVal val="1"/>
                                          </p:val>
                                        </p:tav>
                                      </p:tavLst>
                                    </p:anim>
                                    <p:animScale>
                                      <p:cBhvr>
                                        <p:cTn id="31" dur="26" fill="hold">
                                          <p:stCondLst>
                                            <p:cond delay="650"/>
                                          </p:stCondLst>
                                        </p:cTn>
                                        <p:tgtEl>
                                          <p:spTgt spid="533"/>
                                        </p:tgtEl>
                                      </p:cBhvr>
                                      <p:to x="100000" y="60000"/>
                                    </p:animScale>
                                    <p:animScale>
                                      <p:cBhvr>
                                        <p:cTn id="32" dur="166" decel="50000" fill="hold">
                                          <p:stCondLst>
                                            <p:cond delay="676"/>
                                          </p:stCondLst>
                                        </p:cTn>
                                        <p:tgtEl>
                                          <p:spTgt spid="533"/>
                                        </p:tgtEl>
                                      </p:cBhvr>
                                      <p:to x="100000" y="100000"/>
                                    </p:animScale>
                                    <p:animScale>
                                      <p:cBhvr>
                                        <p:cTn id="33" dur="26" decel="50000" fill="hold">
                                          <p:stCondLst>
                                            <p:cond delay="1312"/>
                                          </p:stCondLst>
                                        </p:cTn>
                                        <p:tgtEl>
                                          <p:spTgt spid="533"/>
                                        </p:tgtEl>
                                      </p:cBhvr>
                                      <p:to x="100000" y="80000"/>
                                    </p:animScale>
                                    <p:animScale>
                                      <p:cBhvr>
                                        <p:cTn id="34" dur="166" decel="50000" fill="hold">
                                          <p:stCondLst>
                                            <p:cond delay="1338"/>
                                          </p:stCondLst>
                                        </p:cTn>
                                        <p:tgtEl>
                                          <p:spTgt spid="533"/>
                                        </p:tgtEl>
                                      </p:cBhvr>
                                      <p:to x="100000" y="100000"/>
                                    </p:animScale>
                                    <p:animScale>
                                      <p:cBhvr>
                                        <p:cTn id="35" dur="26" decel="50000" fill="hold">
                                          <p:stCondLst>
                                            <p:cond delay="1642"/>
                                          </p:stCondLst>
                                        </p:cTn>
                                        <p:tgtEl>
                                          <p:spTgt spid="533"/>
                                        </p:tgtEl>
                                      </p:cBhvr>
                                      <p:to x="100000" y="90000"/>
                                    </p:animScale>
                                    <p:animScale>
                                      <p:cBhvr>
                                        <p:cTn id="36" dur="166" decel="50000" fill="hold">
                                          <p:stCondLst>
                                            <p:cond delay="1668"/>
                                          </p:stCondLst>
                                        </p:cTn>
                                        <p:tgtEl>
                                          <p:spTgt spid="533"/>
                                        </p:tgtEl>
                                      </p:cBhvr>
                                      <p:to x="100000" y="100000"/>
                                    </p:animScale>
                                    <p:animScale>
                                      <p:cBhvr>
                                        <p:cTn id="37" dur="26" decel="50000" fill="hold">
                                          <p:stCondLst>
                                            <p:cond delay="1808"/>
                                          </p:stCondLst>
                                        </p:cTn>
                                        <p:tgtEl>
                                          <p:spTgt spid="533"/>
                                        </p:tgtEl>
                                      </p:cBhvr>
                                      <p:to x="100000" y="95000"/>
                                    </p:animScale>
                                    <p:animScale>
                                      <p:cBhvr>
                                        <p:cTn id="38" dur="166" decel="50000" fill="hold">
                                          <p:stCondLst>
                                            <p:cond delay="1834"/>
                                          </p:stCondLst>
                                        </p:cTn>
                                        <p:tgtEl>
                                          <p:spTgt spid="53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2" presetID="26" grpId="3" fill="hold">
                                  <p:stCondLst>
                                    <p:cond delay="0"/>
                                  </p:stCondLst>
                                  <p:iterate type="lt" backwards="0">
                                    <p:tmAbs val="0"/>
                                  </p:iterate>
                                  <p:childTnLst>
                                    <p:set>
                                      <p:cBhvr>
                                        <p:cTn id="42" fill="hold"/>
                                        <p:tgtEl>
                                          <p:spTgt spid="534"/>
                                        </p:tgtEl>
                                        <p:attrNameLst>
                                          <p:attrName>style.visibility</p:attrName>
                                        </p:attrNameLst>
                                      </p:cBhvr>
                                      <p:to>
                                        <p:strVal val="visible"/>
                                      </p:to>
                                    </p:set>
                                    <p:animEffect filter="wipe(down)" transition="in">
                                      <p:cBhvr>
                                        <p:cTn id="43" dur="580">
                                          <p:stCondLst>
                                            <p:cond delay="0"/>
                                          </p:stCondLst>
                                        </p:cTn>
                                        <p:tgtEl>
                                          <p:spTgt spid="534"/>
                                        </p:tgtEl>
                                      </p:cBhvr>
                                    </p:animEffect>
                                    <p:anim calcmode="lin" valueType="num">
                                      <p:cBhvr>
                                        <p:cTn id="44" dur="1822" fill="hold" tmFilter="0,0; 0.14,0.36; 0.43,0.73; 0.71,0.91; 1.0,1.0">
                                          <p:stCondLst>
                                            <p:cond delay="0"/>
                                          </p:stCondLst>
                                        </p:cTn>
                                        <p:tgtEl>
                                          <p:spTgt spid="534"/>
                                        </p:tgtEl>
                                        <p:attrNameLst>
                                          <p:attrName>ppt_x</p:attrName>
                                        </p:attrNameLst>
                                      </p:cBhvr>
                                      <p:tavLst>
                                        <p:tav tm="0">
                                          <p:val>
                                            <p:strVal val="#ppt_x-0.25"/>
                                          </p:val>
                                        </p:tav>
                                        <p:tav tm="100000">
                                          <p:val>
                                            <p:strVal val="#ppt_x"/>
                                          </p:val>
                                        </p:tav>
                                      </p:tavLst>
                                    </p:anim>
                                    <p:anim calcmode="lin" valueType="num">
                                      <p:cBhvr>
                                        <p:cTn id="45" dur="664" fill="hold" tmFilter="0.0,0.0; 0.25,0.07; 0.50,0.2; 0.75,0.467; 1.0,1.0">
                                          <p:stCondLst>
                                            <p:cond delay="0"/>
                                          </p:stCondLst>
                                        </p:cTn>
                                        <p:tgtEl>
                                          <p:spTgt spid="534"/>
                                        </p:tgtEl>
                                        <p:attrNameLst>
                                          <p:attrName>ppt_y</p:attrName>
                                        </p:attrNameLst>
                                      </p:cBhvr>
                                      <p:tavLst>
                                        <p:tav tm="0" fmla="#ppt_y-sin(pi*$)/3">
                                          <p:val>
                                            <p:fltVal val="0.5"/>
                                          </p:val>
                                        </p:tav>
                                        <p:tav tm="100000">
                                          <p:val>
                                            <p:fltVal val="1"/>
                                          </p:val>
                                        </p:tav>
                                      </p:tavLst>
                                    </p:anim>
                                    <p:anim calcmode="lin" valueType="num">
                                      <p:cBhvr>
                                        <p:cTn id="46" dur="664" fill="hold" tmFilter="0, 0; 0.125,0.2665; 0.25,0.4; 0.375,0.465; 0.5,0.5;  0.625,0.535; 0.75,0.6; 0.875,0.7335; 1,1">
                                          <p:stCondLst>
                                            <p:cond delay="664"/>
                                          </p:stCondLst>
                                        </p:cTn>
                                        <p:tgtEl>
                                          <p:spTgt spid="534"/>
                                        </p:tgtEl>
                                        <p:attrNameLst>
                                          <p:attrName>ppt_y</p:attrName>
                                        </p:attrNameLst>
                                      </p:cBhvr>
                                      <p:tavLst>
                                        <p:tav tm="0" fmla="#ppt_y-sin(pi*$)/9">
                                          <p:val>
                                            <p:fltVal val="0"/>
                                          </p:val>
                                        </p:tav>
                                        <p:tav tm="100000">
                                          <p:val>
                                            <p:fltVal val="1"/>
                                          </p:val>
                                        </p:tav>
                                      </p:tavLst>
                                    </p:anim>
                                    <p:anim calcmode="lin" valueType="num">
                                      <p:cBhvr>
                                        <p:cTn id="47" dur="332" fill="hold" tmFilter="0, 0; 0.125,0.2665; 0.25,0.4; 0.375,0.465; 0.5,0.5;  0.625,0.535; 0.75,0.6; 0.875,0.7335; 1,1">
                                          <p:stCondLst>
                                            <p:cond delay="1324"/>
                                          </p:stCondLst>
                                        </p:cTn>
                                        <p:tgtEl>
                                          <p:spTgt spid="534"/>
                                        </p:tgtEl>
                                        <p:attrNameLst>
                                          <p:attrName>ppt_y</p:attrName>
                                        </p:attrNameLst>
                                      </p:cBhvr>
                                      <p:tavLst>
                                        <p:tav tm="0" fmla="#ppt_y-sin(pi*$)/27">
                                          <p:val>
                                            <p:fltVal val="0"/>
                                          </p:val>
                                        </p:tav>
                                        <p:tav tm="100000">
                                          <p:val>
                                            <p:fltVal val="1"/>
                                          </p:val>
                                        </p:tav>
                                      </p:tavLst>
                                    </p:anim>
                                    <p:anim calcmode="lin" valueType="num">
                                      <p:cBhvr>
                                        <p:cTn id="48" dur="164" fill="hold" tmFilter="0, 0; 0.125,0.2665; 0.25,0.4; 0.375,0.465; 0.5,0.5;  0.625,0.535; 0.75,0.6; 0.875,0.7335; 1,1">
                                          <p:stCondLst>
                                            <p:cond delay="1656"/>
                                          </p:stCondLst>
                                        </p:cTn>
                                        <p:tgtEl>
                                          <p:spTgt spid="534"/>
                                        </p:tgtEl>
                                        <p:attrNameLst>
                                          <p:attrName>ppt_y</p:attrName>
                                        </p:attrNameLst>
                                      </p:cBhvr>
                                      <p:tavLst>
                                        <p:tav tm="0" fmla="#ppt_y-sin(pi*$)/81">
                                          <p:val>
                                            <p:fltVal val="0"/>
                                          </p:val>
                                        </p:tav>
                                        <p:tav tm="100000">
                                          <p:val>
                                            <p:fltVal val="1"/>
                                          </p:val>
                                        </p:tav>
                                      </p:tavLst>
                                    </p:anim>
                                    <p:animScale>
                                      <p:cBhvr>
                                        <p:cTn id="49" dur="26" fill="hold">
                                          <p:stCondLst>
                                            <p:cond delay="650"/>
                                          </p:stCondLst>
                                        </p:cTn>
                                        <p:tgtEl>
                                          <p:spTgt spid="534"/>
                                        </p:tgtEl>
                                      </p:cBhvr>
                                      <p:to x="100000" y="60000"/>
                                    </p:animScale>
                                    <p:animScale>
                                      <p:cBhvr>
                                        <p:cTn id="50" dur="166" decel="50000" fill="hold">
                                          <p:stCondLst>
                                            <p:cond delay="676"/>
                                          </p:stCondLst>
                                        </p:cTn>
                                        <p:tgtEl>
                                          <p:spTgt spid="534"/>
                                        </p:tgtEl>
                                      </p:cBhvr>
                                      <p:to x="100000" y="100000"/>
                                    </p:animScale>
                                    <p:animScale>
                                      <p:cBhvr>
                                        <p:cTn id="51" dur="26" decel="50000" fill="hold">
                                          <p:stCondLst>
                                            <p:cond delay="1312"/>
                                          </p:stCondLst>
                                        </p:cTn>
                                        <p:tgtEl>
                                          <p:spTgt spid="534"/>
                                        </p:tgtEl>
                                      </p:cBhvr>
                                      <p:to x="100000" y="80000"/>
                                    </p:animScale>
                                    <p:animScale>
                                      <p:cBhvr>
                                        <p:cTn id="52" dur="166" decel="50000" fill="hold">
                                          <p:stCondLst>
                                            <p:cond delay="1338"/>
                                          </p:stCondLst>
                                        </p:cTn>
                                        <p:tgtEl>
                                          <p:spTgt spid="534"/>
                                        </p:tgtEl>
                                      </p:cBhvr>
                                      <p:to x="100000" y="100000"/>
                                    </p:animScale>
                                    <p:animScale>
                                      <p:cBhvr>
                                        <p:cTn id="53" dur="26" decel="50000" fill="hold">
                                          <p:stCondLst>
                                            <p:cond delay="1642"/>
                                          </p:stCondLst>
                                        </p:cTn>
                                        <p:tgtEl>
                                          <p:spTgt spid="534"/>
                                        </p:tgtEl>
                                      </p:cBhvr>
                                      <p:to x="100000" y="90000"/>
                                    </p:animScale>
                                    <p:animScale>
                                      <p:cBhvr>
                                        <p:cTn id="54" dur="166" decel="50000" fill="hold">
                                          <p:stCondLst>
                                            <p:cond delay="1668"/>
                                          </p:stCondLst>
                                        </p:cTn>
                                        <p:tgtEl>
                                          <p:spTgt spid="534"/>
                                        </p:tgtEl>
                                      </p:cBhvr>
                                      <p:to x="100000" y="100000"/>
                                    </p:animScale>
                                    <p:animScale>
                                      <p:cBhvr>
                                        <p:cTn id="55" dur="26" decel="50000" fill="hold">
                                          <p:stCondLst>
                                            <p:cond delay="1808"/>
                                          </p:stCondLst>
                                        </p:cTn>
                                        <p:tgtEl>
                                          <p:spTgt spid="534"/>
                                        </p:tgtEl>
                                      </p:cBhvr>
                                      <p:to x="100000" y="95000"/>
                                    </p:animScale>
                                    <p:animScale>
                                      <p:cBhvr>
                                        <p:cTn id="56" dur="166" decel="50000" fill="hold">
                                          <p:stCondLst>
                                            <p:cond delay="1834"/>
                                          </p:stCondLst>
                                        </p:cTn>
                                        <p:tgtEl>
                                          <p:spTgt spid="53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8" presetID="26" grpId="4" fill="hold">
                                  <p:stCondLst>
                                    <p:cond delay="0"/>
                                  </p:stCondLst>
                                  <p:iterate type="lt" backwards="0">
                                    <p:tmAbs val="0"/>
                                  </p:iterate>
                                  <p:childTnLst>
                                    <p:set>
                                      <p:cBhvr>
                                        <p:cTn id="60" fill="hold"/>
                                        <p:tgtEl>
                                          <p:spTgt spid="535"/>
                                        </p:tgtEl>
                                        <p:attrNameLst>
                                          <p:attrName>style.visibility</p:attrName>
                                        </p:attrNameLst>
                                      </p:cBhvr>
                                      <p:to>
                                        <p:strVal val="visible"/>
                                      </p:to>
                                    </p:set>
                                    <p:animEffect filter="wipe(down)" transition="in">
                                      <p:cBhvr>
                                        <p:cTn id="61" dur="580">
                                          <p:stCondLst>
                                            <p:cond delay="0"/>
                                          </p:stCondLst>
                                        </p:cTn>
                                        <p:tgtEl>
                                          <p:spTgt spid="535"/>
                                        </p:tgtEl>
                                      </p:cBhvr>
                                    </p:animEffect>
                                    <p:anim calcmode="lin" valueType="num">
                                      <p:cBhvr>
                                        <p:cTn id="62" dur="1822" fill="hold" tmFilter="0,0; 0.14,0.36; 0.43,0.73; 0.71,0.91; 1.0,1.0">
                                          <p:stCondLst>
                                            <p:cond delay="0"/>
                                          </p:stCondLst>
                                        </p:cTn>
                                        <p:tgtEl>
                                          <p:spTgt spid="535"/>
                                        </p:tgtEl>
                                        <p:attrNameLst>
                                          <p:attrName>ppt_x</p:attrName>
                                        </p:attrNameLst>
                                      </p:cBhvr>
                                      <p:tavLst>
                                        <p:tav tm="0">
                                          <p:val>
                                            <p:strVal val="#ppt_x-0.25"/>
                                          </p:val>
                                        </p:tav>
                                        <p:tav tm="100000">
                                          <p:val>
                                            <p:strVal val="#ppt_x"/>
                                          </p:val>
                                        </p:tav>
                                      </p:tavLst>
                                    </p:anim>
                                    <p:anim calcmode="lin" valueType="num">
                                      <p:cBhvr>
                                        <p:cTn id="63" dur="664" fill="hold" tmFilter="0.0,0.0; 0.25,0.07; 0.50,0.2; 0.75,0.467; 1.0,1.0">
                                          <p:stCondLst>
                                            <p:cond delay="0"/>
                                          </p:stCondLst>
                                        </p:cTn>
                                        <p:tgtEl>
                                          <p:spTgt spid="535"/>
                                        </p:tgtEl>
                                        <p:attrNameLst>
                                          <p:attrName>ppt_y</p:attrName>
                                        </p:attrNameLst>
                                      </p:cBhvr>
                                      <p:tavLst>
                                        <p:tav tm="0" fmla="#ppt_y-sin(pi*$)/3">
                                          <p:val>
                                            <p:fltVal val="0.5"/>
                                          </p:val>
                                        </p:tav>
                                        <p:tav tm="100000">
                                          <p:val>
                                            <p:fltVal val="1"/>
                                          </p:val>
                                        </p:tav>
                                      </p:tavLst>
                                    </p:anim>
                                    <p:anim calcmode="lin" valueType="num">
                                      <p:cBhvr>
                                        <p:cTn id="64" dur="664" fill="hold" tmFilter="0, 0; 0.125,0.2665; 0.25,0.4; 0.375,0.465; 0.5,0.5;  0.625,0.535; 0.75,0.6; 0.875,0.7335; 1,1">
                                          <p:stCondLst>
                                            <p:cond delay="664"/>
                                          </p:stCondLst>
                                        </p:cTn>
                                        <p:tgtEl>
                                          <p:spTgt spid="535"/>
                                        </p:tgtEl>
                                        <p:attrNameLst>
                                          <p:attrName>ppt_y</p:attrName>
                                        </p:attrNameLst>
                                      </p:cBhvr>
                                      <p:tavLst>
                                        <p:tav tm="0" fmla="#ppt_y-sin(pi*$)/9">
                                          <p:val>
                                            <p:fltVal val="0"/>
                                          </p:val>
                                        </p:tav>
                                        <p:tav tm="100000">
                                          <p:val>
                                            <p:fltVal val="1"/>
                                          </p:val>
                                        </p:tav>
                                      </p:tavLst>
                                    </p:anim>
                                    <p:anim calcmode="lin" valueType="num">
                                      <p:cBhvr>
                                        <p:cTn id="65" dur="332" fill="hold" tmFilter="0, 0; 0.125,0.2665; 0.25,0.4; 0.375,0.465; 0.5,0.5;  0.625,0.535; 0.75,0.6; 0.875,0.7335; 1,1">
                                          <p:stCondLst>
                                            <p:cond delay="1324"/>
                                          </p:stCondLst>
                                        </p:cTn>
                                        <p:tgtEl>
                                          <p:spTgt spid="535"/>
                                        </p:tgtEl>
                                        <p:attrNameLst>
                                          <p:attrName>ppt_y</p:attrName>
                                        </p:attrNameLst>
                                      </p:cBhvr>
                                      <p:tavLst>
                                        <p:tav tm="0" fmla="#ppt_y-sin(pi*$)/27">
                                          <p:val>
                                            <p:fltVal val="0"/>
                                          </p:val>
                                        </p:tav>
                                        <p:tav tm="100000">
                                          <p:val>
                                            <p:fltVal val="1"/>
                                          </p:val>
                                        </p:tav>
                                      </p:tavLst>
                                    </p:anim>
                                    <p:anim calcmode="lin" valueType="num">
                                      <p:cBhvr>
                                        <p:cTn id="66" dur="164" fill="hold" tmFilter="0, 0; 0.125,0.2665; 0.25,0.4; 0.375,0.465; 0.5,0.5;  0.625,0.535; 0.75,0.6; 0.875,0.7335; 1,1">
                                          <p:stCondLst>
                                            <p:cond delay="1656"/>
                                          </p:stCondLst>
                                        </p:cTn>
                                        <p:tgtEl>
                                          <p:spTgt spid="535"/>
                                        </p:tgtEl>
                                        <p:attrNameLst>
                                          <p:attrName>ppt_y</p:attrName>
                                        </p:attrNameLst>
                                      </p:cBhvr>
                                      <p:tavLst>
                                        <p:tav tm="0" fmla="#ppt_y-sin(pi*$)/81">
                                          <p:val>
                                            <p:fltVal val="0"/>
                                          </p:val>
                                        </p:tav>
                                        <p:tav tm="100000">
                                          <p:val>
                                            <p:fltVal val="1"/>
                                          </p:val>
                                        </p:tav>
                                      </p:tavLst>
                                    </p:anim>
                                    <p:animScale>
                                      <p:cBhvr>
                                        <p:cTn id="67" dur="26" fill="hold">
                                          <p:stCondLst>
                                            <p:cond delay="650"/>
                                          </p:stCondLst>
                                        </p:cTn>
                                        <p:tgtEl>
                                          <p:spTgt spid="535"/>
                                        </p:tgtEl>
                                      </p:cBhvr>
                                      <p:to x="100000" y="60000"/>
                                    </p:animScale>
                                    <p:animScale>
                                      <p:cBhvr>
                                        <p:cTn id="68" dur="166" decel="50000" fill="hold">
                                          <p:stCondLst>
                                            <p:cond delay="676"/>
                                          </p:stCondLst>
                                        </p:cTn>
                                        <p:tgtEl>
                                          <p:spTgt spid="535"/>
                                        </p:tgtEl>
                                      </p:cBhvr>
                                      <p:to x="100000" y="100000"/>
                                    </p:animScale>
                                    <p:animScale>
                                      <p:cBhvr>
                                        <p:cTn id="69" dur="26" decel="50000" fill="hold">
                                          <p:stCondLst>
                                            <p:cond delay="1312"/>
                                          </p:stCondLst>
                                        </p:cTn>
                                        <p:tgtEl>
                                          <p:spTgt spid="535"/>
                                        </p:tgtEl>
                                      </p:cBhvr>
                                      <p:to x="100000" y="80000"/>
                                    </p:animScale>
                                    <p:animScale>
                                      <p:cBhvr>
                                        <p:cTn id="70" dur="166" decel="50000" fill="hold">
                                          <p:stCondLst>
                                            <p:cond delay="1338"/>
                                          </p:stCondLst>
                                        </p:cTn>
                                        <p:tgtEl>
                                          <p:spTgt spid="535"/>
                                        </p:tgtEl>
                                      </p:cBhvr>
                                      <p:to x="100000" y="100000"/>
                                    </p:animScale>
                                    <p:animScale>
                                      <p:cBhvr>
                                        <p:cTn id="71" dur="26" decel="50000" fill="hold">
                                          <p:stCondLst>
                                            <p:cond delay="1642"/>
                                          </p:stCondLst>
                                        </p:cTn>
                                        <p:tgtEl>
                                          <p:spTgt spid="535"/>
                                        </p:tgtEl>
                                      </p:cBhvr>
                                      <p:to x="100000" y="90000"/>
                                    </p:animScale>
                                    <p:animScale>
                                      <p:cBhvr>
                                        <p:cTn id="72" dur="166" decel="50000" fill="hold">
                                          <p:stCondLst>
                                            <p:cond delay="1668"/>
                                          </p:stCondLst>
                                        </p:cTn>
                                        <p:tgtEl>
                                          <p:spTgt spid="535"/>
                                        </p:tgtEl>
                                      </p:cBhvr>
                                      <p:to x="100000" y="100000"/>
                                    </p:animScale>
                                    <p:animScale>
                                      <p:cBhvr>
                                        <p:cTn id="73" dur="26" decel="50000" fill="hold">
                                          <p:stCondLst>
                                            <p:cond delay="1808"/>
                                          </p:stCondLst>
                                        </p:cTn>
                                        <p:tgtEl>
                                          <p:spTgt spid="535"/>
                                        </p:tgtEl>
                                      </p:cBhvr>
                                      <p:to x="100000" y="95000"/>
                                    </p:animScale>
                                    <p:animScale>
                                      <p:cBhvr>
                                        <p:cTn id="74" dur="166" decel="50000" fill="hold">
                                          <p:stCondLst>
                                            <p:cond delay="1834"/>
                                          </p:stCondLst>
                                        </p:cTn>
                                        <p:tgtEl>
                                          <p:spTgt spid="53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2" presetID="26" grpId="5" fill="hold">
                                  <p:stCondLst>
                                    <p:cond delay="0"/>
                                  </p:stCondLst>
                                  <p:iterate type="lt" backwards="0">
                                    <p:tmAbs val="0"/>
                                  </p:iterate>
                                  <p:childTnLst>
                                    <p:set>
                                      <p:cBhvr>
                                        <p:cTn id="78" fill="hold"/>
                                        <p:tgtEl>
                                          <p:spTgt spid="536"/>
                                        </p:tgtEl>
                                        <p:attrNameLst>
                                          <p:attrName>style.visibility</p:attrName>
                                        </p:attrNameLst>
                                      </p:cBhvr>
                                      <p:to>
                                        <p:strVal val="visible"/>
                                      </p:to>
                                    </p:set>
                                    <p:animEffect filter="wipe(down)" transition="in">
                                      <p:cBhvr>
                                        <p:cTn id="79" dur="580">
                                          <p:stCondLst>
                                            <p:cond delay="0"/>
                                          </p:stCondLst>
                                        </p:cTn>
                                        <p:tgtEl>
                                          <p:spTgt spid="536"/>
                                        </p:tgtEl>
                                      </p:cBhvr>
                                    </p:animEffect>
                                    <p:anim calcmode="lin" valueType="num">
                                      <p:cBhvr>
                                        <p:cTn id="80" dur="1822" fill="hold" tmFilter="0,0; 0.14,0.36; 0.43,0.73; 0.71,0.91; 1.0,1.0">
                                          <p:stCondLst>
                                            <p:cond delay="0"/>
                                          </p:stCondLst>
                                        </p:cTn>
                                        <p:tgtEl>
                                          <p:spTgt spid="536"/>
                                        </p:tgtEl>
                                        <p:attrNameLst>
                                          <p:attrName>ppt_x</p:attrName>
                                        </p:attrNameLst>
                                      </p:cBhvr>
                                      <p:tavLst>
                                        <p:tav tm="0">
                                          <p:val>
                                            <p:strVal val="#ppt_x-0.25"/>
                                          </p:val>
                                        </p:tav>
                                        <p:tav tm="100000">
                                          <p:val>
                                            <p:strVal val="#ppt_x"/>
                                          </p:val>
                                        </p:tav>
                                      </p:tavLst>
                                    </p:anim>
                                    <p:anim calcmode="lin" valueType="num">
                                      <p:cBhvr>
                                        <p:cTn id="81" dur="664" fill="hold" tmFilter="0.0,0.0; 0.25,0.07; 0.50,0.2; 0.75,0.467; 1.0,1.0">
                                          <p:stCondLst>
                                            <p:cond delay="0"/>
                                          </p:stCondLst>
                                        </p:cTn>
                                        <p:tgtEl>
                                          <p:spTgt spid="536"/>
                                        </p:tgtEl>
                                        <p:attrNameLst>
                                          <p:attrName>ppt_y</p:attrName>
                                        </p:attrNameLst>
                                      </p:cBhvr>
                                      <p:tavLst>
                                        <p:tav tm="0" fmla="#ppt_y-sin(pi*$)/3">
                                          <p:val>
                                            <p:fltVal val="0.5"/>
                                          </p:val>
                                        </p:tav>
                                        <p:tav tm="100000">
                                          <p:val>
                                            <p:fltVal val="1"/>
                                          </p:val>
                                        </p:tav>
                                      </p:tavLst>
                                    </p:anim>
                                    <p:anim calcmode="lin" valueType="num">
                                      <p:cBhvr>
                                        <p:cTn id="82" dur="664" fill="hold" tmFilter="0, 0; 0.125,0.2665; 0.25,0.4; 0.375,0.465; 0.5,0.5;  0.625,0.535; 0.75,0.6; 0.875,0.7335; 1,1">
                                          <p:stCondLst>
                                            <p:cond delay="664"/>
                                          </p:stCondLst>
                                        </p:cTn>
                                        <p:tgtEl>
                                          <p:spTgt spid="536"/>
                                        </p:tgtEl>
                                        <p:attrNameLst>
                                          <p:attrName>ppt_y</p:attrName>
                                        </p:attrNameLst>
                                      </p:cBhvr>
                                      <p:tavLst>
                                        <p:tav tm="0" fmla="#ppt_y-sin(pi*$)/9">
                                          <p:val>
                                            <p:fltVal val="0"/>
                                          </p:val>
                                        </p:tav>
                                        <p:tav tm="100000">
                                          <p:val>
                                            <p:fltVal val="1"/>
                                          </p:val>
                                        </p:tav>
                                      </p:tavLst>
                                    </p:anim>
                                    <p:anim calcmode="lin" valueType="num">
                                      <p:cBhvr>
                                        <p:cTn id="83" dur="332" fill="hold" tmFilter="0, 0; 0.125,0.2665; 0.25,0.4; 0.375,0.465; 0.5,0.5;  0.625,0.535; 0.75,0.6; 0.875,0.7335; 1,1">
                                          <p:stCondLst>
                                            <p:cond delay="1324"/>
                                          </p:stCondLst>
                                        </p:cTn>
                                        <p:tgtEl>
                                          <p:spTgt spid="536"/>
                                        </p:tgtEl>
                                        <p:attrNameLst>
                                          <p:attrName>ppt_y</p:attrName>
                                        </p:attrNameLst>
                                      </p:cBhvr>
                                      <p:tavLst>
                                        <p:tav tm="0" fmla="#ppt_y-sin(pi*$)/27">
                                          <p:val>
                                            <p:fltVal val="0"/>
                                          </p:val>
                                        </p:tav>
                                        <p:tav tm="100000">
                                          <p:val>
                                            <p:fltVal val="1"/>
                                          </p:val>
                                        </p:tav>
                                      </p:tavLst>
                                    </p:anim>
                                    <p:anim calcmode="lin" valueType="num">
                                      <p:cBhvr>
                                        <p:cTn id="84" dur="164" fill="hold" tmFilter="0, 0; 0.125,0.2665; 0.25,0.4; 0.375,0.465; 0.5,0.5;  0.625,0.535; 0.75,0.6; 0.875,0.7335; 1,1">
                                          <p:stCondLst>
                                            <p:cond delay="1656"/>
                                          </p:stCondLst>
                                        </p:cTn>
                                        <p:tgtEl>
                                          <p:spTgt spid="536"/>
                                        </p:tgtEl>
                                        <p:attrNameLst>
                                          <p:attrName>ppt_y</p:attrName>
                                        </p:attrNameLst>
                                      </p:cBhvr>
                                      <p:tavLst>
                                        <p:tav tm="0" fmla="#ppt_y-sin(pi*$)/81">
                                          <p:val>
                                            <p:fltVal val="0"/>
                                          </p:val>
                                        </p:tav>
                                        <p:tav tm="100000">
                                          <p:val>
                                            <p:fltVal val="1"/>
                                          </p:val>
                                        </p:tav>
                                      </p:tavLst>
                                    </p:anim>
                                    <p:animScale>
                                      <p:cBhvr>
                                        <p:cTn id="85" dur="26" fill="hold">
                                          <p:stCondLst>
                                            <p:cond delay="650"/>
                                          </p:stCondLst>
                                        </p:cTn>
                                        <p:tgtEl>
                                          <p:spTgt spid="536"/>
                                        </p:tgtEl>
                                      </p:cBhvr>
                                      <p:to x="100000" y="60000"/>
                                    </p:animScale>
                                    <p:animScale>
                                      <p:cBhvr>
                                        <p:cTn id="86" dur="166" decel="50000" fill="hold">
                                          <p:stCondLst>
                                            <p:cond delay="676"/>
                                          </p:stCondLst>
                                        </p:cTn>
                                        <p:tgtEl>
                                          <p:spTgt spid="536"/>
                                        </p:tgtEl>
                                      </p:cBhvr>
                                      <p:to x="100000" y="100000"/>
                                    </p:animScale>
                                    <p:animScale>
                                      <p:cBhvr>
                                        <p:cTn id="87" dur="26" decel="50000" fill="hold">
                                          <p:stCondLst>
                                            <p:cond delay="1312"/>
                                          </p:stCondLst>
                                        </p:cTn>
                                        <p:tgtEl>
                                          <p:spTgt spid="536"/>
                                        </p:tgtEl>
                                      </p:cBhvr>
                                      <p:to x="100000" y="80000"/>
                                    </p:animScale>
                                    <p:animScale>
                                      <p:cBhvr>
                                        <p:cTn id="88" dur="166" decel="50000" fill="hold">
                                          <p:stCondLst>
                                            <p:cond delay="1338"/>
                                          </p:stCondLst>
                                        </p:cTn>
                                        <p:tgtEl>
                                          <p:spTgt spid="536"/>
                                        </p:tgtEl>
                                      </p:cBhvr>
                                      <p:to x="100000" y="100000"/>
                                    </p:animScale>
                                    <p:animScale>
                                      <p:cBhvr>
                                        <p:cTn id="89" dur="26" decel="50000" fill="hold">
                                          <p:stCondLst>
                                            <p:cond delay="1642"/>
                                          </p:stCondLst>
                                        </p:cTn>
                                        <p:tgtEl>
                                          <p:spTgt spid="536"/>
                                        </p:tgtEl>
                                      </p:cBhvr>
                                      <p:to x="100000" y="90000"/>
                                    </p:animScale>
                                    <p:animScale>
                                      <p:cBhvr>
                                        <p:cTn id="90" dur="166" decel="50000" fill="hold">
                                          <p:stCondLst>
                                            <p:cond delay="1668"/>
                                          </p:stCondLst>
                                        </p:cTn>
                                        <p:tgtEl>
                                          <p:spTgt spid="536"/>
                                        </p:tgtEl>
                                      </p:cBhvr>
                                      <p:to x="100000" y="100000"/>
                                    </p:animScale>
                                    <p:animScale>
                                      <p:cBhvr>
                                        <p:cTn id="91" dur="26" decel="50000" fill="hold">
                                          <p:stCondLst>
                                            <p:cond delay="1808"/>
                                          </p:stCondLst>
                                        </p:cTn>
                                        <p:tgtEl>
                                          <p:spTgt spid="536"/>
                                        </p:tgtEl>
                                      </p:cBhvr>
                                      <p:to x="100000" y="95000"/>
                                    </p:animScale>
                                    <p:animScale>
                                      <p:cBhvr>
                                        <p:cTn id="92" dur="166" decel="50000" fill="hold">
                                          <p:stCondLst>
                                            <p:cond delay="1834"/>
                                          </p:stCondLst>
                                        </p:cTn>
                                        <p:tgtEl>
                                          <p:spTgt spid="536"/>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Class="entr" nodeType="clickEffect" presetSubtype="8" presetID="26" grpId="6" fill="hold">
                                  <p:stCondLst>
                                    <p:cond delay="0"/>
                                  </p:stCondLst>
                                  <p:iterate type="lt" backwards="0">
                                    <p:tmAbs val="0"/>
                                  </p:iterate>
                                  <p:childTnLst>
                                    <p:set>
                                      <p:cBhvr>
                                        <p:cTn id="96" fill="hold"/>
                                        <p:tgtEl>
                                          <p:spTgt spid="537"/>
                                        </p:tgtEl>
                                        <p:attrNameLst>
                                          <p:attrName>style.visibility</p:attrName>
                                        </p:attrNameLst>
                                      </p:cBhvr>
                                      <p:to>
                                        <p:strVal val="visible"/>
                                      </p:to>
                                    </p:set>
                                    <p:animEffect filter="wipe(down)" transition="in">
                                      <p:cBhvr>
                                        <p:cTn id="97" dur="580">
                                          <p:stCondLst>
                                            <p:cond delay="0"/>
                                          </p:stCondLst>
                                        </p:cTn>
                                        <p:tgtEl>
                                          <p:spTgt spid="537"/>
                                        </p:tgtEl>
                                      </p:cBhvr>
                                    </p:animEffect>
                                    <p:anim calcmode="lin" valueType="num">
                                      <p:cBhvr>
                                        <p:cTn id="98" dur="1822" fill="hold" tmFilter="0,0; 0.14,0.36; 0.43,0.73; 0.71,0.91; 1.0,1.0">
                                          <p:stCondLst>
                                            <p:cond delay="0"/>
                                          </p:stCondLst>
                                        </p:cTn>
                                        <p:tgtEl>
                                          <p:spTgt spid="537"/>
                                        </p:tgtEl>
                                        <p:attrNameLst>
                                          <p:attrName>ppt_x</p:attrName>
                                        </p:attrNameLst>
                                      </p:cBhvr>
                                      <p:tavLst>
                                        <p:tav tm="0">
                                          <p:val>
                                            <p:strVal val="#ppt_x-0.25"/>
                                          </p:val>
                                        </p:tav>
                                        <p:tav tm="100000">
                                          <p:val>
                                            <p:strVal val="#ppt_x"/>
                                          </p:val>
                                        </p:tav>
                                      </p:tavLst>
                                    </p:anim>
                                    <p:anim calcmode="lin" valueType="num">
                                      <p:cBhvr>
                                        <p:cTn id="99" dur="664" fill="hold" tmFilter="0.0,0.0; 0.25,0.07; 0.50,0.2; 0.75,0.467; 1.0,1.0">
                                          <p:stCondLst>
                                            <p:cond delay="0"/>
                                          </p:stCondLst>
                                        </p:cTn>
                                        <p:tgtEl>
                                          <p:spTgt spid="537"/>
                                        </p:tgtEl>
                                        <p:attrNameLst>
                                          <p:attrName>ppt_y</p:attrName>
                                        </p:attrNameLst>
                                      </p:cBhvr>
                                      <p:tavLst>
                                        <p:tav tm="0" fmla="#ppt_y-sin(pi*$)/3">
                                          <p:val>
                                            <p:fltVal val="0.5"/>
                                          </p:val>
                                        </p:tav>
                                        <p:tav tm="100000">
                                          <p:val>
                                            <p:fltVal val="1"/>
                                          </p:val>
                                        </p:tav>
                                      </p:tavLst>
                                    </p:anim>
                                    <p:anim calcmode="lin" valueType="num">
                                      <p:cBhvr>
                                        <p:cTn id="100" dur="664" fill="hold" tmFilter="0, 0; 0.125,0.2665; 0.25,0.4; 0.375,0.465; 0.5,0.5;  0.625,0.535; 0.75,0.6; 0.875,0.7335; 1,1">
                                          <p:stCondLst>
                                            <p:cond delay="664"/>
                                          </p:stCondLst>
                                        </p:cTn>
                                        <p:tgtEl>
                                          <p:spTgt spid="537"/>
                                        </p:tgtEl>
                                        <p:attrNameLst>
                                          <p:attrName>ppt_y</p:attrName>
                                        </p:attrNameLst>
                                      </p:cBhvr>
                                      <p:tavLst>
                                        <p:tav tm="0" fmla="#ppt_y-sin(pi*$)/9">
                                          <p:val>
                                            <p:fltVal val="0"/>
                                          </p:val>
                                        </p:tav>
                                        <p:tav tm="100000">
                                          <p:val>
                                            <p:fltVal val="1"/>
                                          </p:val>
                                        </p:tav>
                                      </p:tavLst>
                                    </p:anim>
                                    <p:anim calcmode="lin" valueType="num">
                                      <p:cBhvr>
                                        <p:cTn id="101" dur="332" fill="hold" tmFilter="0, 0; 0.125,0.2665; 0.25,0.4; 0.375,0.465; 0.5,0.5;  0.625,0.535; 0.75,0.6; 0.875,0.7335; 1,1">
                                          <p:stCondLst>
                                            <p:cond delay="1324"/>
                                          </p:stCondLst>
                                        </p:cTn>
                                        <p:tgtEl>
                                          <p:spTgt spid="537"/>
                                        </p:tgtEl>
                                        <p:attrNameLst>
                                          <p:attrName>ppt_y</p:attrName>
                                        </p:attrNameLst>
                                      </p:cBhvr>
                                      <p:tavLst>
                                        <p:tav tm="0" fmla="#ppt_y-sin(pi*$)/27">
                                          <p:val>
                                            <p:fltVal val="0"/>
                                          </p:val>
                                        </p:tav>
                                        <p:tav tm="100000">
                                          <p:val>
                                            <p:fltVal val="1"/>
                                          </p:val>
                                        </p:tav>
                                      </p:tavLst>
                                    </p:anim>
                                    <p:anim calcmode="lin" valueType="num">
                                      <p:cBhvr>
                                        <p:cTn id="102" dur="164" fill="hold" tmFilter="0, 0; 0.125,0.2665; 0.25,0.4; 0.375,0.465; 0.5,0.5;  0.625,0.535; 0.75,0.6; 0.875,0.7335; 1,1">
                                          <p:stCondLst>
                                            <p:cond delay="1656"/>
                                          </p:stCondLst>
                                        </p:cTn>
                                        <p:tgtEl>
                                          <p:spTgt spid="537"/>
                                        </p:tgtEl>
                                        <p:attrNameLst>
                                          <p:attrName>ppt_y</p:attrName>
                                        </p:attrNameLst>
                                      </p:cBhvr>
                                      <p:tavLst>
                                        <p:tav tm="0" fmla="#ppt_y-sin(pi*$)/81">
                                          <p:val>
                                            <p:fltVal val="0"/>
                                          </p:val>
                                        </p:tav>
                                        <p:tav tm="100000">
                                          <p:val>
                                            <p:fltVal val="1"/>
                                          </p:val>
                                        </p:tav>
                                      </p:tavLst>
                                    </p:anim>
                                    <p:animScale>
                                      <p:cBhvr>
                                        <p:cTn id="103" dur="26" fill="hold">
                                          <p:stCondLst>
                                            <p:cond delay="650"/>
                                          </p:stCondLst>
                                        </p:cTn>
                                        <p:tgtEl>
                                          <p:spTgt spid="537"/>
                                        </p:tgtEl>
                                      </p:cBhvr>
                                      <p:to x="100000" y="60000"/>
                                    </p:animScale>
                                    <p:animScale>
                                      <p:cBhvr>
                                        <p:cTn id="104" dur="166" decel="50000" fill="hold">
                                          <p:stCondLst>
                                            <p:cond delay="676"/>
                                          </p:stCondLst>
                                        </p:cTn>
                                        <p:tgtEl>
                                          <p:spTgt spid="537"/>
                                        </p:tgtEl>
                                      </p:cBhvr>
                                      <p:to x="100000" y="100000"/>
                                    </p:animScale>
                                    <p:animScale>
                                      <p:cBhvr>
                                        <p:cTn id="105" dur="26" decel="50000" fill="hold">
                                          <p:stCondLst>
                                            <p:cond delay="1312"/>
                                          </p:stCondLst>
                                        </p:cTn>
                                        <p:tgtEl>
                                          <p:spTgt spid="537"/>
                                        </p:tgtEl>
                                      </p:cBhvr>
                                      <p:to x="100000" y="80000"/>
                                    </p:animScale>
                                    <p:animScale>
                                      <p:cBhvr>
                                        <p:cTn id="106" dur="166" decel="50000" fill="hold">
                                          <p:stCondLst>
                                            <p:cond delay="1338"/>
                                          </p:stCondLst>
                                        </p:cTn>
                                        <p:tgtEl>
                                          <p:spTgt spid="537"/>
                                        </p:tgtEl>
                                      </p:cBhvr>
                                      <p:to x="100000" y="100000"/>
                                    </p:animScale>
                                    <p:animScale>
                                      <p:cBhvr>
                                        <p:cTn id="107" dur="26" decel="50000" fill="hold">
                                          <p:stCondLst>
                                            <p:cond delay="1642"/>
                                          </p:stCondLst>
                                        </p:cTn>
                                        <p:tgtEl>
                                          <p:spTgt spid="537"/>
                                        </p:tgtEl>
                                      </p:cBhvr>
                                      <p:to x="100000" y="90000"/>
                                    </p:animScale>
                                    <p:animScale>
                                      <p:cBhvr>
                                        <p:cTn id="108" dur="166" decel="50000" fill="hold">
                                          <p:stCondLst>
                                            <p:cond delay="1668"/>
                                          </p:stCondLst>
                                        </p:cTn>
                                        <p:tgtEl>
                                          <p:spTgt spid="537"/>
                                        </p:tgtEl>
                                      </p:cBhvr>
                                      <p:to x="100000" y="100000"/>
                                    </p:animScale>
                                    <p:animScale>
                                      <p:cBhvr>
                                        <p:cTn id="109" dur="26" decel="50000" fill="hold">
                                          <p:stCondLst>
                                            <p:cond delay="1808"/>
                                          </p:stCondLst>
                                        </p:cTn>
                                        <p:tgtEl>
                                          <p:spTgt spid="537"/>
                                        </p:tgtEl>
                                      </p:cBhvr>
                                      <p:to x="100000" y="95000"/>
                                    </p:animScale>
                                    <p:animScale>
                                      <p:cBhvr>
                                        <p:cTn id="110" dur="166" decel="50000" fill="hold">
                                          <p:stCondLst>
                                            <p:cond delay="1834"/>
                                          </p:stCondLst>
                                        </p:cTn>
                                        <p:tgtEl>
                                          <p:spTgt spid="537"/>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Class="entr" nodeType="clickEffect" presetID="10" grpId="7" fill="hold">
                                  <p:stCondLst>
                                    <p:cond delay="0"/>
                                  </p:stCondLst>
                                  <p:iterate type="el" backwards="0">
                                    <p:tmAbs val="0"/>
                                  </p:iterate>
                                  <p:childTnLst>
                                    <p:set>
                                      <p:cBhvr>
                                        <p:cTn id="114" fill="hold"/>
                                        <p:tgtEl>
                                          <p:spTgt spid="538"/>
                                        </p:tgtEl>
                                        <p:attrNameLst>
                                          <p:attrName>style.visibility</p:attrName>
                                        </p:attrNameLst>
                                      </p:cBhvr>
                                      <p:to>
                                        <p:strVal val="visible"/>
                                      </p:to>
                                    </p:set>
                                    <p:animEffect filter="fade" transition="in">
                                      <p:cBhvr>
                                        <p:cTn id="115" dur="2000"/>
                                        <p:tgtEl>
                                          <p:spTgt spid="538"/>
                                        </p:tgtEl>
                                      </p:cBhvr>
                                    </p:animEffect>
                                  </p:childTnLst>
                                </p:cTn>
                              </p:par>
                            </p:childTnLst>
                          </p:cTn>
                        </p:par>
                        <p:par>
                          <p:cTn id="116" fill="hold">
                            <p:stCondLst>
                              <p:cond delay="2000"/>
                            </p:stCondLst>
                            <p:childTnLst>
                              <p:par>
                                <p:cTn id="117" presetClass="entr" nodeType="afterEffect" presetID="10" grpId="8" fill="hold">
                                  <p:stCondLst>
                                    <p:cond delay="0"/>
                                  </p:stCondLst>
                                  <p:iterate type="el" backwards="0">
                                    <p:tmAbs val="0"/>
                                  </p:iterate>
                                  <p:childTnLst>
                                    <p:set>
                                      <p:cBhvr>
                                        <p:cTn id="118" fill="hold"/>
                                        <p:tgtEl>
                                          <p:spTgt spid="539"/>
                                        </p:tgtEl>
                                        <p:attrNameLst>
                                          <p:attrName>style.visibility</p:attrName>
                                        </p:attrNameLst>
                                      </p:cBhvr>
                                      <p:to>
                                        <p:strVal val="visible"/>
                                      </p:to>
                                    </p:set>
                                    <p:animEffect filter="fade" transition="in">
                                      <p:cBhvr>
                                        <p:cTn id="119" dur="2000"/>
                                        <p:tgtEl>
                                          <p:spTgt spid="539"/>
                                        </p:tgtEl>
                                      </p:cBhvr>
                                    </p:animEffect>
                                  </p:childTnLst>
                                </p:cTn>
                              </p:par>
                            </p:childTnLst>
                          </p:cTn>
                        </p:par>
                        <p:par>
                          <p:cTn id="120" fill="hold">
                            <p:stCondLst>
                              <p:cond delay="4000"/>
                            </p:stCondLst>
                            <p:childTnLst>
                              <p:par>
                                <p:cTn id="121" presetClass="entr" nodeType="afterEffect" presetID="10" grpId="9" fill="hold">
                                  <p:stCondLst>
                                    <p:cond delay="0"/>
                                  </p:stCondLst>
                                  <p:iterate type="el" backwards="0">
                                    <p:tmAbs val="0"/>
                                  </p:iterate>
                                  <p:childTnLst>
                                    <p:set>
                                      <p:cBhvr>
                                        <p:cTn id="122" fill="hold"/>
                                        <p:tgtEl>
                                          <p:spTgt spid="540"/>
                                        </p:tgtEl>
                                        <p:attrNameLst>
                                          <p:attrName>style.visibility</p:attrName>
                                        </p:attrNameLst>
                                      </p:cBhvr>
                                      <p:to>
                                        <p:strVal val="visible"/>
                                      </p:to>
                                    </p:set>
                                    <p:animEffect filter="fade" transition="in">
                                      <p:cBhvr>
                                        <p:cTn id="123" dur="2000"/>
                                        <p:tgtEl>
                                          <p:spTgt spid="540"/>
                                        </p:tgtEl>
                                      </p:cBhvr>
                                    </p:animEffect>
                                  </p:childTnLst>
                                </p:cTn>
                              </p:par>
                            </p:childTnLst>
                          </p:cTn>
                        </p:par>
                      </p:childTnLst>
                    </p:cTn>
                  </p:par>
                  <p:par>
                    <p:cTn id="124" fill="hold">
                      <p:stCondLst>
                        <p:cond delay="indefinite"/>
                      </p:stCondLst>
                      <p:childTnLst>
                        <p:par>
                          <p:cTn id="125" fill="hold">
                            <p:stCondLst>
                              <p:cond delay="0"/>
                            </p:stCondLst>
                            <p:childTnLst>
                              <p:par>
                                <p:cTn id="126" presetClass="exit" nodeType="clickEffect" presetSubtype="4" presetID="22" grpId="10" fill="hold">
                                  <p:stCondLst>
                                    <p:cond delay="0"/>
                                  </p:stCondLst>
                                  <p:iterate type="el" backwards="0">
                                    <p:tmAbs val="0"/>
                                  </p:iterate>
                                  <p:childTnLst>
                                    <p:animEffect filter="wipe(down)" transition="out">
                                      <p:cBhvr>
                                        <p:cTn id="127" dur="2500" fill="hold"/>
                                        <p:tgtEl>
                                          <p:spTgt spid="538"/>
                                        </p:tgtEl>
                                      </p:cBhvr>
                                    </p:animEffect>
                                    <p:set>
                                      <p:cBhvr>
                                        <p:cTn id="128" fill="hold">
                                          <p:stCondLst>
                                            <p:cond delay="2499"/>
                                          </p:stCondLst>
                                        </p:cTn>
                                        <p:tgtEl>
                                          <p:spTgt spid="538"/>
                                        </p:tgtEl>
                                        <p:attrNameLst>
                                          <p:attrName>style.visibility</p:attrName>
                                        </p:attrNameLst>
                                      </p:cBhvr>
                                      <p:to>
                                        <p:strVal val="hidden"/>
                                      </p:to>
                                    </p:set>
                                  </p:childTnLst>
                                </p:cTn>
                              </p:par>
                            </p:childTnLst>
                          </p:cTn>
                        </p:par>
                        <p:par>
                          <p:cTn id="129" fill="hold">
                            <p:stCondLst>
                              <p:cond delay="2500"/>
                            </p:stCondLst>
                            <p:childTnLst>
                              <p:par>
                                <p:cTn id="130" presetClass="exit" nodeType="afterEffect" presetSubtype="4" presetID="22" grpId="11" fill="hold">
                                  <p:stCondLst>
                                    <p:cond delay="0"/>
                                  </p:stCondLst>
                                  <p:iterate type="el" backwards="0">
                                    <p:tmAbs val="0"/>
                                  </p:iterate>
                                  <p:childTnLst>
                                    <p:animEffect filter="wipe(down)" transition="out">
                                      <p:cBhvr>
                                        <p:cTn id="131" dur="2500" fill="hold"/>
                                        <p:tgtEl>
                                          <p:spTgt spid="539"/>
                                        </p:tgtEl>
                                      </p:cBhvr>
                                    </p:animEffect>
                                    <p:set>
                                      <p:cBhvr>
                                        <p:cTn id="132" fill="hold">
                                          <p:stCondLst>
                                            <p:cond delay="2499"/>
                                          </p:stCondLst>
                                        </p:cTn>
                                        <p:tgtEl>
                                          <p:spTgt spid="539"/>
                                        </p:tgtEl>
                                        <p:attrNameLst>
                                          <p:attrName>style.visibility</p:attrName>
                                        </p:attrNameLst>
                                      </p:cBhvr>
                                      <p:to>
                                        <p:strVal val="hidden"/>
                                      </p:to>
                                    </p:set>
                                  </p:childTnLst>
                                </p:cTn>
                              </p:par>
                            </p:childTnLst>
                          </p:cTn>
                        </p:par>
                        <p:par>
                          <p:cTn id="133" fill="hold">
                            <p:stCondLst>
                              <p:cond delay="5000"/>
                            </p:stCondLst>
                            <p:childTnLst>
                              <p:par>
                                <p:cTn id="134" presetClass="exit" nodeType="afterEffect" presetSubtype="4" presetID="22" grpId="12" fill="hold">
                                  <p:stCondLst>
                                    <p:cond delay="0"/>
                                  </p:stCondLst>
                                  <p:iterate type="el" backwards="0">
                                    <p:tmAbs val="0"/>
                                  </p:iterate>
                                  <p:childTnLst>
                                    <p:animEffect filter="wipe(down)" transition="out">
                                      <p:cBhvr>
                                        <p:cTn id="135" dur="2500" fill="hold"/>
                                        <p:tgtEl>
                                          <p:spTgt spid="540"/>
                                        </p:tgtEl>
                                      </p:cBhvr>
                                    </p:animEffect>
                                    <p:set>
                                      <p:cBhvr>
                                        <p:cTn id="136" fill="hold">
                                          <p:stCondLst>
                                            <p:cond delay="2499"/>
                                          </p:stCondLst>
                                        </p:cTn>
                                        <p:tgtEl>
                                          <p:spTgt spid="54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8" grpId="7"/>
      <p:bldP build="whole" bldLvl="1" animBg="1" rev="0" advAuto="0" spid="533" grpId="2"/>
      <p:bldP build="whole" bldLvl="1" animBg="1" rev="0" advAuto="0" spid="534" grpId="3"/>
      <p:bldP build="whole" bldLvl="1" animBg="1" rev="0" advAuto="0" spid="538" grpId="10"/>
      <p:bldP build="whole" bldLvl="1" animBg="1" rev="0" advAuto="0" spid="539" grpId="8"/>
      <p:bldP build="whole" bldLvl="1" animBg="1" rev="0" advAuto="0" spid="537" grpId="6"/>
      <p:bldP build="whole" bldLvl="1" animBg="1" rev="0" advAuto="0" spid="539" grpId="11"/>
      <p:bldP build="whole" bldLvl="1" animBg="1" rev="0" advAuto="0" spid="535" grpId="4"/>
      <p:bldP build="whole" bldLvl="1" animBg="1" rev="0" advAuto="0" spid="536" grpId="5"/>
      <p:bldP build="whole" bldLvl="1" animBg="1" rev="0" advAuto="0" spid="541" grpId="1"/>
      <p:bldP build="whole" bldLvl="1" animBg="1" rev="0" advAuto="0" spid="540" grpId="9"/>
      <p:bldP build="whole" bldLvl="1" animBg="1" rev="0" advAuto="0" spid="540" grpId="12"/>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4" name="42-17751710.jpg"/>
          <p:cNvPicPr>
            <a:picLocks noChangeAspect="0"/>
          </p:cNvPicPr>
          <p:nvPr/>
        </p:nvPicPr>
        <p:blipFill>
          <a:blip r:embed="rId3">
            <a:extLst/>
          </a:blip>
          <a:stretch>
            <a:fillRect/>
          </a:stretch>
        </p:blipFill>
        <p:spPr>
          <a:xfrm>
            <a:off x="12192000" y="0"/>
            <a:ext cx="9159876" cy="13716000"/>
          </a:xfrm>
          <a:prstGeom prst="rect">
            <a:avLst/>
          </a:prstGeom>
          <a:ln w="12700">
            <a:miter lim="400000"/>
          </a:ln>
        </p:spPr>
      </p:pic>
      <p:sp>
        <p:nvSpPr>
          <p:cNvPr id="545" name="Shape 545"/>
          <p:cNvSpPr/>
          <p:nvPr/>
        </p:nvSpPr>
        <p:spPr>
          <a:xfrm>
            <a:off x="4191961" y="573846"/>
            <a:ext cx="7648806"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7000" u="sng">
                <a:solidFill>
                  <a:srgbClr val="FFFFFF"/>
                </a:solidFill>
                <a:uFill>
                  <a:solidFill>
                    <a:srgbClr val="FFFFFF"/>
                  </a:solidFill>
                </a:uFill>
                <a:latin typeface="+mn-lt"/>
                <a:ea typeface="+mn-ea"/>
                <a:cs typeface="+mn-cs"/>
                <a:sym typeface="Arial"/>
              </a:defRPr>
            </a:lvl1pPr>
          </a:lstStyle>
          <a:p>
            <a:pPr/>
            <a:r>
              <a:t>Correndo a corrida</a:t>
            </a:r>
          </a:p>
        </p:txBody>
      </p:sp>
      <p:sp>
        <p:nvSpPr>
          <p:cNvPr id="546" name="Shape 546"/>
          <p:cNvSpPr/>
          <p:nvPr/>
        </p:nvSpPr>
        <p:spPr>
          <a:xfrm>
            <a:off x="4221329" y="2047046"/>
            <a:ext cx="6309425" cy="101798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b="1" sz="6000">
                <a:solidFill>
                  <a:srgbClr val="FFFFFF"/>
                </a:solidFill>
                <a:uFill>
                  <a:solidFill>
                    <a:srgbClr val="FFFFFF"/>
                  </a:solidFill>
                </a:uFill>
                <a:latin typeface="+mn-lt"/>
                <a:ea typeface="+mn-ea"/>
                <a:cs typeface="+mn-cs"/>
                <a:sym typeface="Arial"/>
              </a:defRPr>
            </a:lvl1pPr>
          </a:lstStyle>
          <a:p>
            <a:pPr/>
            <a:r>
              <a:t>(1) Tirar fora . . .</a:t>
            </a:r>
          </a:p>
        </p:txBody>
      </p:sp>
      <p:sp>
        <p:nvSpPr>
          <p:cNvPr id="547" name="Shape 547"/>
          <p:cNvSpPr/>
          <p:nvPr/>
        </p:nvSpPr>
        <p:spPr>
          <a:xfrm>
            <a:off x="4524939" y="3291646"/>
            <a:ext cx="7580614" cy="101798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6000">
                <a:solidFill>
                  <a:srgbClr val="FFFFFF"/>
                </a:solidFill>
                <a:uFill>
                  <a:solidFill>
                    <a:srgbClr val="FFFFFF"/>
                  </a:solidFill>
                </a:uFill>
                <a:latin typeface="+mn-lt"/>
                <a:ea typeface="+mn-ea"/>
                <a:cs typeface="+mn-cs"/>
                <a:sym typeface="Arial"/>
              </a:defRPr>
            </a:lvl1pPr>
          </a:lstStyle>
          <a:p>
            <a:pPr/>
            <a:r>
              <a:t>(a) pecado</a:t>
            </a:r>
          </a:p>
        </p:txBody>
      </p:sp>
      <p:sp>
        <p:nvSpPr>
          <p:cNvPr id="548" name="Shape 548"/>
          <p:cNvSpPr/>
          <p:nvPr/>
        </p:nvSpPr>
        <p:spPr>
          <a:xfrm>
            <a:off x="4524939" y="4510846"/>
            <a:ext cx="8016878" cy="101798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6000">
                <a:solidFill>
                  <a:srgbClr val="FFFFFF"/>
                </a:solidFill>
                <a:uFill>
                  <a:solidFill>
                    <a:srgbClr val="FFFFFF"/>
                  </a:solidFill>
                </a:uFill>
                <a:latin typeface="+mn-lt"/>
                <a:ea typeface="+mn-ea"/>
                <a:cs typeface="+mn-cs"/>
                <a:sym typeface="Arial"/>
              </a:defRPr>
            </a:lvl1pPr>
          </a:lstStyle>
          <a:p>
            <a:pPr/>
            <a:r>
              <a:t>(b) peso</a:t>
            </a:r>
          </a:p>
        </p:txBody>
      </p:sp>
      <p:sp>
        <p:nvSpPr>
          <p:cNvPr id="549" name="Shape 549"/>
          <p:cNvSpPr/>
          <p:nvPr/>
        </p:nvSpPr>
        <p:spPr>
          <a:xfrm>
            <a:off x="3638550" y="6765925"/>
            <a:ext cx="8221169" cy="187054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buClr>
                <a:srgbClr val="FFFFFF"/>
              </a:buClr>
              <a:buFont typeface="Arial"/>
              <a:defRPr b="1" sz="6000">
                <a:solidFill>
                  <a:srgbClr val="FFFFFF"/>
                </a:solidFill>
                <a:uFill>
                  <a:solidFill>
                    <a:srgbClr val="FFFFFF"/>
                  </a:solidFill>
                </a:uFill>
                <a:latin typeface="+mn-lt"/>
                <a:ea typeface="+mn-ea"/>
                <a:cs typeface="+mn-cs"/>
                <a:sym typeface="Arial"/>
              </a:defRPr>
            </a:lvl1pPr>
          </a:lstStyle>
          <a:p>
            <a:pPr/>
            <a:r>
              <a:t>(2) Corre com perseveranca</a:t>
            </a:r>
          </a:p>
        </p:txBody>
      </p:sp>
      <p:sp>
        <p:nvSpPr>
          <p:cNvPr id="550" name="Shape 550"/>
          <p:cNvSpPr/>
          <p:nvPr/>
        </p:nvSpPr>
        <p:spPr>
          <a:xfrm rot="5395084">
            <a:off x="3728468" y="9913764"/>
            <a:ext cx="2536032" cy="2536033"/>
          </a:xfrm>
          <a:prstGeom prst="rightArrow">
            <a:avLst>
              <a:gd name="adj1" fmla="val 52086"/>
              <a:gd name="adj2" fmla="val 33805"/>
            </a:avLst>
          </a:prstGeom>
          <a:solidFill>
            <a:srgbClr val="C6E6E9"/>
          </a:solidFill>
          <a:ln w="12700">
            <a:solidFill>
              <a:srgbClr val="000000"/>
            </a:solidFill>
          </a:ln>
        </p:spPr>
        <p:txBody>
          <a:bodyPr lIns="71437" tIns="71437" rIns="71437" bIns="71437" anchor="ctr"/>
          <a:lstStyle/>
          <a:p>
            <a:pPr marL="81280" marR="81280" defTabSz="1821656">
              <a:defRPr sz="3200">
                <a:uFill>
                  <a:solidFill>
                    <a:srgbClr val="000000"/>
                  </a:solidFill>
                </a:uFill>
                <a:latin typeface="+mn-lt"/>
                <a:ea typeface="+mn-ea"/>
                <a:cs typeface="+mn-cs"/>
                <a:sym typeface="Arial"/>
              </a:defRPr>
            </a:pPr>
          </a:p>
        </p:txBody>
      </p:sp>
      <p:sp>
        <p:nvSpPr>
          <p:cNvPr id="551" name="Shape 551"/>
          <p:cNvSpPr/>
          <p:nvPr/>
        </p:nvSpPr>
        <p:spPr>
          <a:xfrm rot="16205169">
            <a:off x="7979092" y="9860280"/>
            <a:ext cx="2536033" cy="2536032"/>
          </a:xfrm>
          <a:prstGeom prst="rightArrow">
            <a:avLst>
              <a:gd name="adj1" fmla="val 52086"/>
              <a:gd name="adj2" fmla="val 33805"/>
            </a:avLst>
          </a:prstGeom>
          <a:solidFill>
            <a:srgbClr val="C6E6E9"/>
          </a:solidFill>
          <a:ln w="12700">
            <a:solidFill>
              <a:srgbClr val="000000"/>
            </a:solidFill>
          </a:ln>
        </p:spPr>
        <p:txBody>
          <a:bodyPr lIns="71437" tIns="71437" rIns="71437" bIns="71437" anchor="ctr"/>
          <a:lstStyle/>
          <a:p>
            <a:pPr marL="81280" marR="81280" defTabSz="1821656">
              <a:defRPr sz="3200">
                <a:uFill>
                  <a:solidFill>
                    <a:srgbClr val="000000"/>
                  </a:solidFill>
                </a:uFill>
                <a:latin typeface="+mn-lt"/>
                <a:ea typeface="+mn-ea"/>
                <a:cs typeface="+mn-cs"/>
                <a:sym typeface="Arial"/>
              </a:defRPr>
            </a:pPr>
          </a:p>
        </p:txBody>
      </p:sp>
      <p:pic>
        <p:nvPicPr>
          <p:cNvPr id="552"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46"/>
                                        </p:tgtEl>
                                        <p:attrNameLst>
                                          <p:attrName>style.visibility</p:attrName>
                                        </p:attrNameLst>
                                      </p:cBhvr>
                                      <p:to>
                                        <p:strVal val="visible"/>
                                      </p:to>
                                    </p:set>
                                    <p:animEffect filter="wipe(left)" transition="in">
                                      <p:cBhvr>
                                        <p:cTn id="7" dur="500"/>
                                        <p:tgtEl>
                                          <p:spTgt spid="54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547"/>
                                        </p:tgtEl>
                                        <p:attrNameLst>
                                          <p:attrName>style.visibility</p:attrName>
                                        </p:attrNameLst>
                                      </p:cBhvr>
                                      <p:to>
                                        <p:strVal val="visible"/>
                                      </p:to>
                                    </p:set>
                                    <p:animEffect filter="wipe(left)" transition="in">
                                      <p:cBhvr>
                                        <p:cTn id="12" dur="500"/>
                                        <p:tgtEl>
                                          <p:spTgt spid="54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548"/>
                                        </p:tgtEl>
                                        <p:attrNameLst>
                                          <p:attrName>style.visibility</p:attrName>
                                        </p:attrNameLst>
                                      </p:cBhvr>
                                      <p:to>
                                        <p:strVal val="visible"/>
                                      </p:to>
                                    </p:set>
                                    <p:animEffect filter="wipe(left)" transition="in">
                                      <p:cBhvr>
                                        <p:cTn id="17" dur="500"/>
                                        <p:tgtEl>
                                          <p:spTgt spid="54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549"/>
                                        </p:tgtEl>
                                        <p:attrNameLst>
                                          <p:attrName>style.visibility</p:attrName>
                                        </p:attrNameLst>
                                      </p:cBhvr>
                                      <p:to>
                                        <p:strVal val="visible"/>
                                      </p:to>
                                    </p:set>
                                    <p:animEffect filter="wipe(left)" transition="in">
                                      <p:cBhvr>
                                        <p:cTn id="22" dur="500"/>
                                        <p:tgtEl>
                                          <p:spTgt spid="549"/>
                                        </p:tgtEl>
                                      </p:cBhvr>
                                    </p:animEffect>
                                  </p:childTnLst>
                                </p:cTn>
                              </p:par>
                            </p:childTnLst>
                          </p:cTn>
                        </p:par>
                        <p:par>
                          <p:cTn id="23" fill="hold">
                            <p:stCondLst>
                              <p:cond delay="500"/>
                            </p:stCondLst>
                            <p:childTnLst>
                              <p:par>
                                <p:cTn id="24" presetClass="entr" nodeType="afterEffect" presetSubtype="1" presetID="22" grpId="5" fill="hold">
                                  <p:stCondLst>
                                    <p:cond delay="0"/>
                                  </p:stCondLst>
                                  <p:iterate type="el" backwards="0">
                                    <p:tmAbs val="0"/>
                                  </p:iterate>
                                  <p:childTnLst>
                                    <p:set>
                                      <p:cBhvr>
                                        <p:cTn id="25" fill="hold"/>
                                        <p:tgtEl>
                                          <p:spTgt spid="550"/>
                                        </p:tgtEl>
                                        <p:attrNameLst>
                                          <p:attrName>style.visibility</p:attrName>
                                        </p:attrNameLst>
                                      </p:cBhvr>
                                      <p:to>
                                        <p:strVal val="visible"/>
                                      </p:to>
                                    </p:set>
                                    <p:animEffect filter="wipe(up)" transition="in">
                                      <p:cBhvr>
                                        <p:cTn id="26" dur="1000"/>
                                        <p:tgtEl>
                                          <p:spTgt spid="550"/>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2" grpId="6" fill="hold">
                                  <p:stCondLst>
                                    <p:cond delay="0"/>
                                  </p:stCondLst>
                                  <p:iterate type="el" backwards="0">
                                    <p:tmAbs val="0"/>
                                  </p:iterate>
                                  <p:childTnLst>
                                    <p:set>
                                      <p:cBhvr>
                                        <p:cTn id="30" fill="hold"/>
                                        <p:tgtEl>
                                          <p:spTgt spid="551"/>
                                        </p:tgtEl>
                                        <p:attrNameLst>
                                          <p:attrName>style.visibility</p:attrName>
                                        </p:attrNameLst>
                                      </p:cBhvr>
                                      <p:to>
                                        <p:strVal val="visible"/>
                                      </p:to>
                                    </p:set>
                                    <p:animEffect filter="wipe(down)" transition="in">
                                      <p:cBhvr>
                                        <p:cTn id="31" dur="1000"/>
                                        <p:tgtEl>
                                          <p:spTgt spid="5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8" grpId="3"/>
      <p:bldP build="whole" bldLvl="1" animBg="1" rev="0" advAuto="0" spid="546" grpId="1"/>
      <p:bldP build="whole" bldLvl="1" animBg="1" rev="0" advAuto="0" spid="547" grpId="2"/>
      <p:bldP build="whole" bldLvl="1" animBg="1" rev="0" advAuto="0" spid="549" grpId="4"/>
      <p:bldP build="whole" bldLvl="1" animBg="1" rev="0" advAuto="0" spid="550" grpId="5"/>
      <p:bldP build="whole" bldLvl="1" animBg="1" rev="0" advAuto="0" spid="551" grpId="6"/>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56" name="42-17751710.jpg"/>
          <p:cNvPicPr>
            <a:picLocks noChangeAspect="0"/>
          </p:cNvPicPr>
          <p:nvPr/>
        </p:nvPicPr>
        <p:blipFill>
          <a:blip r:embed="rId3">
            <a:extLst/>
          </a:blip>
          <a:stretch>
            <a:fillRect/>
          </a:stretch>
        </p:blipFill>
        <p:spPr>
          <a:xfrm>
            <a:off x="12192000" y="0"/>
            <a:ext cx="9159876" cy="13716000"/>
          </a:xfrm>
          <a:prstGeom prst="rect">
            <a:avLst/>
          </a:prstGeom>
          <a:ln w="12700">
            <a:miter lim="400000"/>
          </a:ln>
        </p:spPr>
      </p:pic>
      <p:sp>
        <p:nvSpPr>
          <p:cNvPr id="557" name="Shape 557"/>
          <p:cNvSpPr/>
          <p:nvPr/>
        </p:nvSpPr>
        <p:spPr>
          <a:xfrm>
            <a:off x="4281347" y="599092"/>
            <a:ext cx="7648806"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7000" u="sng">
                <a:solidFill>
                  <a:srgbClr val="FFFFFF"/>
                </a:solidFill>
                <a:uFill>
                  <a:solidFill>
                    <a:srgbClr val="FFFFFF"/>
                  </a:solidFill>
                </a:uFill>
                <a:latin typeface="+mn-lt"/>
                <a:ea typeface="+mn-ea"/>
                <a:cs typeface="+mn-cs"/>
                <a:sym typeface="Arial"/>
              </a:defRPr>
            </a:lvl1pPr>
          </a:lstStyle>
          <a:p>
            <a:pPr/>
            <a:r>
              <a:t>Correndo a corrida</a:t>
            </a:r>
          </a:p>
        </p:txBody>
      </p:sp>
      <p:sp>
        <p:nvSpPr>
          <p:cNvPr id="558" name="Shape 558"/>
          <p:cNvSpPr/>
          <p:nvPr/>
        </p:nvSpPr>
        <p:spPr>
          <a:xfrm>
            <a:off x="4310715" y="2072292"/>
            <a:ext cx="6309425" cy="101798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b="1" sz="6000">
                <a:solidFill>
                  <a:srgbClr val="FFFFFF"/>
                </a:solidFill>
                <a:uFill>
                  <a:solidFill>
                    <a:srgbClr val="FFFFFF"/>
                  </a:solidFill>
                </a:uFill>
                <a:latin typeface="+mn-lt"/>
                <a:ea typeface="+mn-ea"/>
                <a:cs typeface="+mn-cs"/>
                <a:sym typeface="Arial"/>
              </a:defRPr>
            </a:lvl1pPr>
          </a:lstStyle>
          <a:p>
            <a:pPr/>
            <a:r>
              <a:t>(1) Tirar fora . . .</a:t>
            </a:r>
          </a:p>
        </p:txBody>
      </p:sp>
      <p:sp>
        <p:nvSpPr>
          <p:cNvPr id="559" name="Shape 559"/>
          <p:cNvSpPr/>
          <p:nvPr/>
        </p:nvSpPr>
        <p:spPr>
          <a:xfrm>
            <a:off x="4614325" y="3316892"/>
            <a:ext cx="7580614" cy="101798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6000">
                <a:solidFill>
                  <a:srgbClr val="FFFFFF"/>
                </a:solidFill>
                <a:uFill>
                  <a:solidFill>
                    <a:srgbClr val="FFFFFF"/>
                  </a:solidFill>
                </a:uFill>
                <a:latin typeface="+mn-lt"/>
                <a:ea typeface="+mn-ea"/>
                <a:cs typeface="+mn-cs"/>
                <a:sym typeface="Arial"/>
              </a:defRPr>
            </a:lvl1pPr>
          </a:lstStyle>
          <a:p>
            <a:pPr/>
            <a:r>
              <a:t>(a) pecado</a:t>
            </a:r>
          </a:p>
        </p:txBody>
      </p:sp>
      <p:sp>
        <p:nvSpPr>
          <p:cNvPr id="560" name="Shape 560"/>
          <p:cNvSpPr/>
          <p:nvPr/>
        </p:nvSpPr>
        <p:spPr>
          <a:xfrm>
            <a:off x="4614325" y="4536092"/>
            <a:ext cx="8016878" cy="101798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FFFFFF"/>
              </a:buClr>
              <a:buFont typeface="Arial"/>
              <a:defRPr sz="6000">
                <a:solidFill>
                  <a:srgbClr val="FFFFFF"/>
                </a:solidFill>
                <a:uFill>
                  <a:solidFill>
                    <a:srgbClr val="FFFFFF"/>
                  </a:solidFill>
                </a:uFill>
                <a:latin typeface="+mn-lt"/>
                <a:ea typeface="+mn-ea"/>
                <a:cs typeface="+mn-cs"/>
                <a:sym typeface="Arial"/>
              </a:defRPr>
            </a:lvl1pPr>
          </a:lstStyle>
          <a:p>
            <a:pPr/>
            <a:r>
              <a:t>(b) peso</a:t>
            </a:r>
          </a:p>
        </p:txBody>
      </p:sp>
      <p:sp>
        <p:nvSpPr>
          <p:cNvPr id="561" name="Shape 561"/>
          <p:cNvSpPr/>
          <p:nvPr/>
        </p:nvSpPr>
        <p:spPr>
          <a:xfrm>
            <a:off x="3638550" y="6765925"/>
            <a:ext cx="8221169" cy="187054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marL="81280" marR="81280" defTabSz="1821656">
              <a:buClr>
                <a:srgbClr val="FFFFFF"/>
              </a:buClr>
              <a:buFont typeface="Arial"/>
              <a:defRPr b="1" sz="6000">
                <a:solidFill>
                  <a:srgbClr val="FFFFFF"/>
                </a:solidFill>
                <a:uFill>
                  <a:solidFill>
                    <a:srgbClr val="FFFFFF"/>
                  </a:solidFill>
                </a:uFill>
                <a:latin typeface="+mn-lt"/>
                <a:ea typeface="+mn-ea"/>
                <a:cs typeface="+mn-cs"/>
                <a:sym typeface="Arial"/>
              </a:defRPr>
            </a:lvl1pPr>
          </a:lstStyle>
          <a:p>
            <a:pPr/>
            <a:r>
              <a:t>(2) Corre com perseveranca</a:t>
            </a:r>
          </a:p>
        </p:txBody>
      </p:sp>
      <p:sp>
        <p:nvSpPr>
          <p:cNvPr id="562" name="Shape 562"/>
          <p:cNvSpPr/>
          <p:nvPr/>
        </p:nvSpPr>
        <p:spPr>
          <a:xfrm>
            <a:off x="3595628" y="9503293"/>
            <a:ext cx="8464035" cy="362314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81280" marR="81280" defTabSz="1821656">
              <a:buClr>
                <a:srgbClr val="FFFFFF"/>
              </a:buClr>
              <a:buFont typeface="Arial"/>
              <a:defRPr b="1" sz="6000">
                <a:solidFill>
                  <a:srgbClr val="FFFFFF"/>
                </a:solidFill>
                <a:uFill>
                  <a:solidFill>
                    <a:srgbClr val="FFFFFF"/>
                  </a:solidFill>
                </a:uFill>
                <a:latin typeface="+mn-lt"/>
                <a:ea typeface="+mn-ea"/>
                <a:cs typeface="+mn-cs"/>
                <a:sym typeface="Arial"/>
              </a:defRPr>
            </a:pPr>
            <a:r>
              <a:t>(3) Continuar no caminho.</a:t>
            </a:r>
            <a:br/>
            <a:r>
              <a:t>Devemos evitar atalhos e desvios </a:t>
            </a:r>
          </a:p>
        </p:txBody>
      </p:sp>
      <p:pic>
        <p:nvPicPr>
          <p:cNvPr id="563"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58"/>
                                        </p:tgtEl>
                                        <p:attrNameLst>
                                          <p:attrName>style.visibility</p:attrName>
                                        </p:attrNameLst>
                                      </p:cBhvr>
                                      <p:to>
                                        <p:strVal val="visible"/>
                                      </p:to>
                                    </p:set>
                                    <p:animEffect filter="wipe(left)" transition="in">
                                      <p:cBhvr>
                                        <p:cTn id="7" dur="500"/>
                                        <p:tgtEl>
                                          <p:spTgt spid="55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559"/>
                                        </p:tgtEl>
                                        <p:attrNameLst>
                                          <p:attrName>style.visibility</p:attrName>
                                        </p:attrNameLst>
                                      </p:cBhvr>
                                      <p:to>
                                        <p:strVal val="visible"/>
                                      </p:to>
                                    </p:set>
                                    <p:animEffect filter="wipe(left)" transition="in">
                                      <p:cBhvr>
                                        <p:cTn id="12" dur="500"/>
                                        <p:tgtEl>
                                          <p:spTgt spid="55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560"/>
                                        </p:tgtEl>
                                        <p:attrNameLst>
                                          <p:attrName>style.visibility</p:attrName>
                                        </p:attrNameLst>
                                      </p:cBhvr>
                                      <p:to>
                                        <p:strVal val="visible"/>
                                      </p:to>
                                    </p:set>
                                    <p:animEffect filter="wipe(left)" transition="in">
                                      <p:cBhvr>
                                        <p:cTn id="17" dur="500"/>
                                        <p:tgtEl>
                                          <p:spTgt spid="56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561"/>
                                        </p:tgtEl>
                                        <p:attrNameLst>
                                          <p:attrName>style.visibility</p:attrName>
                                        </p:attrNameLst>
                                      </p:cBhvr>
                                      <p:to>
                                        <p:strVal val="visible"/>
                                      </p:to>
                                    </p:set>
                                    <p:animEffect filter="wipe(left)" transition="in">
                                      <p:cBhvr>
                                        <p:cTn id="22" dur="500"/>
                                        <p:tgtEl>
                                          <p:spTgt spid="56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562"/>
                                        </p:tgtEl>
                                        <p:attrNameLst>
                                          <p:attrName>style.visibility</p:attrName>
                                        </p:attrNameLst>
                                      </p:cBhvr>
                                      <p:to>
                                        <p:strVal val="visible"/>
                                      </p:to>
                                    </p:set>
                                    <p:animEffect filter="wipe(left)" transition="in">
                                      <p:cBhvr>
                                        <p:cTn id="27" dur="5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8" grpId="1"/>
      <p:bldP build="whole" bldLvl="1" animBg="1" rev="0" advAuto="0" spid="561" grpId="4"/>
      <p:bldP build="whole" bldLvl="1" animBg="1" rev="0" advAuto="0" spid="559" grpId="2"/>
      <p:bldP build="whole" bldLvl="1" animBg="1" rev="0" advAuto="0" spid="562" grpId="5"/>
      <p:bldP build="whole" bldLvl="1" animBg="1" rev="0" advAuto="0" spid="560" grpId="3"/>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7" name="Shape 567"/>
          <p:cNvSpPr/>
          <p:nvPr>
            <p:ph type="sldNum" sz="quarter" idx="2"/>
          </p:nvPr>
        </p:nvSpPr>
        <p:spPr>
          <a:xfrm>
            <a:off x="18028847" y="12490450"/>
            <a:ext cx="518307" cy="50006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9" name="Shape 569"/>
          <p:cNvSpPr/>
          <p:nvPr>
            <p:ph type="sldNum" sz="quarter" idx="2"/>
          </p:nvPr>
        </p:nvSpPr>
        <p:spPr>
          <a:xfrm>
            <a:off x="18028847" y="12490450"/>
            <a:ext cx="518307" cy="50006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70" name="800px-Flickr_cc_runner_wisconsin_u.jpg"/>
          <p:cNvPicPr>
            <a:picLocks noChangeAspect="0"/>
          </p:cNvPicPr>
          <p:nvPr/>
        </p:nvPicPr>
        <p:blipFill>
          <a:blip r:embed="rId3">
            <a:extLst/>
          </a:blip>
          <a:stretch>
            <a:fillRect/>
          </a:stretch>
        </p:blipFill>
        <p:spPr>
          <a:xfrm>
            <a:off x="8298656" y="3441700"/>
            <a:ext cx="7768829" cy="5732860"/>
          </a:xfrm>
          <a:prstGeom prst="rect">
            <a:avLst/>
          </a:prstGeom>
          <a:ln w="12700">
            <a:miter lim="400000"/>
          </a:ln>
        </p:spPr>
      </p:pic>
      <p:sp>
        <p:nvSpPr>
          <p:cNvPr id="571" name="Shape 571"/>
          <p:cNvSpPr/>
          <p:nvPr/>
        </p:nvSpPr>
        <p:spPr>
          <a:xfrm>
            <a:off x="6629716" y="612665"/>
            <a:ext cx="12590831" cy="1524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algn="ctr" defTabSz="1821656">
              <a:defRPr sz="7000">
                <a:solidFill>
                  <a:srgbClr val="FFFFFF"/>
                </a:solidFill>
                <a:uFill>
                  <a:solidFill>
                    <a:srgbClr val="FFFFFF"/>
                  </a:solidFill>
                </a:uFill>
                <a:latin typeface="+mn-lt"/>
                <a:ea typeface="+mn-ea"/>
                <a:cs typeface="+mn-cs"/>
                <a:sym typeface="Arial"/>
              </a:defRPr>
            </a:lvl1pPr>
          </a:lstStyle>
          <a:p>
            <a:pPr/>
            <a:r>
              <a:t>#1.  Qualificação para a corrida</a:t>
            </a:r>
          </a:p>
        </p:txBody>
      </p:sp>
      <p:sp>
        <p:nvSpPr>
          <p:cNvPr id="572" name="Shape 572"/>
          <p:cNvSpPr/>
          <p:nvPr/>
        </p:nvSpPr>
        <p:spPr>
          <a:xfrm flipV="1">
            <a:off x="6143006" y="1803796"/>
            <a:ext cx="2872346" cy="3139541"/>
          </a:xfrm>
          <a:prstGeom prst="line">
            <a:avLst/>
          </a:prstGeom>
          <a:ln w="88900">
            <a:solidFill>
              <a:srgbClr val="FFFFFF"/>
            </a:solidFill>
            <a:headEnd type="triangle"/>
          </a:ln>
        </p:spPr>
        <p:txBody>
          <a:bodyPr lIns="71437" tIns="71437" rIns="71437" bIns="71437" anchor="ctr"/>
          <a:lstStyle/>
          <a:p>
            <a:pPr/>
          </a:p>
        </p:txBody>
      </p:sp>
      <p:sp>
        <p:nvSpPr>
          <p:cNvPr id="573" name="Shape 573"/>
          <p:cNvSpPr/>
          <p:nvPr/>
        </p:nvSpPr>
        <p:spPr>
          <a:xfrm>
            <a:off x="477406" y="5518546"/>
            <a:ext cx="7155256" cy="214579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marL="81280" marR="81280" algn="ctr" defTabSz="1821656">
              <a:defRPr sz="7000">
                <a:solidFill>
                  <a:srgbClr val="FFFFFF"/>
                </a:solidFill>
                <a:uFill>
                  <a:solidFill>
                    <a:srgbClr val="FFFFFF"/>
                  </a:solidFill>
                </a:uFill>
                <a:latin typeface="+mn-lt"/>
                <a:ea typeface="+mn-ea"/>
                <a:cs typeface="+mn-cs"/>
                <a:sym typeface="Arial"/>
              </a:defRPr>
            </a:pPr>
            <a:r>
              <a:t>#2.  Treinamento</a:t>
            </a:r>
          </a:p>
          <a:p>
            <a:pPr marL="81280" marR="81280" algn="ctr" defTabSz="1821656">
              <a:defRPr sz="7000">
                <a:solidFill>
                  <a:srgbClr val="FFFFFF"/>
                </a:solidFill>
                <a:uFill>
                  <a:solidFill>
                    <a:srgbClr val="FFFFFF"/>
                  </a:solidFill>
                </a:uFill>
                <a:latin typeface="+mn-lt"/>
                <a:ea typeface="+mn-ea"/>
                <a:cs typeface="+mn-cs"/>
                <a:sym typeface="Arial"/>
              </a:defRPr>
            </a:pPr>
            <a:r>
              <a:t>para a corrida</a:t>
            </a:r>
          </a:p>
        </p:txBody>
      </p:sp>
      <p:sp>
        <p:nvSpPr>
          <p:cNvPr id="574" name="Shape 574"/>
          <p:cNvSpPr/>
          <p:nvPr/>
        </p:nvSpPr>
        <p:spPr>
          <a:xfrm flipH="1" flipV="1">
            <a:off x="6031674" y="7859982"/>
            <a:ext cx="2805547" cy="3429001"/>
          </a:xfrm>
          <a:prstGeom prst="line">
            <a:avLst/>
          </a:prstGeom>
          <a:ln w="88900">
            <a:solidFill>
              <a:srgbClr val="FFFFFF"/>
            </a:solidFill>
            <a:headEnd type="triangle"/>
          </a:ln>
        </p:spPr>
        <p:txBody>
          <a:bodyPr lIns="71437" tIns="71437" rIns="71437" bIns="71437" anchor="ctr"/>
          <a:lstStyle/>
          <a:p>
            <a:pPr/>
          </a:p>
        </p:txBody>
      </p:sp>
      <p:sp>
        <p:nvSpPr>
          <p:cNvPr id="575" name="Shape 575"/>
          <p:cNvSpPr/>
          <p:nvPr/>
        </p:nvSpPr>
        <p:spPr>
          <a:xfrm>
            <a:off x="8978860" y="11046219"/>
            <a:ext cx="6166850" cy="214579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marL="81280" marR="81280" algn="ctr" defTabSz="1821656">
              <a:defRPr sz="7000">
                <a:solidFill>
                  <a:srgbClr val="FFFFFF"/>
                </a:solidFill>
                <a:uFill>
                  <a:solidFill>
                    <a:srgbClr val="FFFFFF"/>
                  </a:solidFill>
                </a:uFill>
                <a:latin typeface="+mn-lt"/>
                <a:ea typeface="+mn-ea"/>
                <a:cs typeface="+mn-cs"/>
                <a:sym typeface="Arial"/>
              </a:defRPr>
            </a:pPr>
            <a:r>
              <a:t>#3.  Correndo </a:t>
            </a:r>
          </a:p>
          <a:p>
            <a:pPr marL="81280" marR="81280" algn="ctr" defTabSz="1821656">
              <a:defRPr sz="7000">
                <a:solidFill>
                  <a:srgbClr val="FFFFFF"/>
                </a:solidFill>
                <a:uFill>
                  <a:solidFill>
                    <a:srgbClr val="FFFFFF"/>
                  </a:solidFill>
                </a:uFill>
                <a:latin typeface="+mn-lt"/>
                <a:ea typeface="+mn-ea"/>
                <a:cs typeface="+mn-cs"/>
                <a:sym typeface="Arial"/>
              </a:defRPr>
            </a:pPr>
            <a:r>
              <a:t>a corrida</a:t>
            </a:r>
          </a:p>
        </p:txBody>
      </p:sp>
      <p:sp>
        <p:nvSpPr>
          <p:cNvPr id="576" name="Shape 576"/>
          <p:cNvSpPr/>
          <p:nvPr/>
        </p:nvSpPr>
        <p:spPr>
          <a:xfrm flipH="1">
            <a:off x="15319829" y="8130309"/>
            <a:ext cx="2850079" cy="3050475"/>
          </a:xfrm>
          <a:prstGeom prst="line">
            <a:avLst/>
          </a:prstGeom>
          <a:ln w="88900">
            <a:solidFill>
              <a:srgbClr val="FFFFFF"/>
            </a:solidFill>
            <a:headEnd type="triangle"/>
          </a:ln>
        </p:spPr>
        <p:txBody>
          <a:bodyPr lIns="71437" tIns="71437" rIns="71437" bIns="71437" anchor="ctr"/>
          <a:lstStyle/>
          <a:p>
            <a:pPr/>
          </a:p>
        </p:txBody>
      </p:sp>
      <p:sp>
        <p:nvSpPr>
          <p:cNvPr id="577" name="Shape 577"/>
          <p:cNvSpPr/>
          <p:nvPr/>
        </p:nvSpPr>
        <p:spPr>
          <a:xfrm>
            <a:off x="16444242" y="5518546"/>
            <a:ext cx="7089709" cy="214579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marL="81280" marR="81280" algn="ctr" defTabSz="1821656">
              <a:defRPr sz="7000">
                <a:solidFill>
                  <a:srgbClr val="FFFFFF"/>
                </a:solidFill>
                <a:uFill>
                  <a:solidFill>
                    <a:srgbClr val="FFFFFF"/>
                  </a:solidFill>
                </a:uFill>
                <a:latin typeface="+mn-lt"/>
                <a:ea typeface="+mn-ea"/>
                <a:cs typeface="+mn-cs"/>
                <a:sym typeface="Arial"/>
              </a:defRPr>
            </a:pPr>
            <a:r>
              <a:t>#4.  Terminando </a:t>
            </a:r>
          </a:p>
          <a:p>
            <a:pPr marL="81280" marR="81280" algn="ctr" defTabSz="1821656">
              <a:defRPr sz="7000">
                <a:solidFill>
                  <a:srgbClr val="FFFFFF"/>
                </a:solidFill>
                <a:uFill>
                  <a:solidFill>
                    <a:srgbClr val="FFFFFF"/>
                  </a:solidFill>
                </a:uFill>
                <a:latin typeface="+mn-lt"/>
                <a:ea typeface="+mn-ea"/>
                <a:cs typeface="+mn-cs"/>
                <a:sym typeface="Arial"/>
              </a:defRPr>
            </a:pPr>
            <a:r>
              <a:t>a corrida</a:t>
            </a:r>
          </a:p>
        </p:txBody>
      </p:sp>
      <p:pic>
        <p:nvPicPr>
          <p:cNvPr id="578"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71"/>
                                        </p:tgtEl>
                                        <p:attrNameLst>
                                          <p:attrName>style.visibility</p:attrName>
                                        </p:attrNameLst>
                                      </p:cBhvr>
                                      <p:to>
                                        <p:strVal val="visible"/>
                                      </p:to>
                                    </p:set>
                                    <p:animEffect filter="dissolve" transition="in">
                                      <p:cBhvr>
                                        <p:cTn id="7" dur="500"/>
                                        <p:tgtEl>
                                          <p:spTgt spid="57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572"/>
                                        </p:tgtEl>
                                        <p:attrNameLst>
                                          <p:attrName>style.visibility</p:attrName>
                                        </p:attrNameLst>
                                      </p:cBhvr>
                                      <p:to>
                                        <p:strVal val="visible"/>
                                      </p:to>
                                    </p:set>
                                    <p:animEffect filter="wipe(right)" transition="in">
                                      <p:cBhvr>
                                        <p:cTn id="12" dur="500"/>
                                        <p:tgtEl>
                                          <p:spTgt spid="572"/>
                                        </p:tgtEl>
                                      </p:cBhvr>
                                    </p:animEffect>
                                  </p:childTnLst>
                                </p:cTn>
                              </p:par>
                            </p:childTnLst>
                          </p:cTn>
                        </p:par>
                        <p:par>
                          <p:cTn id="13" fill="hold">
                            <p:stCondLst>
                              <p:cond delay="500"/>
                            </p:stCondLst>
                            <p:childTnLst>
                              <p:par>
                                <p:cTn id="14" presetClass="entr" nodeType="afterEffect" presetID="9" grpId="3" fill="hold">
                                  <p:stCondLst>
                                    <p:cond delay="0"/>
                                  </p:stCondLst>
                                  <p:iterate type="el" backwards="0">
                                    <p:tmAbs val="0"/>
                                  </p:iterate>
                                  <p:childTnLst>
                                    <p:set>
                                      <p:cBhvr>
                                        <p:cTn id="15" fill="hold"/>
                                        <p:tgtEl>
                                          <p:spTgt spid="573"/>
                                        </p:tgtEl>
                                        <p:attrNameLst>
                                          <p:attrName>style.visibility</p:attrName>
                                        </p:attrNameLst>
                                      </p:cBhvr>
                                      <p:to>
                                        <p:strVal val="visible"/>
                                      </p:to>
                                    </p:set>
                                    <p:animEffect filter="dissolve" transition="in">
                                      <p:cBhvr>
                                        <p:cTn id="16" dur="500"/>
                                        <p:tgtEl>
                                          <p:spTgt spid="573"/>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2" grpId="4" fill="hold">
                                  <p:stCondLst>
                                    <p:cond delay="0"/>
                                  </p:stCondLst>
                                  <p:iterate type="el" backwards="0">
                                    <p:tmAbs val="0"/>
                                  </p:iterate>
                                  <p:childTnLst>
                                    <p:set>
                                      <p:cBhvr>
                                        <p:cTn id="20" fill="hold"/>
                                        <p:tgtEl>
                                          <p:spTgt spid="574"/>
                                        </p:tgtEl>
                                        <p:attrNameLst>
                                          <p:attrName>style.visibility</p:attrName>
                                        </p:attrNameLst>
                                      </p:cBhvr>
                                      <p:to>
                                        <p:strVal val="visible"/>
                                      </p:to>
                                    </p:set>
                                    <p:animEffect filter="wipe(left)" transition="in">
                                      <p:cBhvr>
                                        <p:cTn id="21" dur="500"/>
                                        <p:tgtEl>
                                          <p:spTgt spid="574"/>
                                        </p:tgtEl>
                                      </p:cBhvr>
                                    </p:animEffect>
                                  </p:childTnLst>
                                </p:cTn>
                              </p:par>
                            </p:childTnLst>
                          </p:cTn>
                        </p:par>
                        <p:par>
                          <p:cTn id="22" fill="hold">
                            <p:stCondLst>
                              <p:cond delay="500"/>
                            </p:stCondLst>
                            <p:childTnLst>
                              <p:par>
                                <p:cTn id="23" presetClass="entr" nodeType="afterEffect" presetID="9" grpId="5" fill="hold">
                                  <p:stCondLst>
                                    <p:cond delay="0"/>
                                  </p:stCondLst>
                                  <p:iterate type="el" backwards="0">
                                    <p:tmAbs val="0"/>
                                  </p:iterate>
                                  <p:childTnLst>
                                    <p:set>
                                      <p:cBhvr>
                                        <p:cTn id="24" fill="hold"/>
                                        <p:tgtEl>
                                          <p:spTgt spid="575"/>
                                        </p:tgtEl>
                                        <p:attrNameLst>
                                          <p:attrName>style.visibility</p:attrName>
                                        </p:attrNameLst>
                                      </p:cBhvr>
                                      <p:to>
                                        <p:strVal val="visible"/>
                                      </p:to>
                                    </p:set>
                                    <p:animEffect filter="dissolve" transition="in">
                                      <p:cBhvr>
                                        <p:cTn id="25" dur="500"/>
                                        <p:tgtEl>
                                          <p:spTgt spid="575"/>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6" fill="hold">
                                  <p:stCondLst>
                                    <p:cond delay="0"/>
                                  </p:stCondLst>
                                  <p:iterate type="el" backwards="0">
                                    <p:tmAbs val="0"/>
                                  </p:iterate>
                                  <p:childTnLst>
                                    <p:set>
                                      <p:cBhvr>
                                        <p:cTn id="29" fill="hold"/>
                                        <p:tgtEl>
                                          <p:spTgt spid="576"/>
                                        </p:tgtEl>
                                        <p:attrNameLst>
                                          <p:attrName>style.visibility</p:attrName>
                                        </p:attrNameLst>
                                      </p:cBhvr>
                                      <p:to>
                                        <p:strVal val="visible"/>
                                      </p:to>
                                    </p:set>
                                    <p:animEffect filter="wipe(left)" transition="in">
                                      <p:cBhvr>
                                        <p:cTn id="30" dur="500"/>
                                        <p:tgtEl>
                                          <p:spTgt spid="576"/>
                                        </p:tgtEl>
                                      </p:cBhvr>
                                    </p:animEffect>
                                  </p:childTnLst>
                                </p:cTn>
                              </p:par>
                            </p:childTnLst>
                          </p:cTn>
                        </p:par>
                        <p:par>
                          <p:cTn id="31" fill="hold">
                            <p:stCondLst>
                              <p:cond delay="500"/>
                            </p:stCondLst>
                            <p:childTnLst>
                              <p:par>
                                <p:cTn id="32" presetClass="entr" nodeType="afterEffect" presetID="9" grpId="7" fill="hold">
                                  <p:stCondLst>
                                    <p:cond delay="0"/>
                                  </p:stCondLst>
                                  <p:iterate type="el" backwards="0">
                                    <p:tmAbs val="0"/>
                                  </p:iterate>
                                  <p:childTnLst>
                                    <p:set>
                                      <p:cBhvr>
                                        <p:cTn id="33" fill="hold"/>
                                        <p:tgtEl>
                                          <p:spTgt spid="577"/>
                                        </p:tgtEl>
                                        <p:attrNameLst>
                                          <p:attrName>style.visibility</p:attrName>
                                        </p:attrNameLst>
                                      </p:cBhvr>
                                      <p:to>
                                        <p:strVal val="visible"/>
                                      </p:to>
                                    </p:set>
                                    <p:animEffect filter="dissolve" transition="in">
                                      <p:cBhvr>
                                        <p:cTn id="34" dur="500"/>
                                        <p:tgtEl>
                                          <p:spTgt spid="5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5" grpId="5"/>
      <p:bldP build="whole" bldLvl="1" animBg="1" rev="0" advAuto="0" spid="577" grpId="7"/>
      <p:bldP build="whole" bldLvl="1" animBg="1" rev="0" advAuto="0" spid="572" grpId="2"/>
      <p:bldP build="whole" bldLvl="1" animBg="1" rev="0" advAuto="0" spid="574" grpId="4"/>
      <p:bldP build="whole" bldLvl="1" animBg="1" rev="0" advAuto="0" spid="573" grpId="3"/>
      <p:bldP build="whole" bldLvl="1" animBg="1" rev="0" advAuto="0" spid="576" grpId="6"/>
      <p:bldP build="whole" bldLvl="1" animBg="1" rev="0" advAuto="0" spid="571"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82" name="MPj04305650000[1].jpg"/>
          <p:cNvPicPr>
            <a:picLocks noChangeAspect="0"/>
          </p:cNvPicPr>
          <p:nvPr/>
        </p:nvPicPr>
        <p:blipFill>
          <a:blip r:embed="rId3">
            <a:extLst/>
          </a:blip>
          <a:stretch>
            <a:fillRect/>
          </a:stretch>
        </p:blipFill>
        <p:spPr>
          <a:xfrm>
            <a:off x="3048000" y="1785937"/>
            <a:ext cx="18288000" cy="12169776"/>
          </a:xfrm>
          <a:prstGeom prst="rect">
            <a:avLst/>
          </a:prstGeom>
          <a:ln w="12700">
            <a:miter lim="400000"/>
          </a:ln>
        </p:spPr>
      </p:pic>
      <p:sp>
        <p:nvSpPr>
          <p:cNvPr id="583" name="Shape 583"/>
          <p:cNvSpPr/>
          <p:nvPr/>
        </p:nvSpPr>
        <p:spPr>
          <a:xfrm>
            <a:off x="6137671" y="267890"/>
            <a:ext cx="12096734" cy="142875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defRPr sz="9000">
                <a:solidFill>
                  <a:srgbClr val="FFFFFF"/>
                </a:solidFill>
                <a:uFill>
                  <a:solidFill>
                    <a:srgbClr val="FFFFFF"/>
                  </a:solidFill>
                </a:uFill>
                <a:latin typeface="+mn-lt"/>
                <a:ea typeface="+mn-ea"/>
                <a:cs typeface="+mn-cs"/>
                <a:sym typeface="Arial"/>
              </a:defRPr>
            </a:lvl1pPr>
          </a:lstStyle>
          <a:p>
            <a:pPr/>
            <a:r>
              <a:t>Terminando a Corrida</a:t>
            </a:r>
          </a:p>
        </p:txBody>
      </p:sp>
      <p:pic>
        <p:nvPicPr>
          <p:cNvPr id="584"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588" name="Shape 588"/>
          <p:cNvSpPr/>
          <p:nvPr/>
        </p:nvSpPr>
        <p:spPr>
          <a:xfrm>
            <a:off x="4038996" y="741679"/>
            <a:ext cx="16305611" cy="12196922"/>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lnSpc>
                <a:spcPct val="70000"/>
              </a:lnSpc>
              <a:defRPr sz="6000">
                <a:solidFill>
                  <a:srgbClr val="FFFFFF"/>
                </a:solidFill>
                <a:latin typeface="+mj-lt"/>
                <a:ea typeface="+mj-ea"/>
                <a:cs typeface="+mj-cs"/>
                <a:sym typeface="Papyrus"/>
              </a:defRPr>
            </a:pPr>
            <a:r>
              <a:rPr sz="7000"/>
              <a:t>Hebreus 12</a:t>
            </a:r>
            <a:br>
              <a:rPr sz="7000"/>
            </a:br>
            <a:r>
              <a:rPr baseline="8333"/>
              <a:t>1 </a:t>
            </a:r>
            <a:r>
              <a:t>Portanto, também nós, uma vez que estamos rodeados por tão grande nuvem de testemunhas, livremo-nos de tudo o que nos atrapalha e do pecado que nos envolve, e corramos com perseverança a corrida que nos é proposta, </a:t>
            </a:r>
            <a:r>
              <a:rPr baseline="8333"/>
              <a:t>2 </a:t>
            </a:r>
            <a:r>
              <a:t>tendo os olhos fitos em Jesus, autor e consumador da nossa fé. Ele, pela alegria que lhe fora proposta, suportou a cruz, desprezando a vergonha, e assentou-se à direita do trono de Deus. </a:t>
            </a:r>
            <a:r>
              <a:rPr baseline="10833"/>
              <a:t>3 </a:t>
            </a:r>
            <a:r>
              <a:t>Pensem bem naquele que suportou tal oposição dos pecadores contra si mesmo, para que vocês não se cansem nem desanimem. </a:t>
            </a:r>
          </a:p>
        </p:txBody>
      </p:sp>
      <p:pic>
        <p:nvPicPr>
          <p:cNvPr id="589" name="Screenshot 2016-11-04 09.37.54.png"/>
          <p:cNvPicPr>
            <a:picLocks noChangeAspect="1"/>
          </p:cNvPicPr>
          <p:nvPr/>
        </p:nvPicPr>
        <p:blipFill>
          <a:blip r:embed="rId3">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14:prism dir="r"/>
      </p:transition>
    </mc:Choice>
    <mc:Fallback>
      <p:transition spd="fast">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93" name="MPj04305650000[1].jpg"/>
          <p:cNvPicPr>
            <a:picLocks noChangeAspect="0"/>
          </p:cNvPicPr>
          <p:nvPr/>
        </p:nvPicPr>
        <p:blipFill>
          <a:blip r:embed="rId3">
            <a:extLst/>
          </a:blip>
          <a:stretch>
            <a:fillRect/>
          </a:stretch>
        </p:blipFill>
        <p:spPr>
          <a:xfrm>
            <a:off x="3048000" y="1518046"/>
            <a:ext cx="18288000" cy="12169777"/>
          </a:xfrm>
          <a:prstGeom prst="rect">
            <a:avLst/>
          </a:prstGeom>
          <a:ln w="12700">
            <a:miter lim="400000"/>
          </a:ln>
        </p:spPr>
      </p:pic>
      <p:sp>
        <p:nvSpPr>
          <p:cNvPr id="594" name="Shape 594"/>
          <p:cNvSpPr/>
          <p:nvPr/>
        </p:nvSpPr>
        <p:spPr>
          <a:xfrm>
            <a:off x="3815953" y="7465218"/>
            <a:ext cx="16769954" cy="1500189"/>
          </a:xfrm>
          <a:prstGeom prst="rect">
            <a:avLst/>
          </a:prstGeom>
          <a:ln w="12700">
            <a:miter lim="400000"/>
          </a:ln>
          <a:effectLst>
            <a:outerShdw sx="100000" sy="100000" kx="0" ky="0" algn="b" rotWithShape="0" blurRad="177800" dist="101600" dir="2700000">
              <a:srgbClr val="000000">
                <a:alpha val="75000"/>
              </a:srgbClr>
            </a:outerShdw>
          </a:effectLst>
          <a:extLst>
            <a:ext uri="{C572A759-6A51-4108-AA02-DFA0A04FC94B}">
              <ma14:wrappingTextBoxFlag xmlns:ma14="http://schemas.microsoft.com/office/mac/drawingml/2011/main" val="1"/>
            </a:ext>
          </a:extLst>
        </p:spPr>
        <p:txBody>
          <a:bodyPr lIns="71437" tIns="71437" rIns="71437" bIns="71437">
            <a:spAutoFit/>
          </a:bodyPr>
          <a:lstStyle>
            <a:lvl1pPr marL="81280" marR="81280" algn="ctr" defTabSz="1821656">
              <a:buClr>
                <a:srgbClr val="FFFFFF"/>
              </a:buClr>
              <a:buFont typeface="Arial"/>
              <a:defRPr b="1" sz="9400">
                <a:solidFill>
                  <a:srgbClr val="FFFFFF"/>
                </a:solidFill>
                <a:uFill>
                  <a:solidFill>
                    <a:srgbClr val="FFFFFF"/>
                  </a:solidFill>
                </a:uFill>
                <a:latin typeface="+mn-lt"/>
                <a:ea typeface="+mn-ea"/>
                <a:cs typeface="+mn-cs"/>
                <a:sym typeface="Arial"/>
              </a:defRPr>
            </a:lvl1pPr>
          </a:lstStyle>
          <a:p>
            <a:pPr/>
            <a:r>
              <a:t>Alvo = Ser como Cristo</a:t>
            </a:r>
          </a:p>
        </p:txBody>
      </p:sp>
      <p:sp>
        <p:nvSpPr>
          <p:cNvPr id="595" name="Shape 595"/>
          <p:cNvSpPr/>
          <p:nvPr/>
        </p:nvSpPr>
        <p:spPr>
          <a:xfrm>
            <a:off x="6137671" y="267890"/>
            <a:ext cx="12096734" cy="142875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defRPr sz="9000">
                <a:solidFill>
                  <a:srgbClr val="FFFFFF"/>
                </a:solidFill>
                <a:uFill>
                  <a:solidFill>
                    <a:srgbClr val="FFFFFF"/>
                  </a:solidFill>
                </a:uFill>
                <a:latin typeface="+mn-lt"/>
                <a:ea typeface="+mn-ea"/>
                <a:cs typeface="+mn-cs"/>
                <a:sym typeface="Arial"/>
              </a:defRPr>
            </a:lvl1pPr>
          </a:lstStyle>
          <a:p>
            <a:pPr/>
            <a:r>
              <a:t>Terminando a Corrida</a:t>
            </a:r>
          </a:p>
        </p:txBody>
      </p:sp>
      <p:pic>
        <p:nvPicPr>
          <p:cNvPr id="596"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594"/>
                                        </p:tgtEl>
                                        <p:attrNameLst>
                                          <p:attrName>style.visibility</p:attrName>
                                        </p:attrNameLst>
                                      </p:cBhvr>
                                      <p:to>
                                        <p:strVal val="visible"/>
                                      </p:to>
                                    </p:set>
                                    <p:anim calcmode="lin" valueType="num">
                                      <p:cBhvr>
                                        <p:cTn id="7" dur="2000" fill="hold"/>
                                        <p:tgtEl>
                                          <p:spTgt spid="594"/>
                                        </p:tgtEl>
                                        <p:attrNameLst>
                                          <p:attrName>ppt_w</p:attrName>
                                        </p:attrNameLst>
                                      </p:cBhvr>
                                      <p:tavLst>
                                        <p:tav tm="0">
                                          <p:val>
                                            <p:fltVal val="0"/>
                                          </p:val>
                                        </p:tav>
                                        <p:tav tm="100000">
                                          <p:val>
                                            <p:strVal val="#ppt_w"/>
                                          </p:val>
                                        </p:tav>
                                      </p:tavLst>
                                    </p:anim>
                                    <p:anim calcmode="lin" valueType="num">
                                      <p:cBhvr>
                                        <p:cTn id="8" dur="2000" fill="hold"/>
                                        <p:tgtEl>
                                          <p:spTgt spid="5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4"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ph type="sldNum" sz="quarter" idx="2"/>
          </p:nvPr>
        </p:nvSpPr>
        <p:spPr>
          <a:xfrm>
            <a:off x="18028847" y="12490450"/>
            <a:ext cx="518307" cy="50006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1" name="Shape 291"/>
          <p:cNvSpPr/>
          <p:nvPr/>
        </p:nvSpPr>
        <p:spPr>
          <a:xfrm>
            <a:off x="7815717" y="470267"/>
            <a:ext cx="8747407" cy="142875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defRPr sz="9000">
                <a:solidFill>
                  <a:srgbClr val="FFFFFF"/>
                </a:solidFill>
                <a:uFill>
                  <a:solidFill>
                    <a:srgbClr val="FFFFFF"/>
                  </a:solidFill>
                </a:uFill>
                <a:latin typeface="+mn-lt"/>
                <a:ea typeface="+mn-ea"/>
                <a:cs typeface="+mn-cs"/>
                <a:sym typeface="Arial"/>
              </a:defRPr>
            </a:lvl1pPr>
          </a:lstStyle>
          <a:p>
            <a:pPr/>
            <a:r>
              <a:t>QUALIFICAÇÃO</a:t>
            </a:r>
          </a:p>
        </p:txBody>
      </p:sp>
      <p:pic>
        <p:nvPicPr>
          <p:cNvPr id="292" name="race-starting-line-runner.png"/>
          <p:cNvPicPr>
            <a:picLocks noChangeAspect="1"/>
          </p:cNvPicPr>
          <p:nvPr/>
        </p:nvPicPr>
        <p:blipFill>
          <a:blip r:embed="rId3">
            <a:extLst/>
          </a:blip>
          <a:stretch>
            <a:fillRect/>
          </a:stretch>
        </p:blipFill>
        <p:spPr>
          <a:xfrm>
            <a:off x="6387703" y="2196703"/>
            <a:ext cx="11609041" cy="8679657"/>
          </a:xfrm>
          <a:prstGeom prst="rect">
            <a:avLst/>
          </a:prstGeom>
          <a:ln w="12700"/>
        </p:spPr>
      </p:pic>
      <p:pic>
        <p:nvPicPr>
          <p:cNvPr id="293"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00" name="struggling_1.jpg"/>
          <p:cNvPicPr>
            <a:picLocks noChangeAspect="0"/>
          </p:cNvPicPr>
          <p:nvPr/>
        </p:nvPicPr>
        <p:blipFill>
          <a:blip r:embed="rId3">
            <a:extLst/>
          </a:blip>
          <a:stretch>
            <a:fillRect/>
          </a:stretch>
        </p:blipFill>
        <p:spPr>
          <a:xfrm>
            <a:off x="3048000" y="0"/>
            <a:ext cx="18288000" cy="13716000"/>
          </a:xfrm>
          <a:prstGeom prst="rect">
            <a:avLst/>
          </a:prstGeom>
          <a:ln w="12700">
            <a:miter lim="400000"/>
          </a:ln>
        </p:spPr>
      </p:pic>
      <p:sp>
        <p:nvSpPr>
          <p:cNvPr id="601" name="Shape 601"/>
          <p:cNvSpPr/>
          <p:nvPr/>
        </p:nvSpPr>
        <p:spPr>
          <a:xfrm>
            <a:off x="7052264" y="160734"/>
            <a:ext cx="10069682"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000000"/>
              </a:buClr>
              <a:buFont typeface="Arial"/>
              <a:defRPr sz="7000" u="sng">
                <a:uFill>
                  <a:solidFill>
                    <a:srgbClr val="000000"/>
                  </a:solidFill>
                </a:uFill>
                <a:latin typeface="+mn-lt"/>
                <a:ea typeface="+mn-ea"/>
                <a:cs typeface="+mn-cs"/>
                <a:sym typeface="Arial"/>
              </a:defRPr>
            </a:lvl1pPr>
          </a:lstStyle>
          <a:p>
            <a:pPr/>
            <a:r>
              <a:t>Ciclo de Comportamento</a:t>
            </a:r>
          </a:p>
        </p:txBody>
      </p:sp>
      <p:grpSp>
        <p:nvGrpSpPr>
          <p:cNvPr id="604" name="Group 604"/>
          <p:cNvGrpSpPr/>
          <p:nvPr/>
        </p:nvGrpSpPr>
        <p:grpSpPr>
          <a:xfrm>
            <a:off x="10513218" y="2125265"/>
            <a:ext cx="3196829" cy="1375173"/>
            <a:chOff x="8288" y="0"/>
            <a:chExt cx="3196828" cy="1375171"/>
          </a:xfrm>
        </p:grpSpPr>
        <p:sp>
          <p:nvSpPr>
            <p:cNvPr id="602" name="Shape 602"/>
            <p:cNvSpPr/>
            <p:nvPr/>
          </p:nvSpPr>
          <p:spPr>
            <a:xfrm>
              <a:off x="8288"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603" name="Shape 603"/>
            <p:cNvSpPr/>
            <p:nvPr/>
          </p:nvSpPr>
          <p:spPr>
            <a:xfrm>
              <a:off x="391399" y="248332"/>
              <a:ext cx="2438942" cy="883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Caráter</a:t>
              </a:r>
            </a:p>
          </p:txBody>
        </p:sp>
      </p:grpSp>
      <p:grpSp>
        <p:nvGrpSpPr>
          <p:cNvPr id="607" name="Group 607"/>
          <p:cNvGrpSpPr/>
          <p:nvPr/>
        </p:nvGrpSpPr>
        <p:grpSpPr>
          <a:xfrm>
            <a:off x="10513218" y="7929562"/>
            <a:ext cx="3196829" cy="1375173"/>
            <a:chOff x="0" y="0"/>
            <a:chExt cx="3196828" cy="1375171"/>
          </a:xfrm>
        </p:grpSpPr>
        <p:sp>
          <p:nvSpPr>
            <p:cNvPr id="605" name="Shape 605"/>
            <p:cNvSpPr/>
            <p:nvPr/>
          </p:nvSpPr>
          <p:spPr>
            <a:xfrm>
              <a:off x="0"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606" name="Shape 606"/>
            <p:cNvSpPr/>
            <p:nvPr/>
          </p:nvSpPr>
          <p:spPr>
            <a:xfrm>
              <a:off x="566430" y="235235"/>
              <a:ext cx="2072303" cy="883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Ações</a:t>
              </a:r>
            </a:p>
          </p:txBody>
        </p:sp>
      </p:grpSp>
      <p:grpSp>
        <p:nvGrpSpPr>
          <p:cNvPr id="610" name="Group 610"/>
          <p:cNvGrpSpPr/>
          <p:nvPr/>
        </p:nvGrpSpPr>
        <p:grpSpPr>
          <a:xfrm>
            <a:off x="5812045" y="4870931"/>
            <a:ext cx="3218579" cy="1384529"/>
            <a:chOff x="0" y="0"/>
            <a:chExt cx="3218577" cy="1384527"/>
          </a:xfrm>
        </p:grpSpPr>
        <p:sp>
          <p:nvSpPr>
            <p:cNvPr id="608" name="Shape 608"/>
            <p:cNvSpPr/>
            <p:nvPr/>
          </p:nvSpPr>
          <p:spPr>
            <a:xfrm>
              <a:off x="0" y="0"/>
              <a:ext cx="3218578" cy="1384528"/>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609" name="Shape 609"/>
            <p:cNvSpPr/>
            <p:nvPr/>
          </p:nvSpPr>
          <p:spPr>
            <a:xfrm>
              <a:off x="324900" y="240133"/>
              <a:ext cx="2560386" cy="8946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Habitos</a:t>
              </a:r>
            </a:p>
          </p:txBody>
        </p:sp>
      </p:grpSp>
      <p:sp>
        <p:nvSpPr>
          <p:cNvPr id="623" name="Shape 623"/>
          <p:cNvSpPr/>
          <p:nvPr/>
        </p:nvSpPr>
        <p:spPr>
          <a:xfrm>
            <a:off x="13227788" y="3506787"/>
            <a:ext cx="1637981" cy="10183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200" y="7200"/>
                  <a:pt x="14400" y="14400"/>
                  <a:pt x="21600" y="21600"/>
                </a:cubicBezTo>
              </a:path>
            </a:pathLst>
          </a:custGeom>
          <a:ln w="50800">
            <a:solidFill>
              <a:srgbClr val="3DACFF"/>
            </a:solidFill>
            <a:tailEnd type="triangle"/>
          </a:ln>
        </p:spPr>
        <p:txBody>
          <a:bodyPr/>
          <a:lstStyle/>
          <a:p>
            <a:pPr/>
          </a:p>
        </p:txBody>
      </p:sp>
      <p:sp>
        <p:nvSpPr>
          <p:cNvPr id="624" name="Shape 624"/>
          <p:cNvSpPr/>
          <p:nvPr/>
        </p:nvSpPr>
        <p:spPr>
          <a:xfrm>
            <a:off x="12838860" y="5878870"/>
            <a:ext cx="2142418" cy="20443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400" y="7200"/>
                  <a:pt x="7200" y="14400"/>
                  <a:pt x="0" y="21600"/>
                </a:cubicBezTo>
              </a:path>
            </a:pathLst>
          </a:custGeom>
          <a:ln w="50800">
            <a:solidFill>
              <a:srgbClr val="3DACFF"/>
            </a:solidFill>
            <a:tailEnd type="triangle"/>
          </a:ln>
        </p:spPr>
        <p:txBody>
          <a:bodyPr/>
          <a:lstStyle/>
          <a:p>
            <a:pPr/>
          </a:p>
        </p:txBody>
      </p:sp>
      <p:sp>
        <p:nvSpPr>
          <p:cNvPr id="625" name="Shape 625"/>
          <p:cNvSpPr/>
          <p:nvPr/>
        </p:nvSpPr>
        <p:spPr>
          <a:xfrm>
            <a:off x="8494533" y="6261978"/>
            <a:ext cx="2551345" cy="1661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400" y="14400"/>
                  <a:pt x="7200" y="7200"/>
                  <a:pt x="0" y="0"/>
                </a:cubicBezTo>
              </a:path>
            </a:pathLst>
          </a:custGeom>
          <a:ln w="50800">
            <a:solidFill>
              <a:srgbClr val="3DACFF"/>
            </a:solidFill>
            <a:tailEnd type="triangle"/>
          </a:ln>
        </p:spPr>
        <p:txBody>
          <a:bodyPr/>
          <a:lstStyle/>
          <a:p>
            <a:pPr/>
          </a:p>
        </p:txBody>
      </p:sp>
      <p:sp>
        <p:nvSpPr>
          <p:cNvPr id="626" name="Shape 626"/>
          <p:cNvSpPr/>
          <p:nvPr/>
        </p:nvSpPr>
        <p:spPr>
          <a:xfrm>
            <a:off x="8612715" y="3506787"/>
            <a:ext cx="2315515" cy="13577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7200" y="14400"/>
                  <a:pt x="14400" y="7200"/>
                  <a:pt x="21600" y="0"/>
                </a:cubicBezTo>
              </a:path>
            </a:pathLst>
          </a:custGeom>
          <a:ln w="50800">
            <a:solidFill>
              <a:srgbClr val="3DACFF"/>
            </a:solidFill>
            <a:tailEnd type="triangle"/>
          </a:ln>
        </p:spPr>
        <p:txBody>
          <a:bodyPr/>
          <a:lstStyle/>
          <a:p>
            <a:pPr/>
          </a:p>
        </p:txBody>
      </p:sp>
      <p:sp>
        <p:nvSpPr>
          <p:cNvPr id="615" name="Shape 615"/>
          <p:cNvSpPr/>
          <p:nvPr/>
        </p:nvSpPr>
        <p:spPr>
          <a:xfrm rot="2220000">
            <a:off x="14378283" y="3336046"/>
            <a:ext cx="1742831"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controla</a:t>
            </a:r>
          </a:p>
        </p:txBody>
      </p:sp>
      <p:sp>
        <p:nvSpPr>
          <p:cNvPr id="616" name="Shape 616"/>
          <p:cNvSpPr/>
          <p:nvPr/>
        </p:nvSpPr>
        <p:spPr>
          <a:xfrm rot="19320000">
            <a:off x="14162105" y="7218508"/>
            <a:ext cx="2382560"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determinam</a:t>
            </a:r>
          </a:p>
        </p:txBody>
      </p:sp>
      <p:sp>
        <p:nvSpPr>
          <p:cNvPr id="617" name="Shape 617"/>
          <p:cNvSpPr/>
          <p:nvPr/>
        </p:nvSpPr>
        <p:spPr>
          <a:xfrm rot="2640000">
            <a:off x="8264983" y="7735361"/>
            <a:ext cx="1766899"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viram</a:t>
            </a:r>
          </a:p>
        </p:txBody>
      </p:sp>
      <p:sp>
        <p:nvSpPr>
          <p:cNvPr id="618" name="Shape 618"/>
          <p:cNvSpPr/>
          <p:nvPr/>
        </p:nvSpPr>
        <p:spPr>
          <a:xfrm rot="19560000">
            <a:off x="8139333" y="3061281"/>
            <a:ext cx="2134117"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constroem</a:t>
            </a:r>
          </a:p>
        </p:txBody>
      </p:sp>
      <p:grpSp>
        <p:nvGrpSpPr>
          <p:cNvPr id="621" name="Group 621"/>
          <p:cNvGrpSpPr/>
          <p:nvPr/>
        </p:nvGrpSpPr>
        <p:grpSpPr>
          <a:xfrm>
            <a:off x="14941485" y="4875609"/>
            <a:ext cx="3197687" cy="1375173"/>
            <a:chOff x="-858" y="0"/>
            <a:chExt cx="3197686" cy="1375171"/>
          </a:xfrm>
        </p:grpSpPr>
        <p:sp>
          <p:nvSpPr>
            <p:cNvPr id="619" name="Shape 619"/>
            <p:cNvSpPr/>
            <p:nvPr/>
          </p:nvSpPr>
          <p:spPr>
            <a:xfrm>
              <a:off x="0"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620" name="Shape 620"/>
            <p:cNvSpPr/>
            <p:nvPr/>
          </p:nvSpPr>
          <p:spPr>
            <a:xfrm>
              <a:off x="-859" y="346230"/>
              <a:ext cx="3187832" cy="6731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3800">
                  <a:uFill>
                    <a:solidFill>
                      <a:srgbClr val="000000"/>
                    </a:solidFill>
                  </a:uFill>
                  <a:latin typeface="+mn-lt"/>
                  <a:ea typeface="+mn-ea"/>
                  <a:cs typeface="+mn-cs"/>
                  <a:sym typeface="Arial"/>
                </a:defRPr>
              </a:lvl1pPr>
            </a:lstStyle>
            <a:p>
              <a:pPr/>
              <a:r>
                <a:t>Pensamentos</a:t>
              </a:r>
            </a:p>
          </p:txBody>
        </p:sp>
      </p:grpSp>
      <p:pic>
        <p:nvPicPr>
          <p:cNvPr id="622"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14:prism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604"/>
                                        </p:tgtEl>
                                        <p:attrNameLst>
                                          <p:attrName>style.visibility</p:attrName>
                                        </p:attrNameLst>
                                      </p:cBhvr>
                                      <p:to>
                                        <p:strVal val="visible"/>
                                      </p:to>
                                    </p:set>
                                    <p:animEffect filter="wipe(left)" transition="in">
                                      <p:cBhvr>
                                        <p:cTn id="7" dur="500"/>
                                        <p:tgtEl>
                                          <p:spTgt spid="60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623"/>
                                        </p:tgtEl>
                                        <p:attrNameLst>
                                          <p:attrName>style.visibility</p:attrName>
                                        </p:attrNameLst>
                                      </p:cBhvr>
                                      <p:to>
                                        <p:strVal val="visible"/>
                                      </p:to>
                                    </p:set>
                                    <p:animEffect filter="wipe(up)" transition="in">
                                      <p:cBhvr>
                                        <p:cTn id="12" dur="500"/>
                                        <p:tgtEl>
                                          <p:spTgt spid="623"/>
                                        </p:tgtEl>
                                      </p:cBhvr>
                                    </p:animEffect>
                                  </p:childTnLst>
                                </p:cTn>
                              </p:par>
                            </p:childTnLst>
                          </p:cTn>
                        </p:par>
                        <p:par>
                          <p:cTn id="13" fill="hold">
                            <p:stCondLst>
                              <p:cond delay="500"/>
                            </p:stCondLst>
                            <p:childTnLst>
                              <p:par>
                                <p:cTn id="14" presetClass="entr" nodeType="afterEffect" presetSubtype="0" presetID="1" grpId="3" fill="hold">
                                  <p:stCondLst>
                                    <p:cond delay="0"/>
                                  </p:stCondLst>
                                  <p:iterate type="el" backwards="0">
                                    <p:tmAbs val="0"/>
                                  </p:iterate>
                                  <p:childTnLst>
                                    <p:set>
                                      <p:cBhvr>
                                        <p:cTn id="15" fill="hold"/>
                                        <p:tgtEl>
                                          <p:spTgt spid="6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2" presetID="22" grpId="4" fill="hold">
                                  <p:stCondLst>
                                    <p:cond delay="0"/>
                                  </p:stCondLst>
                                  <p:iterate type="el" backwards="0">
                                    <p:tmAbs val="0"/>
                                  </p:iterate>
                                  <p:childTnLst>
                                    <p:set>
                                      <p:cBhvr>
                                        <p:cTn id="19" fill="hold"/>
                                        <p:tgtEl>
                                          <p:spTgt spid="624"/>
                                        </p:tgtEl>
                                        <p:attrNameLst>
                                          <p:attrName>style.visibility</p:attrName>
                                        </p:attrNameLst>
                                      </p:cBhvr>
                                      <p:to>
                                        <p:strVal val="visible"/>
                                      </p:to>
                                    </p:set>
                                    <p:animEffect filter="wipe(right)" transition="in">
                                      <p:cBhvr>
                                        <p:cTn id="20" dur="500"/>
                                        <p:tgtEl>
                                          <p:spTgt spid="624"/>
                                        </p:tgtEl>
                                      </p:cBhvr>
                                    </p:animEffect>
                                  </p:childTnLst>
                                </p:cTn>
                              </p:par>
                            </p:childTnLst>
                          </p:cTn>
                        </p:par>
                        <p:par>
                          <p:cTn id="21" fill="hold">
                            <p:stCondLst>
                              <p:cond delay="500"/>
                            </p:stCondLst>
                            <p:childTnLst>
                              <p:par>
                                <p:cTn id="22" presetClass="entr" nodeType="afterEffect" presetSubtype="0" presetID="1" grpId="5" fill="hold">
                                  <p:stCondLst>
                                    <p:cond delay="0"/>
                                  </p:stCondLst>
                                  <p:iterate type="el" backwards="0">
                                    <p:tmAbs val="0"/>
                                  </p:iterate>
                                  <p:childTnLst>
                                    <p:set>
                                      <p:cBhvr>
                                        <p:cTn id="23" fill="hold"/>
                                        <p:tgtEl>
                                          <p:spTgt spid="616"/>
                                        </p:tgtEl>
                                        <p:attrNameLst>
                                          <p:attrName>style.visibility</p:attrName>
                                        </p:attrNameLst>
                                      </p:cBhvr>
                                      <p:to>
                                        <p:strVal val="visible"/>
                                      </p:to>
                                    </p:set>
                                  </p:childTnLst>
                                </p:cTn>
                              </p:par>
                            </p:childTnLst>
                          </p:cTn>
                        </p:par>
                        <p:par>
                          <p:cTn id="24" fill="hold">
                            <p:stCondLst>
                              <p:cond delay="500"/>
                            </p:stCondLst>
                            <p:childTnLst>
                              <p:par>
                                <p:cTn id="25" presetClass="entr" nodeType="afterEffect" presetSubtype="8" presetID="22" grpId="6" fill="hold">
                                  <p:stCondLst>
                                    <p:cond delay="0"/>
                                  </p:stCondLst>
                                  <p:iterate type="el" backwards="0">
                                    <p:tmAbs val="0"/>
                                  </p:iterate>
                                  <p:childTnLst>
                                    <p:set>
                                      <p:cBhvr>
                                        <p:cTn id="26" fill="hold"/>
                                        <p:tgtEl>
                                          <p:spTgt spid="607"/>
                                        </p:tgtEl>
                                        <p:attrNameLst>
                                          <p:attrName>style.visibility</p:attrName>
                                        </p:attrNameLst>
                                      </p:cBhvr>
                                      <p:to>
                                        <p:strVal val="visible"/>
                                      </p:to>
                                    </p:set>
                                    <p:animEffect filter="wipe(left)" transition="in">
                                      <p:cBhvr>
                                        <p:cTn id="27" dur="500"/>
                                        <p:tgtEl>
                                          <p:spTgt spid="60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2" presetID="22" grpId="7" fill="hold">
                                  <p:stCondLst>
                                    <p:cond delay="0"/>
                                  </p:stCondLst>
                                  <p:iterate type="el" backwards="0">
                                    <p:tmAbs val="0"/>
                                  </p:iterate>
                                  <p:childTnLst>
                                    <p:set>
                                      <p:cBhvr>
                                        <p:cTn id="31" fill="hold"/>
                                        <p:tgtEl>
                                          <p:spTgt spid="625"/>
                                        </p:tgtEl>
                                        <p:attrNameLst>
                                          <p:attrName>style.visibility</p:attrName>
                                        </p:attrNameLst>
                                      </p:cBhvr>
                                      <p:to>
                                        <p:strVal val="visible"/>
                                      </p:to>
                                    </p:set>
                                    <p:animEffect filter="wipe(right)" transition="in">
                                      <p:cBhvr>
                                        <p:cTn id="32" dur="500"/>
                                        <p:tgtEl>
                                          <p:spTgt spid="625"/>
                                        </p:tgtEl>
                                      </p:cBhvr>
                                    </p:animEffect>
                                  </p:childTnLst>
                                </p:cTn>
                              </p:par>
                            </p:childTnLst>
                          </p:cTn>
                        </p:par>
                        <p:par>
                          <p:cTn id="33" fill="hold">
                            <p:stCondLst>
                              <p:cond delay="500"/>
                            </p:stCondLst>
                            <p:childTnLst>
                              <p:par>
                                <p:cTn id="34" presetClass="entr" nodeType="afterEffect" presetSubtype="0" presetID="1" grpId="8" fill="hold">
                                  <p:stCondLst>
                                    <p:cond delay="0"/>
                                  </p:stCondLst>
                                  <p:iterate type="el" backwards="0">
                                    <p:tmAbs val="0"/>
                                  </p:iterate>
                                  <p:childTnLst>
                                    <p:set>
                                      <p:cBhvr>
                                        <p:cTn id="35" fill="hold"/>
                                        <p:tgtEl>
                                          <p:spTgt spid="617"/>
                                        </p:tgtEl>
                                        <p:attrNameLst>
                                          <p:attrName>style.visibility</p:attrName>
                                        </p:attrNameLst>
                                      </p:cBhvr>
                                      <p:to>
                                        <p:strVal val="visible"/>
                                      </p:to>
                                    </p:set>
                                  </p:childTnLst>
                                </p:cTn>
                              </p:par>
                            </p:childTnLst>
                          </p:cTn>
                        </p:par>
                        <p:par>
                          <p:cTn id="36" fill="hold">
                            <p:stCondLst>
                              <p:cond delay="500"/>
                            </p:stCondLst>
                            <p:childTnLst>
                              <p:par>
                                <p:cTn id="37" presetClass="entr" nodeType="afterEffect" presetSubtype="8" presetID="22" grpId="9" fill="hold">
                                  <p:stCondLst>
                                    <p:cond delay="0"/>
                                  </p:stCondLst>
                                  <p:iterate type="el" backwards="0">
                                    <p:tmAbs val="0"/>
                                  </p:iterate>
                                  <p:childTnLst>
                                    <p:set>
                                      <p:cBhvr>
                                        <p:cTn id="38" fill="hold"/>
                                        <p:tgtEl>
                                          <p:spTgt spid="610"/>
                                        </p:tgtEl>
                                        <p:attrNameLst>
                                          <p:attrName>style.visibility</p:attrName>
                                        </p:attrNameLst>
                                      </p:cBhvr>
                                      <p:to>
                                        <p:strVal val="visible"/>
                                      </p:to>
                                    </p:set>
                                    <p:animEffect filter="wipe(left)" transition="in">
                                      <p:cBhvr>
                                        <p:cTn id="39" dur="500"/>
                                        <p:tgtEl>
                                          <p:spTgt spid="610"/>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8" presetID="22" grpId="10" fill="hold">
                                  <p:stCondLst>
                                    <p:cond delay="0"/>
                                  </p:stCondLst>
                                  <p:iterate type="el" backwards="0">
                                    <p:tmAbs val="0"/>
                                  </p:iterate>
                                  <p:childTnLst>
                                    <p:set>
                                      <p:cBhvr>
                                        <p:cTn id="43" fill="hold"/>
                                        <p:tgtEl>
                                          <p:spTgt spid="626"/>
                                        </p:tgtEl>
                                        <p:attrNameLst>
                                          <p:attrName>style.visibility</p:attrName>
                                        </p:attrNameLst>
                                      </p:cBhvr>
                                      <p:to>
                                        <p:strVal val="visible"/>
                                      </p:to>
                                    </p:set>
                                    <p:animEffect filter="wipe(left)" transition="in">
                                      <p:cBhvr>
                                        <p:cTn id="44" dur="500"/>
                                        <p:tgtEl>
                                          <p:spTgt spid="626"/>
                                        </p:tgtEl>
                                      </p:cBhvr>
                                    </p:animEffect>
                                  </p:childTnLst>
                                </p:cTn>
                              </p:par>
                            </p:childTnLst>
                          </p:cTn>
                        </p:par>
                        <p:par>
                          <p:cTn id="45" fill="hold">
                            <p:stCondLst>
                              <p:cond delay="500"/>
                            </p:stCondLst>
                            <p:childTnLst>
                              <p:par>
                                <p:cTn id="46" presetClass="entr" nodeType="afterEffect" presetSubtype="0" presetID="1" grpId="11" fill="hold">
                                  <p:stCondLst>
                                    <p:cond delay="0"/>
                                  </p:stCondLst>
                                  <p:iterate type="el" backwards="0">
                                    <p:tmAbs val="0"/>
                                  </p:iterate>
                                  <p:childTnLst>
                                    <p:set>
                                      <p:cBhvr>
                                        <p:cTn id="47" fill="hold"/>
                                        <p:tgtEl>
                                          <p:spTgt spid="618"/>
                                        </p:tgtEl>
                                        <p:attrNameLst>
                                          <p:attrName>style.visibility</p:attrName>
                                        </p:attrNameLst>
                                      </p:cBhvr>
                                      <p:to>
                                        <p:strVal val="visible"/>
                                      </p:to>
                                    </p:set>
                                  </p:childTnLst>
                                </p:cTn>
                              </p:par>
                            </p:childTnLst>
                          </p:cTn>
                        </p:par>
                        <p:par>
                          <p:cTn id="48" fill="hold">
                            <p:stCondLst>
                              <p:cond delay="500"/>
                            </p:stCondLst>
                            <p:childTnLst>
                              <p:par>
                                <p:cTn id="49" presetClass="entr" nodeType="afterEffect" presetSubtype="8" presetID="22" grpId="12" fill="hold">
                                  <p:stCondLst>
                                    <p:cond delay="0"/>
                                  </p:stCondLst>
                                  <p:iterate type="el" backwards="0">
                                    <p:tmAbs val="0"/>
                                  </p:iterate>
                                  <p:childTnLst>
                                    <p:set>
                                      <p:cBhvr>
                                        <p:cTn id="50" fill="hold"/>
                                        <p:tgtEl>
                                          <p:spTgt spid="621"/>
                                        </p:tgtEl>
                                        <p:attrNameLst>
                                          <p:attrName>style.visibility</p:attrName>
                                        </p:attrNameLst>
                                      </p:cBhvr>
                                      <p:to>
                                        <p:strVal val="visible"/>
                                      </p:to>
                                    </p:set>
                                    <p:animEffect filter="wipe(left)" transition="in">
                                      <p:cBhvr>
                                        <p:cTn id="51" dur="5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6" grpId="5"/>
      <p:bldP build="whole" bldLvl="1" animBg="1" rev="0" advAuto="0" spid="610" grpId="9"/>
      <p:bldP build="whole" bldLvl="1" animBg="1" rev="0" advAuto="0" spid="621" grpId="12"/>
      <p:bldP build="whole" bldLvl="1" animBg="1" rev="0" advAuto="0" spid="623" grpId="2"/>
      <p:bldP build="whole" bldLvl="1" animBg="1" rev="0" advAuto="0" spid="618" grpId="11"/>
      <p:bldP build="whole" bldLvl="1" animBg="1" rev="0" advAuto="0" spid="624" grpId="4"/>
      <p:bldP build="whole" bldLvl="1" animBg="1" rev="0" advAuto="0" spid="607" grpId="6"/>
      <p:bldP build="whole" bldLvl="1" animBg="1" rev="0" advAuto="0" spid="626" grpId="10"/>
      <p:bldP build="whole" bldLvl="1" animBg="1" rev="0" advAuto="0" spid="617" grpId="8"/>
      <p:bldP build="whole" bldLvl="1" animBg="1" rev="0" advAuto="0" spid="604" grpId="1"/>
      <p:bldP build="whole" bldLvl="1" animBg="1" rev="0" advAuto="0" spid="625" grpId="7"/>
      <p:bldP build="whole" bldLvl="1" animBg="1" rev="0" advAuto="0" spid="615" grpId="3"/>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30" name="struggling_1.jpg"/>
          <p:cNvPicPr>
            <a:picLocks noChangeAspect="0"/>
          </p:cNvPicPr>
          <p:nvPr/>
        </p:nvPicPr>
        <p:blipFill>
          <a:blip r:embed="rId3">
            <a:extLst/>
          </a:blip>
          <a:stretch>
            <a:fillRect/>
          </a:stretch>
        </p:blipFill>
        <p:spPr>
          <a:xfrm>
            <a:off x="3048000" y="0"/>
            <a:ext cx="18288000" cy="13716000"/>
          </a:xfrm>
          <a:prstGeom prst="rect">
            <a:avLst/>
          </a:prstGeom>
          <a:ln w="12700">
            <a:miter lim="400000"/>
          </a:ln>
        </p:spPr>
      </p:pic>
      <p:sp>
        <p:nvSpPr>
          <p:cNvPr id="631" name="Shape 631"/>
          <p:cNvSpPr/>
          <p:nvPr/>
        </p:nvSpPr>
        <p:spPr>
          <a:xfrm>
            <a:off x="7052264" y="160734"/>
            <a:ext cx="10069682"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000000"/>
              </a:buClr>
              <a:buFont typeface="Arial"/>
              <a:defRPr sz="7000" u="sng">
                <a:uFill>
                  <a:solidFill>
                    <a:srgbClr val="000000"/>
                  </a:solidFill>
                </a:uFill>
                <a:latin typeface="+mn-lt"/>
                <a:ea typeface="+mn-ea"/>
                <a:cs typeface="+mn-cs"/>
                <a:sym typeface="Arial"/>
              </a:defRPr>
            </a:lvl1pPr>
          </a:lstStyle>
          <a:p>
            <a:pPr/>
            <a:r>
              <a:t>Ciclo de Comportamento</a:t>
            </a:r>
          </a:p>
        </p:txBody>
      </p:sp>
      <p:grpSp>
        <p:nvGrpSpPr>
          <p:cNvPr id="634" name="Group 634"/>
          <p:cNvGrpSpPr/>
          <p:nvPr/>
        </p:nvGrpSpPr>
        <p:grpSpPr>
          <a:xfrm>
            <a:off x="10513218" y="2125265"/>
            <a:ext cx="3196829" cy="1375173"/>
            <a:chOff x="8288" y="0"/>
            <a:chExt cx="3196828" cy="1375171"/>
          </a:xfrm>
        </p:grpSpPr>
        <p:sp>
          <p:nvSpPr>
            <p:cNvPr id="632" name="Shape 632"/>
            <p:cNvSpPr/>
            <p:nvPr/>
          </p:nvSpPr>
          <p:spPr>
            <a:xfrm>
              <a:off x="8288"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633" name="Shape 633"/>
            <p:cNvSpPr/>
            <p:nvPr/>
          </p:nvSpPr>
          <p:spPr>
            <a:xfrm>
              <a:off x="391399" y="248332"/>
              <a:ext cx="2438942" cy="883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Caráter</a:t>
              </a:r>
            </a:p>
          </p:txBody>
        </p:sp>
      </p:grpSp>
      <p:grpSp>
        <p:nvGrpSpPr>
          <p:cNvPr id="637" name="Group 637"/>
          <p:cNvGrpSpPr/>
          <p:nvPr/>
        </p:nvGrpSpPr>
        <p:grpSpPr>
          <a:xfrm>
            <a:off x="10513218" y="7929562"/>
            <a:ext cx="3196829" cy="1375173"/>
            <a:chOff x="0" y="0"/>
            <a:chExt cx="3196828" cy="1375171"/>
          </a:xfrm>
        </p:grpSpPr>
        <p:sp>
          <p:nvSpPr>
            <p:cNvPr id="635" name="Shape 635"/>
            <p:cNvSpPr/>
            <p:nvPr/>
          </p:nvSpPr>
          <p:spPr>
            <a:xfrm>
              <a:off x="0"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636" name="Shape 636"/>
            <p:cNvSpPr/>
            <p:nvPr/>
          </p:nvSpPr>
          <p:spPr>
            <a:xfrm>
              <a:off x="566430" y="235235"/>
              <a:ext cx="2072303" cy="883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Ações</a:t>
              </a:r>
            </a:p>
          </p:txBody>
        </p:sp>
      </p:grpSp>
      <p:grpSp>
        <p:nvGrpSpPr>
          <p:cNvPr id="640" name="Group 640"/>
          <p:cNvGrpSpPr/>
          <p:nvPr/>
        </p:nvGrpSpPr>
        <p:grpSpPr>
          <a:xfrm>
            <a:off x="5833795" y="4875609"/>
            <a:ext cx="3196829" cy="1375173"/>
            <a:chOff x="0" y="0"/>
            <a:chExt cx="3196828" cy="1375171"/>
          </a:xfrm>
        </p:grpSpPr>
        <p:sp>
          <p:nvSpPr>
            <p:cNvPr id="638" name="Shape 638"/>
            <p:cNvSpPr/>
            <p:nvPr/>
          </p:nvSpPr>
          <p:spPr>
            <a:xfrm>
              <a:off x="0"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639" name="Shape 639"/>
            <p:cNvSpPr/>
            <p:nvPr/>
          </p:nvSpPr>
          <p:spPr>
            <a:xfrm>
              <a:off x="322705" y="238510"/>
              <a:ext cx="2543084" cy="8886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Habitos</a:t>
              </a:r>
            </a:p>
          </p:txBody>
        </p:sp>
      </p:grpSp>
      <p:sp>
        <p:nvSpPr>
          <p:cNvPr id="656" name="Shape 656"/>
          <p:cNvSpPr/>
          <p:nvPr/>
        </p:nvSpPr>
        <p:spPr>
          <a:xfrm>
            <a:off x="13227788" y="3506787"/>
            <a:ext cx="1637981" cy="10183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200" y="7200"/>
                  <a:pt x="14400" y="14400"/>
                  <a:pt x="21600" y="21600"/>
                </a:cubicBezTo>
              </a:path>
            </a:pathLst>
          </a:custGeom>
          <a:ln w="50800">
            <a:solidFill>
              <a:srgbClr val="3DACFF"/>
            </a:solidFill>
            <a:tailEnd type="triangle"/>
          </a:ln>
        </p:spPr>
        <p:txBody>
          <a:bodyPr/>
          <a:lstStyle/>
          <a:p>
            <a:pPr/>
          </a:p>
        </p:txBody>
      </p:sp>
      <p:sp>
        <p:nvSpPr>
          <p:cNvPr id="657" name="Shape 657"/>
          <p:cNvSpPr/>
          <p:nvPr/>
        </p:nvSpPr>
        <p:spPr>
          <a:xfrm>
            <a:off x="12838860" y="5878870"/>
            <a:ext cx="2142418" cy="20443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400" y="7200"/>
                  <a:pt x="7200" y="14400"/>
                  <a:pt x="0" y="21600"/>
                </a:cubicBezTo>
              </a:path>
            </a:pathLst>
          </a:custGeom>
          <a:ln w="50800">
            <a:solidFill>
              <a:srgbClr val="3DACFF"/>
            </a:solidFill>
            <a:tailEnd type="triangle"/>
          </a:ln>
        </p:spPr>
        <p:txBody>
          <a:bodyPr/>
          <a:lstStyle/>
          <a:p>
            <a:pPr/>
          </a:p>
        </p:txBody>
      </p:sp>
      <p:sp>
        <p:nvSpPr>
          <p:cNvPr id="658" name="Shape 658"/>
          <p:cNvSpPr/>
          <p:nvPr/>
        </p:nvSpPr>
        <p:spPr>
          <a:xfrm>
            <a:off x="8495493" y="6257131"/>
            <a:ext cx="2552856" cy="16660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400" y="14400"/>
                  <a:pt x="7200" y="7200"/>
                  <a:pt x="0" y="0"/>
                </a:cubicBezTo>
              </a:path>
            </a:pathLst>
          </a:custGeom>
          <a:ln w="50800">
            <a:solidFill>
              <a:srgbClr val="3DACFF"/>
            </a:solidFill>
            <a:tailEnd type="triangle"/>
          </a:ln>
        </p:spPr>
        <p:txBody>
          <a:bodyPr/>
          <a:lstStyle/>
          <a:p>
            <a:pPr/>
          </a:p>
        </p:txBody>
      </p:sp>
      <p:sp>
        <p:nvSpPr>
          <p:cNvPr id="659" name="Shape 659"/>
          <p:cNvSpPr/>
          <p:nvPr/>
        </p:nvSpPr>
        <p:spPr>
          <a:xfrm>
            <a:off x="8612869" y="3506787"/>
            <a:ext cx="2318105" cy="13624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7200" y="14400"/>
                  <a:pt x="14400" y="7200"/>
                  <a:pt x="21600" y="0"/>
                </a:cubicBezTo>
              </a:path>
            </a:pathLst>
          </a:custGeom>
          <a:ln w="50800">
            <a:solidFill>
              <a:srgbClr val="3DACFF"/>
            </a:solidFill>
            <a:tailEnd type="triangle"/>
          </a:ln>
        </p:spPr>
        <p:txBody>
          <a:bodyPr/>
          <a:lstStyle/>
          <a:p>
            <a:pPr/>
          </a:p>
        </p:txBody>
      </p:sp>
      <p:sp>
        <p:nvSpPr>
          <p:cNvPr id="645" name="Shape 645"/>
          <p:cNvSpPr/>
          <p:nvPr/>
        </p:nvSpPr>
        <p:spPr>
          <a:xfrm rot="2220000">
            <a:off x="14378283" y="3336046"/>
            <a:ext cx="1742831"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controla</a:t>
            </a:r>
          </a:p>
        </p:txBody>
      </p:sp>
      <p:sp>
        <p:nvSpPr>
          <p:cNvPr id="646" name="Shape 646"/>
          <p:cNvSpPr/>
          <p:nvPr/>
        </p:nvSpPr>
        <p:spPr>
          <a:xfrm rot="19320000">
            <a:off x="14162105" y="7218508"/>
            <a:ext cx="2382560"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determinam</a:t>
            </a:r>
          </a:p>
        </p:txBody>
      </p:sp>
      <p:sp>
        <p:nvSpPr>
          <p:cNvPr id="647" name="Shape 647"/>
          <p:cNvSpPr/>
          <p:nvPr/>
        </p:nvSpPr>
        <p:spPr>
          <a:xfrm rot="2640000">
            <a:off x="8264983" y="7735361"/>
            <a:ext cx="1766899"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viram</a:t>
            </a:r>
          </a:p>
        </p:txBody>
      </p:sp>
      <p:sp>
        <p:nvSpPr>
          <p:cNvPr id="648" name="Shape 648"/>
          <p:cNvSpPr/>
          <p:nvPr/>
        </p:nvSpPr>
        <p:spPr>
          <a:xfrm rot="19560000">
            <a:off x="8139333" y="3061281"/>
            <a:ext cx="2134117"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constroem</a:t>
            </a:r>
          </a:p>
        </p:txBody>
      </p:sp>
      <p:grpSp>
        <p:nvGrpSpPr>
          <p:cNvPr id="651" name="Group 651"/>
          <p:cNvGrpSpPr/>
          <p:nvPr/>
        </p:nvGrpSpPr>
        <p:grpSpPr>
          <a:xfrm>
            <a:off x="10513218" y="2125265"/>
            <a:ext cx="3196829" cy="1375173"/>
            <a:chOff x="8288" y="0"/>
            <a:chExt cx="3196828" cy="1375171"/>
          </a:xfrm>
        </p:grpSpPr>
        <p:sp>
          <p:nvSpPr>
            <p:cNvPr id="649" name="Shape 649"/>
            <p:cNvSpPr/>
            <p:nvPr/>
          </p:nvSpPr>
          <p:spPr>
            <a:xfrm>
              <a:off x="8288" y="0"/>
              <a:ext cx="3196829" cy="1375172"/>
            </a:xfrm>
            <a:prstGeom prst="rect">
              <a:avLst/>
            </a:prstGeom>
            <a:solidFill>
              <a:srgbClr val="FF2600"/>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650" name="Shape 650"/>
            <p:cNvSpPr/>
            <p:nvPr/>
          </p:nvSpPr>
          <p:spPr>
            <a:xfrm>
              <a:off x="391399" y="248332"/>
              <a:ext cx="2438942" cy="883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Caráter</a:t>
              </a:r>
            </a:p>
          </p:txBody>
        </p:sp>
      </p:grpSp>
      <p:grpSp>
        <p:nvGrpSpPr>
          <p:cNvPr id="654" name="Group 654"/>
          <p:cNvGrpSpPr/>
          <p:nvPr/>
        </p:nvGrpSpPr>
        <p:grpSpPr>
          <a:xfrm>
            <a:off x="14941485" y="4875609"/>
            <a:ext cx="3197687" cy="1375173"/>
            <a:chOff x="-858" y="0"/>
            <a:chExt cx="3197686" cy="1375171"/>
          </a:xfrm>
        </p:grpSpPr>
        <p:sp>
          <p:nvSpPr>
            <p:cNvPr id="652" name="Shape 652"/>
            <p:cNvSpPr/>
            <p:nvPr/>
          </p:nvSpPr>
          <p:spPr>
            <a:xfrm>
              <a:off x="0"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653" name="Shape 653"/>
            <p:cNvSpPr/>
            <p:nvPr/>
          </p:nvSpPr>
          <p:spPr>
            <a:xfrm>
              <a:off x="-859" y="346230"/>
              <a:ext cx="3187832" cy="6731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3800">
                  <a:uFill>
                    <a:solidFill>
                      <a:srgbClr val="000000"/>
                    </a:solidFill>
                  </a:uFill>
                  <a:latin typeface="+mn-lt"/>
                  <a:ea typeface="+mn-ea"/>
                  <a:cs typeface="+mn-cs"/>
                  <a:sym typeface="Arial"/>
                </a:defRPr>
              </a:lvl1pPr>
            </a:lstStyle>
            <a:p>
              <a:pPr/>
              <a:r>
                <a:t>Pensamentos</a:t>
              </a:r>
            </a:p>
          </p:txBody>
        </p:sp>
      </p:grpSp>
      <p:pic>
        <p:nvPicPr>
          <p:cNvPr id="655"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634"/>
                                        </p:tgtEl>
                                        <p:attrNameLst>
                                          <p:attrName>style.visibility</p:attrName>
                                        </p:attrNameLst>
                                      </p:cBhvr>
                                      <p:to>
                                        <p:strVal val="visible"/>
                                      </p:to>
                                    </p:set>
                                    <p:animEffect filter="wipe(left)" transition="in">
                                      <p:cBhvr>
                                        <p:cTn id="7" dur="500"/>
                                        <p:tgtEl>
                                          <p:spTgt spid="63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656"/>
                                        </p:tgtEl>
                                        <p:attrNameLst>
                                          <p:attrName>style.visibility</p:attrName>
                                        </p:attrNameLst>
                                      </p:cBhvr>
                                      <p:to>
                                        <p:strVal val="visible"/>
                                      </p:to>
                                    </p:set>
                                    <p:animEffect filter="wipe(up)" transition="in">
                                      <p:cBhvr>
                                        <p:cTn id="12" dur="500"/>
                                        <p:tgtEl>
                                          <p:spTgt spid="656"/>
                                        </p:tgtEl>
                                      </p:cBhvr>
                                    </p:animEffect>
                                  </p:childTnLst>
                                </p:cTn>
                              </p:par>
                            </p:childTnLst>
                          </p:cTn>
                        </p:par>
                        <p:par>
                          <p:cTn id="13" fill="hold">
                            <p:stCondLst>
                              <p:cond delay="500"/>
                            </p:stCondLst>
                            <p:childTnLst>
                              <p:par>
                                <p:cTn id="14" presetClass="entr" nodeType="afterEffect" presetSubtype="0" presetID="1" grpId="3" fill="hold">
                                  <p:stCondLst>
                                    <p:cond delay="0"/>
                                  </p:stCondLst>
                                  <p:iterate type="el" backwards="0">
                                    <p:tmAbs val="0"/>
                                  </p:iterate>
                                  <p:childTnLst>
                                    <p:set>
                                      <p:cBhvr>
                                        <p:cTn id="15" fill="hold"/>
                                        <p:tgtEl>
                                          <p:spTgt spid="64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2" presetID="22" grpId="4" fill="hold">
                                  <p:stCondLst>
                                    <p:cond delay="0"/>
                                  </p:stCondLst>
                                  <p:iterate type="el" backwards="0">
                                    <p:tmAbs val="0"/>
                                  </p:iterate>
                                  <p:childTnLst>
                                    <p:set>
                                      <p:cBhvr>
                                        <p:cTn id="19" fill="hold"/>
                                        <p:tgtEl>
                                          <p:spTgt spid="657"/>
                                        </p:tgtEl>
                                        <p:attrNameLst>
                                          <p:attrName>style.visibility</p:attrName>
                                        </p:attrNameLst>
                                      </p:cBhvr>
                                      <p:to>
                                        <p:strVal val="visible"/>
                                      </p:to>
                                    </p:set>
                                    <p:animEffect filter="wipe(right)" transition="in">
                                      <p:cBhvr>
                                        <p:cTn id="20" dur="500"/>
                                        <p:tgtEl>
                                          <p:spTgt spid="657"/>
                                        </p:tgtEl>
                                      </p:cBhvr>
                                    </p:animEffect>
                                  </p:childTnLst>
                                </p:cTn>
                              </p:par>
                            </p:childTnLst>
                          </p:cTn>
                        </p:par>
                        <p:par>
                          <p:cTn id="21" fill="hold">
                            <p:stCondLst>
                              <p:cond delay="500"/>
                            </p:stCondLst>
                            <p:childTnLst>
                              <p:par>
                                <p:cTn id="22" presetClass="entr" nodeType="afterEffect" presetSubtype="0" presetID="1" grpId="5" fill="hold">
                                  <p:stCondLst>
                                    <p:cond delay="0"/>
                                  </p:stCondLst>
                                  <p:iterate type="el" backwards="0">
                                    <p:tmAbs val="0"/>
                                  </p:iterate>
                                  <p:childTnLst>
                                    <p:set>
                                      <p:cBhvr>
                                        <p:cTn id="23" fill="hold"/>
                                        <p:tgtEl>
                                          <p:spTgt spid="646"/>
                                        </p:tgtEl>
                                        <p:attrNameLst>
                                          <p:attrName>style.visibility</p:attrName>
                                        </p:attrNameLst>
                                      </p:cBhvr>
                                      <p:to>
                                        <p:strVal val="visible"/>
                                      </p:to>
                                    </p:set>
                                  </p:childTnLst>
                                </p:cTn>
                              </p:par>
                            </p:childTnLst>
                          </p:cTn>
                        </p:par>
                        <p:par>
                          <p:cTn id="24" fill="hold">
                            <p:stCondLst>
                              <p:cond delay="500"/>
                            </p:stCondLst>
                            <p:childTnLst>
                              <p:par>
                                <p:cTn id="25" presetClass="entr" nodeType="afterEffect" presetSubtype="8" presetID="22" grpId="6" fill="hold">
                                  <p:stCondLst>
                                    <p:cond delay="0"/>
                                  </p:stCondLst>
                                  <p:iterate type="el" backwards="0">
                                    <p:tmAbs val="0"/>
                                  </p:iterate>
                                  <p:childTnLst>
                                    <p:set>
                                      <p:cBhvr>
                                        <p:cTn id="26" fill="hold"/>
                                        <p:tgtEl>
                                          <p:spTgt spid="637"/>
                                        </p:tgtEl>
                                        <p:attrNameLst>
                                          <p:attrName>style.visibility</p:attrName>
                                        </p:attrNameLst>
                                      </p:cBhvr>
                                      <p:to>
                                        <p:strVal val="visible"/>
                                      </p:to>
                                    </p:set>
                                    <p:animEffect filter="wipe(left)" transition="in">
                                      <p:cBhvr>
                                        <p:cTn id="27" dur="500"/>
                                        <p:tgtEl>
                                          <p:spTgt spid="63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2" presetID="22" grpId="7" fill="hold">
                                  <p:stCondLst>
                                    <p:cond delay="0"/>
                                  </p:stCondLst>
                                  <p:iterate type="el" backwards="0">
                                    <p:tmAbs val="0"/>
                                  </p:iterate>
                                  <p:childTnLst>
                                    <p:set>
                                      <p:cBhvr>
                                        <p:cTn id="31" fill="hold"/>
                                        <p:tgtEl>
                                          <p:spTgt spid="658"/>
                                        </p:tgtEl>
                                        <p:attrNameLst>
                                          <p:attrName>style.visibility</p:attrName>
                                        </p:attrNameLst>
                                      </p:cBhvr>
                                      <p:to>
                                        <p:strVal val="visible"/>
                                      </p:to>
                                    </p:set>
                                    <p:animEffect filter="wipe(right)" transition="in">
                                      <p:cBhvr>
                                        <p:cTn id="32" dur="500"/>
                                        <p:tgtEl>
                                          <p:spTgt spid="658"/>
                                        </p:tgtEl>
                                      </p:cBhvr>
                                    </p:animEffect>
                                  </p:childTnLst>
                                </p:cTn>
                              </p:par>
                            </p:childTnLst>
                          </p:cTn>
                        </p:par>
                        <p:par>
                          <p:cTn id="33" fill="hold">
                            <p:stCondLst>
                              <p:cond delay="500"/>
                            </p:stCondLst>
                            <p:childTnLst>
                              <p:par>
                                <p:cTn id="34" presetClass="entr" nodeType="afterEffect" presetSubtype="0" presetID="1" grpId="8" fill="hold">
                                  <p:stCondLst>
                                    <p:cond delay="0"/>
                                  </p:stCondLst>
                                  <p:iterate type="el" backwards="0">
                                    <p:tmAbs val="0"/>
                                  </p:iterate>
                                  <p:childTnLst>
                                    <p:set>
                                      <p:cBhvr>
                                        <p:cTn id="35" fill="hold"/>
                                        <p:tgtEl>
                                          <p:spTgt spid="647"/>
                                        </p:tgtEl>
                                        <p:attrNameLst>
                                          <p:attrName>style.visibility</p:attrName>
                                        </p:attrNameLst>
                                      </p:cBhvr>
                                      <p:to>
                                        <p:strVal val="visible"/>
                                      </p:to>
                                    </p:set>
                                  </p:childTnLst>
                                </p:cTn>
                              </p:par>
                            </p:childTnLst>
                          </p:cTn>
                        </p:par>
                        <p:par>
                          <p:cTn id="36" fill="hold">
                            <p:stCondLst>
                              <p:cond delay="500"/>
                            </p:stCondLst>
                            <p:childTnLst>
                              <p:par>
                                <p:cTn id="37" presetClass="entr" nodeType="afterEffect" presetSubtype="8" presetID="22" grpId="9" fill="hold">
                                  <p:stCondLst>
                                    <p:cond delay="0"/>
                                  </p:stCondLst>
                                  <p:iterate type="el" backwards="0">
                                    <p:tmAbs val="0"/>
                                  </p:iterate>
                                  <p:childTnLst>
                                    <p:set>
                                      <p:cBhvr>
                                        <p:cTn id="38" fill="hold"/>
                                        <p:tgtEl>
                                          <p:spTgt spid="640"/>
                                        </p:tgtEl>
                                        <p:attrNameLst>
                                          <p:attrName>style.visibility</p:attrName>
                                        </p:attrNameLst>
                                      </p:cBhvr>
                                      <p:to>
                                        <p:strVal val="visible"/>
                                      </p:to>
                                    </p:set>
                                    <p:animEffect filter="wipe(left)" transition="in">
                                      <p:cBhvr>
                                        <p:cTn id="39" dur="500"/>
                                        <p:tgtEl>
                                          <p:spTgt spid="640"/>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8" presetID="22" grpId="10" fill="hold">
                                  <p:stCondLst>
                                    <p:cond delay="0"/>
                                  </p:stCondLst>
                                  <p:iterate type="el" backwards="0">
                                    <p:tmAbs val="0"/>
                                  </p:iterate>
                                  <p:childTnLst>
                                    <p:set>
                                      <p:cBhvr>
                                        <p:cTn id="43" fill="hold"/>
                                        <p:tgtEl>
                                          <p:spTgt spid="659"/>
                                        </p:tgtEl>
                                        <p:attrNameLst>
                                          <p:attrName>style.visibility</p:attrName>
                                        </p:attrNameLst>
                                      </p:cBhvr>
                                      <p:to>
                                        <p:strVal val="visible"/>
                                      </p:to>
                                    </p:set>
                                    <p:animEffect filter="wipe(left)" transition="in">
                                      <p:cBhvr>
                                        <p:cTn id="44" dur="500"/>
                                        <p:tgtEl>
                                          <p:spTgt spid="659"/>
                                        </p:tgtEl>
                                      </p:cBhvr>
                                    </p:animEffect>
                                  </p:childTnLst>
                                </p:cTn>
                              </p:par>
                            </p:childTnLst>
                          </p:cTn>
                        </p:par>
                        <p:par>
                          <p:cTn id="45" fill="hold">
                            <p:stCondLst>
                              <p:cond delay="500"/>
                            </p:stCondLst>
                            <p:childTnLst>
                              <p:par>
                                <p:cTn id="46" presetClass="entr" nodeType="afterEffect" presetSubtype="0" presetID="1" grpId="11" fill="hold">
                                  <p:stCondLst>
                                    <p:cond delay="0"/>
                                  </p:stCondLst>
                                  <p:iterate type="el" backwards="0">
                                    <p:tmAbs val="0"/>
                                  </p:iterate>
                                  <p:childTnLst>
                                    <p:set>
                                      <p:cBhvr>
                                        <p:cTn id="47" fill="hold"/>
                                        <p:tgtEl>
                                          <p:spTgt spid="648"/>
                                        </p:tgtEl>
                                        <p:attrNameLst>
                                          <p:attrName>style.visibility</p:attrName>
                                        </p:attrNameLst>
                                      </p:cBhvr>
                                      <p:to>
                                        <p:strVal val="visible"/>
                                      </p:to>
                                    </p:set>
                                  </p:childTnLst>
                                </p:cTn>
                              </p:par>
                            </p:childTnLst>
                          </p:cTn>
                        </p:par>
                        <p:par>
                          <p:cTn id="48" fill="hold">
                            <p:stCondLst>
                              <p:cond delay="500"/>
                            </p:stCondLst>
                            <p:childTnLst>
                              <p:par>
                                <p:cTn id="49" presetClass="entr" nodeType="afterEffect" presetSubtype="8" presetID="22" grpId="12" fill="hold">
                                  <p:stCondLst>
                                    <p:cond delay="0"/>
                                  </p:stCondLst>
                                  <p:iterate type="el" backwards="0">
                                    <p:tmAbs val="0"/>
                                  </p:iterate>
                                  <p:childTnLst>
                                    <p:set>
                                      <p:cBhvr>
                                        <p:cTn id="50" fill="hold"/>
                                        <p:tgtEl>
                                          <p:spTgt spid="654"/>
                                        </p:tgtEl>
                                        <p:attrNameLst>
                                          <p:attrName>style.visibility</p:attrName>
                                        </p:attrNameLst>
                                      </p:cBhvr>
                                      <p:to>
                                        <p:strVal val="visible"/>
                                      </p:to>
                                    </p:set>
                                    <p:animEffect filter="wipe(left)" transition="in">
                                      <p:cBhvr>
                                        <p:cTn id="51" dur="500"/>
                                        <p:tgtEl>
                                          <p:spTgt spid="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8" grpId="11"/>
      <p:bldP build="whole" bldLvl="1" animBg="1" rev="0" advAuto="0" spid="634" grpId="1"/>
      <p:bldP build="whole" bldLvl="1" animBg="1" rev="0" advAuto="0" spid="658" grpId="7"/>
      <p:bldP build="whole" bldLvl="1" animBg="1" rev="0" advAuto="0" spid="647" grpId="8"/>
      <p:bldP build="whole" bldLvl="1" animBg="1" rev="0" advAuto="0" spid="640" grpId="9"/>
      <p:bldP build="whole" bldLvl="1" animBg="1" rev="0" advAuto="0" spid="654" grpId="12"/>
      <p:bldP build="whole" bldLvl="1" animBg="1" rev="0" advAuto="0" spid="645" grpId="3"/>
      <p:bldP build="whole" bldLvl="1" animBg="1" rev="0" advAuto="0" spid="659" grpId="10"/>
      <p:bldP build="whole" bldLvl="1" animBg="1" rev="0" advAuto="0" spid="646" grpId="5"/>
      <p:bldP build="whole" bldLvl="1" animBg="1" rev="0" advAuto="0" spid="657" grpId="4"/>
      <p:bldP build="whole" bldLvl="1" animBg="1" rev="0" advAuto="0" spid="656" grpId="2"/>
      <p:bldP build="whole" bldLvl="1" animBg="1" rev="0" advAuto="0" spid="637" grpId="6"/>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63" name="struggling_1.jpg"/>
          <p:cNvPicPr>
            <a:picLocks noChangeAspect="0"/>
          </p:cNvPicPr>
          <p:nvPr/>
        </p:nvPicPr>
        <p:blipFill>
          <a:blip r:embed="rId3">
            <a:extLst/>
          </a:blip>
          <a:stretch>
            <a:fillRect/>
          </a:stretch>
        </p:blipFill>
        <p:spPr>
          <a:xfrm>
            <a:off x="3048000" y="0"/>
            <a:ext cx="18288000" cy="13716000"/>
          </a:xfrm>
          <a:prstGeom prst="rect">
            <a:avLst/>
          </a:prstGeom>
          <a:ln w="12700">
            <a:miter lim="400000"/>
          </a:ln>
        </p:spPr>
      </p:pic>
      <p:sp>
        <p:nvSpPr>
          <p:cNvPr id="664" name="Shape 664"/>
          <p:cNvSpPr/>
          <p:nvPr/>
        </p:nvSpPr>
        <p:spPr>
          <a:xfrm>
            <a:off x="7052264" y="160734"/>
            <a:ext cx="10069682"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000000"/>
              </a:buClr>
              <a:buFont typeface="Arial"/>
              <a:defRPr sz="7000" u="sng">
                <a:uFill>
                  <a:solidFill>
                    <a:srgbClr val="000000"/>
                  </a:solidFill>
                </a:uFill>
                <a:latin typeface="+mn-lt"/>
                <a:ea typeface="+mn-ea"/>
                <a:cs typeface="+mn-cs"/>
                <a:sym typeface="Arial"/>
              </a:defRPr>
            </a:lvl1pPr>
          </a:lstStyle>
          <a:p>
            <a:pPr/>
            <a:r>
              <a:t>Ciclo de Comportamento</a:t>
            </a:r>
          </a:p>
        </p:txBody>
      </p:sp>
      <p:grpSp>
        <p:nvGrpSpPr>
          <p:cNvPr id="667" name="Group 667"/>
          <p:cNvGrpSpPr/>
          <p:nvPr/>
        </p:nvGrpSpPr>
        <p:grpSpPr>
          <a:xfrm>
            <a:off x="10513218" y="2125265"/>
            <a:ext cx="3196829" cy="1375173"/>
            <a:chOff x="8288" y="0"/>
            <a:chExt cx="3196828" cy="1375171"/>
          </a:xfrm>
        </p:grpSpPr>
        <p:sp>
          <p:nvSpPr>
            <p:cNvPr id="665" name="Shape 665"/>
            <p:cNvSpPr/>
            <p:nvPr/>
          </p:nvSpPr>
          <p:spPr>
            <a:xfrm>
              <a:off x="8288"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666" name="Shape 666"/>
            <p:cNvSpPr/>
            <p:nvPr/>
          </p:nvSpPr>
          <p:spPr>
            <a:xfrm>
              <a:off x="391399" y="248332"/>
              <a:ext cx="2438942" cy="883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Caráter</a:t>
              </a:r>
            </a:p>
          </p:txBody>
        </p:sp>
      </p:grpSp>
      <p:grpSp>
        <p:nvGrpSpPr>
          <p:cNvPr id="670" name="Group 670"/>
          <p:cNvGrpSpPr/>
          <p:nvPr/>
        </p:nvGrpSpPr>
        <p:grpSpPr>
          <a:xfrm>
            <a:off x="14941485" y="4875609"/>
            <a:ext cx="3197687" cy="1375173"/>
            <a:chOff x="-858" y="0"/>
            <a:chExt cx="3197686" cy="1375171"/>
          </a:xfrm>
        </p:grpSpPr>
        <p:sp>
          <p:nvSpPr>
            <p:cNvPr id="668" name="Shape 668"/>
            <p:cNvSpPr/>
            <p:nvPr/>
          </p:nvSpPr>
          <p:spPr>
            <a:xfrm>
              <a:off x="0"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669" name="Shape 669"/>
            <p:cNvSpPr/>
            <p:nvPr/>
          </p:nvSpPr>
          <p:spPr>
            <a:xfrm>
              <a:off x="-859" y="346230"/>
              <a:ext cx="3187832" cy="6731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3800">
                  <a:uFill>
                    <a:solidFill>
                      <a:srgbClr val="000000"/>
                    </a:solidFill>
                  </a:uFill>
                  <a:latin typeface="+mn-lt"/>
                  <a:ea typeface="+mn-ea"/>
                  <a:cs typeface="+mn-cs"/>
                  <a:sym typeface="Arial"/>
                </a:defRPr>
              </a:lvl1pPr>
            </a:lstStyle>
            <a:p>
              <a:pPr/>
              <a:r>
                <a:t>Pensamentos</a:t>
              </a:r>
            </a:p>
          </p:txBody>
        </p:sp>
      </p:grpSp>
      <p:grpSp>
        <p:nvGrpSpPr>
          <p:cNvPr id="673" name="Group 673"/>
          <p:cNvGrpSpPr/>
          <p:nvPr/>
        </p:nvGrpSpPr>
        <p:grpSpPr>
          <a:xfrm>
            <a:off x="10513218" y="7929562"/>
            <a:ext cx="3196829" cy="1375173"/>
            <a:chOff x="0" y="0"/>
            <a:chExt cx="3196828" cy="1375171"/>
          </a:xfrm>
        </p:grpSpPr>
        <p:sp>
          <p:nvSpPr>
            <p:cNvPr id="671" name="Shape 671"/>
            <p:cNvSpPr/>
            <p:nvPr/>
          </p:nvSpPr>
          <p:spPr>
            <a:xfrm>
              <a:off x="0"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672" name="Shape 672"/>
            <p:cNvSpPr/>
            <p:nvPr/>
          </p:nvSpPr>
          <p:spPr>
            <a:xfrm>
              <a:off x="566430" y="235235"/>
              <a:ext cx="2072303" cy="883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Ações</a:t>
              </a:r>
            </a:p>
          </p:txBody>
        </p:sp>
      </p:grpSp>
      <p:sp>
        <p:nvSpPr>
          <p:cNvPr id="686" name="Shape 686"/>
          <p:cNvSpPr/>
          <p:nvPr/>
        </p:nvSpPr>
        <p:spPr>
          <a:xfrm>
            <a:off x="13229031" y="3506787"/>
            <a:ext cx="2193899" cy="13624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200" y="7200"/>
                  <a:pt x="14400" y="14400"/>
                  <a:pt x="21600" y="21600"/>
                </a:cubicBezTo>
              </a:path>
            </a:pathLst>
          </a:custGeom>
          <a:ln w="50800">
            <a:solidFill>
              <a:srgbClr val="3DACFF"/>
            </a:solidFill>
            <a:tailEnd type="triangle"/>
          </a:ln>
        </p:spPr>
        <p:txBody>
          <a:bodyPr/>
          <a:lstStyle/>
          <a:p>
            <a:pPr/>
          </a:p>
        </p:txBody>
      </p:sp>
      <p:sp>
        <p:nvSpPr>
          <p:cNvPr id="687" name="Shape 687"/>
          <p:cNvSpPr/>
          <p:nvPr/>
        </p:nvSpPr>
        <p:spPr>
          <a:xfrm>
            <a:off x="13117945" y="6257131"/>
            <a:ext cx="2416072" cy="16660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400" y="7200"/>
                  <a:pt x="7200" y="14400"/>
                  <a:pt x="0" y="21600"/>
                </a:cubicBezTo>
              </a:path>
            </a:pathLst>
          </a:custGeom>
          <a:ln w="50800">
            <a:solidFill>
              <a:srgbClr val="3DACFF"/>
            </a:solidFill>
            <a:tailEnd type="triangle"/>
          </a:ln>
        </p:spPr>
        <p:txBody>
          <a:bodyPr/>
          <a:lstStyle/>
          <a:p>
            <a:pPr/>
          </a:p>
        </p:txBody>
      </p:sp>
      <p:sp>
        <p:nvSpPr>
          <p:cNvPr id="688" name="Shape 688"/>
          <p:cNvSpPr/>
          <p:nvPr/>
        </p:nvSpPr>
        <p:spPr>
          <a:xfrm>
            <a:off x="7683545" y="5999426"/>
            <a:ext cx="3254240" cy="1923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400" y="14400"/>
                  <a:pt x="7200" y="7200"/>
                  <a:pt x="0" y="0"/>
                </a:cubicBezTo>
              </a:path>
            </a:pathLst>
          </a:custGeom>
          <a:ln w="50800">
            <a:solidFill>
              <a:srgbClr val="3DACFF"/>
            </a:solidFill>
            <a:tailEnd type="triangle"/>
          </a:ln>
        </p:spPr>
        <p:txBody>
          <a:bodyPr/>
          <a:lstStyle/>
          <a:p>
            <a:pPr/>
          </a:p>
        </p:txBody>
      </p:sp>
      <p:sp>
        <p:nvSpPr>
          <p:cNvPr id="689" name="Shape 689"/>
          <p:cNvSpPr/>
          <p:nvPr/>
        </p:nvSpPr>
        <p:spPr>
          <a:xfrm>
            <a:off x="7980771" y="3381857"/>
            <a:ext cx="2526144" cy="8957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7200" y="14400"/>
                  <a:pt x="14400" y="7200"/>
                  <a:pt x="21600" y="0"/>
                </a:cubicBezTo>
              </a:path>
            </a:pathLst>
          </a:custGeom>
          <a:ln w="50800">
            <a:solidFill>
              <a:srgbClr val="3DACFF"/>
            </a:solidFill>
            <a:tailEnd type="triangle"/>
          </a:ln>
        </p:spPr>
        <p:txBody>
          <a:bodyPr/>
          <a:lstStyle/>
          <a:p>
            <a:pPr/>
          </a:p>
        </p:txBody>
      </p:sp>
      <p:sp>
        <p:nvSpPr>
          <p:cNvPr id="678" name="Shape 678"/>
          <p:cNvSpPr/>
          <p:nvPr/>
        </p:nvSpPr>
        <p:spPr>
          <a:xfrm rot="2220000">
            <a:off x="14378283" y="3336046"/>
            <a:ext cx="1742831"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controla</a:t>
            </a:r>
          </a:p>
        </p:txBody>
      </p:sp>
      <p:sp>
        <p:nvSpPr>
          <p:cNvPr id="679" name="Shape 679"/>
          <p:cNvSpPr/>
          <p:nvPr/>
        </p:nvSpPr>
        <p:spPr>
          <a:xfrm rot="19320000">
            <a:off x="14162105" y="7218508"/>
            <a:ext cx="2382560"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determinam</a:t>
            </a:r>
          </a:p>
        </p:txBody>
      </p:sp>
      <p:sp>
        <p:nvSpPr>
          <p:cNvPr id="680" name="Shape 680"/>
          <p:cNvSpPr/>
          <p:nvPr/>
        </p:nvSpPr>
        <p:spPr>
          <a:xfrm rot="2640000">
            <a:off x="8264983" y="7735361"/>
            <a:ext cx="1766899"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viram</a:t>
            </a:r>
          </a:p>
        </p:txBody>
      </p:sp>
      <p:sp>
        <p:nvSpPr>
          <p:cNvPr id="681" name="Shape 681"/>
          <p:cNvSpPr/>
          <p:nvPr/>
        </p:nvSpPr>
        <p:spPr>
          <a:xfrm rot="19560000">
            <a:off x="8139333" y="3061281"/>
            <a:ext cx="2134117"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constroem</a:t>
            </a:r>
          </a:p>
        </p:txBody>
      </p:sp>
      <p:grpSp>
        <p:nvGrpSpPr>
          <p:cNvPr id="684" name="Group 684"/>
          <p:cNvGrpSpPr/>
          <p:nvPr/>
        </p:nvGrpSpPr>
        <p:grpSpPr>
          <a:xfrm>
            <a:off x="5327274" y="4875609"/>
            <a:ext cx="3196829" cy="1375173"/>
            <a:chOff x="0" y="0"/>
            <a:chExt cx="3196828" cy="1375171"/>
          </a:xfrm>
        </p:grpSpPr>
        <p:sp>
          <p:nvSpPr>
            <p:cNvPr id="682" name="Shape 682"/>
            <p:cNvSpPr/>
            <p:nvPr/>
          </p:nvSpPr>
          <p:spPr>
            <a:xfrm>
              <a:off x="0" y="0"/>
              <a:ext cx="3196829" cy="1375172"/>
            </a:xfrm>
            <a:prstGeom prst="rect">
              <a:avLst/>
            </a:prstGeom>
            <a:solidFill>
              <a:srgbClr val="FF2600"/>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683" name="Shape 683"/>
            <p:cNvSpPr/>
            <p:nvPr/>
          </p:nvSpPr>
          <p:spPr>
            <a:xfrm>
              <a:off x="356234" y="241188"/>
              <a:ext cx="2476025" cy="883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Habitos</a:t>
              </a:r>
            </a:p>
          </p:txBody>
        </p:sp>
      </p:grpSp>
      <p:pic>
        <p:nvPicPr>
          <p:cNvPr id="685"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667"/>
                                        </p:tgtEl>
                                        <p:attrNameLst>
                                          <p:attrName>style.visibility</p:attrName>
                                        </p:attrNameLst>
                                      </p:cBhvr>
                                      <p:to>
                                        <p:strVal val="visible"/>
                                      </p:to>
                                    </p:set>
                                    <p:animEffect filter="wipe(left)" transition="in">
                                      <p:cBhvr>
                                        <p:cTn id="7" dur="500"/>
                                        <p:tgtEl>
                                          <p:spTgt spid="66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686"/>
                                        </p:tgtEl>
                                        <p:attrNameLst>
                                          <p:attrName>style.visibility</p:attrName>
                                        </p:attrNameLst>
                                      </p:cBhvr>
                                      <p:to>
                                        <p:strVal val="visible"/>
                                      </p:to>
                                    </p:set>
                                    <p:animEffect filter="wipe(up)" transition="in">
                                      <p:cBhvr>
                                        <p:cTn id="12" dur="500"/>
                                        <p:tgtEl>
                                          <p:spTgt spid="686"/>
                                        </p:tgtEl>
                                      </p:cBhvr>
                                    </p:animEffect>
                                  </p:childTnLst>
                                </p:cTn>
                              </p:par>
                            </p:childTnLst>
                          </p:cTn>
                        </p:par>
                        <p:par>
                          <p:cTn id="13" fill="hold">
                            <p:stCondLst>
                              <p:cond delay="500"/>
                            </p:stCondLst>
                            <p:childTnLst>
                              <p:par>
                                <p:cTn id="14" presetClass="entr" nodeType="afterEffect" presetSubtype="0" presetID="1" grpId="3" fill="hold">
                                  <p:stCondLst>
                                    <p:cond delay="0"/>
                                  </p:stCondLst>
                                  <p:iterate type="el" backwards="0">
                                    <p:tmAbs val="0"/>
                                  </p:iterate>
                                  <p:childTnLst>
                                    <p:set>
                                      <p:cBhvr>
                                        <p:cTn id="15" fill="hold"/>
                                        <p:tgtEl>
                                          <p:spTgt spid="678"/>
                                        </p:tgtEl>
                                        <p:attrNameLst>
                                          <p:attrName>style.visibility</p:attrName>
                                        </p:attrNameLst>
                                      </p:cBhvr>
                                      <p:to>
                                        <p:strVal val="visible"/>
                                      </p:to>
                                    </p:set>
                                  </p:childTnLst>
                                </p:cTn>
                              </p:par>
                            </p:childTnLst>
                          </p:cTn>
                        </p:par>
                        <p:par>
                          <p:cTn id="16" fill="hold">
                            <p:stCondLst>
                              <p:cond delay="500"/>
                            </p:stCondLst>
                            <p:childTnLst>
                              <p:par>
                                <p:cTn id="17" presetClass="entr" nodeType="afterEffect" presetSubtype="8" presetID="22" grpId="4" fill="hold">
                                  <p:stCondLst>
                                    <p:cond delay="0"/>
                                  </p:stCondLst>
                                  <p:iterate type="el" backwards="0">
                                    <p:tmAbs val="0"/>
                                  </p:iterate>
                                  <p:childTnLst>
                                    <p:set>
                                      <p:cBhvr>
                                        <p:cTn id="18" fill="hold"/>
                                        <p:tgtEl>
                                          <p:spTgt spid="670"/>
                                        </p:tgtEl>
                                        <p:attrNameLst>
                                          <p:attrName>style.visibility</p:attrName>
                                        </p:attrNameLst>
                                      </p:cBhvr>
                                      <p:to>
                                        <p:strVal val="visible"/>
                                      </p:to>
                                    </p:set>
                                    <p:animEffect filter="wipe(left)" transition="in">
                                      <p:cBhvr>
                                        <p:cTn id="19" dur="500"/>
                                        <p:tgtEl>
                                          <p:spTgt spid="670"/>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2" presetID="22" grpId="5" fill="hold">
                                  <p:stCondLst>
                                    <p:cond delay="0"/>
                                  </p:stCondLst>
                                  <p:iterate type="el" backwards="0">
                                    <p:tmAbs val="0"/>
                                  </p:iterate>
                                  <p:childTnLst>
                                    <p:set>
                                      <p:cBhvr>
                                        <p:cTn id="23" fill="hold"/>
                                        <p:tgtEl>
                                          <p:spTgt spid="687"/>
                                        </p:tgtEl>
                                        <p:attrNameLst>
                                          <p:attrName>style.visibility</p:attrName>
                                        </p:attrNameLst>
                                      </p:cBhvr>
                                      <p:to>
                                        <p:strVal val="visible"/>
                                      </p:to>
                                    </p:set>
                                    <p:animEffect filter="wipe(right)" transition="in">
                                      <p:cBhvr>
                                        <p:cTn id="24" dur="500"/>
                                        <p:tgtEl>
                                          <p:spTgt spid="687"/>
                                        </p:tgtEl>
                                      </p:cBhvr>
                                    </p:animEffect>
                                  </p:childTnLst>
                                </p:cTn>
                              </p:par>
                            </p:childTnLst>
                          </p:cTn>
                        </p:par>
                        <p:par>
                          <p:cTn id="25" fill="hold">
                            <p:stCondLst>
                              <p:cond delay="500"/>
                            </p:stCondLst>
                            <p:childTnLst>
                              <p:par>
                                <p:cTn id="26" presetClass="entr" nodeType="afterEffect" presetSubtype="0" presetID="1" grpId="6" fill="hold">
                                  <p:stCondLst>
                                    <p:cond delay="0"/>
                                  </p:stCondLst>
                                  <p:iterate type="el" backwards="0">
                                    <p:tmAbs val="0"/>
                                  </p:iterate>
                                  <p:childTnLst>
                                    <p:set>
                                      <p:cBhvr>
                                        <p:cTn id="27" fill="hold"/>
                                        <p:tgtEl>
                                          <p:spTgt spid="679"/>
                                        </p:tgtEl>
                                        <p:attrNameLst>
                                          <p:attrName>style.visibility</p:attrName>
                                        </p:attrNameLst>
                                      </p:cBhvr>
                                      <p:to>
                                        <p:strVal val="visible"/>
                                      </p:to>
                                    </p:set>
                                  </p:childTnLst>
                                </p:cTn>
                              </p:par>
                            </p:childTnLst>
                          </p:cTn>
                        </p:par>
                        <p:par>
                          <p:cTn id="28" fill="hold">
                            <p:stCondLst>
                              <p:cond delay="500"/>
                            </p:stCondLst>
                            <p:childTnLst>
                              <p:par>
                                <p:cTn id="29" presetClass="entr" nodeType="afterEffect" presetSubtype="8" presetID="22" grpId="7" fill="hold">
                                  <p:stCondLst>
                                    <p:cond delay="0"/>
                                  </p:stCondLst>
                                  <p:iterate type="el" backwards="0">
                                    <p:tmAbs val="0"/>
                                  </p:iterate>
                                  <p:childTnLst>
                                    <p:set>
                                      <p:cBhvr>
                                        <p:cTn id="30" fill="hold"/>
                                        <p:tgtEl>
                                          <p:spTgt spid="673"/>
                                        </p:tgtEl>
                                        <p:attrNameLst>
                                          <p:attrName>style.visibility</p:attrName>
                                        </p:attrNameLst>
                                      </p:cBhvr>
                                      <p:to>
                                        <p:strVal val="visible"/>
                                      </p:to>
                                    </p:set>
                                    <p:animEffect filter="wipe(left)" transition="in">
                                      <p:cBhvr>
                                        <p:cTn id="31" dur="500"/>
                                        <p:tgtEl>
                                          <p:spTgt spid="673"/>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2" presetID="22" grpId="8" fill="hold">
                                  <p:stCondLst>
                                    <p:cond delay="0"/>
                                  </p:stCondLst>
                                  <p:iterate type="el" backwards="0">
                                    <p:tmAbs val="0"/>
                                  </p:iterate>
                                  <p:childTnLst>
                                    <p:set>
                                      <p:cBhvr>
                                        <p:cTn id="35" fill="hold"/>
                                        <p:tgtEl>
                                          <p:spTgt spid="688"/>
                                        </p:tgtEl>
                                        <p:attrNameLst>
                                          <p:attrName>style.visibility</p:attrName>
                                        </p:attrNameLst>
                                      </p:cBhvr>
                                      <p:to>
                                        <p:strVal val="visible"/>
                                      </p:to>
                                    </p:set>
                                    <p:animEffect filter="wipe(right)" transition="in">
                                      <p:cBhvr>
                                        <p:cTn id="36" dur="500"/>
                                        <p:tgtEl>
                                          <p:spTgt spid="688"/>
                                        </p:tgtEl>
                                      </p:cBhvr>
                                    </p:animEffect>
                                  </p:childTnLst>
                                </p:cTn>
                              </p:par>
                            </p:childTnLst>
                          </p:cTn>
                        </p:par>
                        <p:par>
                          <p:cTn id="37" fill="hold">
                            <p:stCondLst>
                              <p:cond delay="500"/>
                            </p:stCondLst>
                            <p:childTnLst>
                              <p:par>
                                <p:cTn id="38" presetClass="entr" nodeType="afterEffect" presetSubtype="0" presetID="1" grpId="9" fill="hold">
                                  <p:stCondLst>
                                    <p:cond delay="0"/>
                                  </p:stCondLst>
                                  <p:iterate type="el" backwards="0">
                                    <p:tmAbs val="0"/>
                                  </p:iterate>
                                  <p:childTnLst>
                                    <p:set>
                                      <p:cBhvr>
                                        <p:cTn id="39" fill="hold"/>
                                        <p:tgtEl>
                                          <p:spTgt spid="68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8" presetID="22" grpId="10" fill="hold">
                                  <p:stCondLst>
                                    <p:cond delay="0"/>
                                  </p:stCondLst>
                                  <p:iterate type="el" backwards="0">
                                    <p:tmAbs val="0"/>
                                  </p:iterate>
                                  <p:childTnLst>
                                    <p:set>
                                      <p:cBhvr>
                                        <p:cTn id="43" fill="hold"/>
                                        <p:tgtEl>
                                          <p:spTgt spid="689"/>
                                        </p:tgtEl>
                                        <p:attrNameLst>
                                          <p:attrName>style.visibility</p:attrName>
                                        </p:attrNameLst>
                                      </p:cBhvr>
                                      <p:to>
                                        <p:strVal val="visible"/>
                                      </p:to>
                                    </p:set>
                                    <p:animEffect filter="wipe(left)" transition="in">
                                      <p:cBhvr>
                                        <p:cTn id="44" dur="500"/>
                                        <p:tgtEl>
                                          <p:spTgt spid="689"/>
                                        </p:tgtEl>
                                      </p:cBhvr>
                                    </p:animEffect>
                                  </p:childTnLst>
                                </p:cTn>
                              </p:par>
                            </p:childTnLst>
                          </p:cTn>
                        </p:par>
                        <p:par>
                          <p:cTn id="45" fill="hold">
                            <p:stCondLst>
                              <p:cond delay="500"/>
                            </p:stCondLst>
                            <p:childTnLst>
                              <p:par>
                                <p:cTn id="46" presetClass="entr" nodeType="afterEffect" presetSubtype="0" presetID="1" grpId="11" fill="hold">
                                  <p:stCondLst>
                                    <p:cond delay="0"/>
                                  </p:stCondLst>
                                  <p:iterate type="el" backwards="0">
                                    <p:tmAbs val="0"/>
                                  </p:iterate>
                                  <p:childTnLst>
                                    <p:set>
                                      <p:cBhvr>
                                        <p:cTn id="47" fill="hold"/>
                                        <p:tgtEl>
                                          <p:spTgt spid="6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9" grpId="6"/>
      <p:bldP build="whole" bldLvl="1" animBg="1" rev="0" advAuto="0" spid="673" grpId="7"/>
      <p:bldP build="whole" bldLvl="1" animBg="1" rev="0" advAuto="0" spid="670" grpId="4"/>
      <p:bldP build="whole" bldLvl="1" animBg="1" rev="0" advAuto="0" spid="667" grpId="1"/>
      <p:bldP build="whole" bldLvl="1" animBg="1" rev="0" advAuto="0" spid="687" grpId="5"/>
      <p:bldP build="whole" bldLvl="1" animBg="1" rev="0" advAuto="0" spid="688" grpId="8"/>
      <p:bldP build="whole" bldLvl="1" animBg="1" rev="0" advAuto="0" spid="686" grpId="2"/>
      <p:bldP build="whole" bldLvl="1" animBg="1" rev="0" advAuto="0" spid="678" grpId="3"/>
      <p:bldP build="whole" bldLvl="1" animBg="1" rev="0" advAuto="0" spid="680" grpId="9"/>
      <p:bldP build="whole" bldLvl="1" animBg="1" rev="0" advAuto="0" spid="689" grpId="10"/>
      <p:bldP build="whole" bldLvl="1" animBg="1" rev="0" advAuto="0" spid="681" grpId="1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3" name="struggling_1.jpg"/>
          <p:cNvPicPr>
            <a:picLocks noChangeAspect="0"/>
          </p:cNvPicPr>
          <p:nvPr/>
        </p:nvPicPr>
        <p:blipFill>
          <a:blip r:embed="rId3">
            <a:extLst/>
          </a:blip>
          <a:stretch>
            <a:fillRect/>
          </a:stretch>
        </p:blipFill>
        <p:spPr>
          <a:xfrm>
            <a:off x="3048000" y="0"/>
            <a:ext cx="18288000" cy="13716000"/>
          </a:xfrm>
          <a:prstGeom prst="rect">
            <a:avLst/>
          </a:prstGeom>
          <a:ln w="12700">
            <a:miter lim="400000"/>
          </a:ln>
        </p:spPr>
      </p:pic>
      <p:sp>
        <p:nvSpPr>
          <p:cNvPr id="694" name="Shape 694"/>
          <p:cNvSpPr/>
          <p:nvPr/>
        </p:nvSpPr>
        <p:spPr>
          <a:xfrm>
            <a:off x="7052264" y="160734"/>
            <a:ext cx="10069682"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000000"/>
              </a:buClr>
              <a:buFont typeface="Arial"/>
              <a:defRPr sz="7000" u="sng">
                <a:uFill>
                  <a:solidFill>
                    <a:srgbClr val="000000"/>
                  </a:solidFill>
                </a:uFill>
                <a:latin typeface="+mn-lt"/>
                <a:ea typeface="+mn-ea"/>
                <a:cs typeface="+mn-cs"/>
                <a:sym typeface="Arial"/>
              </a:defRPr>
            </a:lvl1pPr>
          </a:lstStyle>
          <a:p>
            <a:pPr/>
            <a:r>
              <a:t>Ciclo de Comportamento</a:t>
            </a:r>
          </a:p>
        </p:txBody>
      </p:sp>
      <p:grpSp>
        <p:nvGrpSpPr>
          <p:cNvPr id="697" name="Group 697"/>
          <p:cNvGrpSpPr/>
          <p:nvPr/>
        </p:nvGrpSpPr>
        <p:grpSpPr>
          <a:xfrm>
            <a:off x="10513218" y="2125265"/>
            <a:ext cx="3196829" cy="1375173"/>
            <a:chOff x="8288" y="0"/>
            <a:chExt cx="3196828" cy="1375171"/>
          </a:xfrm>
        </p:grpSpPr>
        <p:sp>
          <p:nvSpPr>
            <p:cNvPr id="695" name="Shape 695"/>
            <p:cNvSpPr/>
            <p:nvPr/>
          </p:nvSpPr>
          <p:spPr>
            <a:xfrm>
              <a:off x="8288"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696" name="Shape 696"/>
            <p:cNvSpPr/>
            <p:nvPr/>
          </p:nvSpPr>
          <p:spPr>
            <a:xfrm>
              <a:off x="391399" y="248332"/>
              <a:ext cx="2438942" cy="883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Caráter</a:t>
              </a:r>
            </a:p>
          </p:txBody>
        </p:sp>
      </p:grpSp>
      <p:grpSp>
        <p:nvGrpSpPr>
          <p:cNvPr id="700" name="Group 700"/>
          <p:cNvGrpSpPr/>
          <p:nvPr/>
        </p:nvGrpSpPr>
        <p:grpSpPr>
          <a:xfrm>
            <a:off x="10513218" y="7929562"/>
            <a:ext cx="3196829" cy="1375173"/>
            <a:chOff x="0" y="0"/>
            <a:chExt cx="3196828" cy="1375171"/>
          </a:xfrm>
        </p:grpSpPr>
        <p:sp>
          <p:nvSpPr>
            <p:cNvPr id="698" name="Shape 698"/>
            <p:cNvSpPr/>
            <p:nvPr/>
          </p:nvSpPr>
          <p:spPr>
            <a:xfrm>
              <a:off x="0"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699" name="Shape 699"/>
            <p:cNvSpPr/>
            <p:nvPr/>
          </p:nvSpPr>
          <p:spPr>
            <a:xfrm>
              <a:off x="566430" y="235235"/>
              <a:ext cx="2072303" cy="883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Ações</a:t>
              </a:r>
            </a:p>
          </p:txBody>
        </p:sp>
      </p:grpSp>
      <p:grpSp>
        <p:nvGrpSpPr>
          <p:cNvPr id="703" name="Group 703"/>
          <p:cNvGrpSpPr/>
          <p:nvPr/>
        </p:nvGrpSpPr>
        <p:grpSpPr>
          <a:xfrm>
            <a:off x="5744409" y="4875609"/>
            <a:ext cx="3196829" cy="1375173"/>
            <a:chOff x="0" y="0"/>
            <a:chExt cx="3196828" cy="1375171"/>
          </a:xfrm>
        </p:grpSpPr>
        <p:sp>
          <p:nvSpPr>
            <p:cNvPr id="701" name="Shape 701"/>
            <p:cNvSpPr/>
            <p:nvPr/>
          </p:nvSpPr>
          <p:spPr>
            <a:xfrm>
              <a:off x="0"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702" name="Shape 702"/>
            <p:cNvSpPr/>
            <p:nvPr/>
          </p:nvSpPr>
          <p:spPr>
            <a:xfrm>
              <a:off x="322705" y="238510"/>
              <a:ext cx="2543084" cy="8886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Habitos</a:t>
              </a:r>
            </a:p>
          </p:txBody>
        </p:sp>
      </p:grpSp>
      <p:sp>
        <p:nvSpPr>
          <p:cNvPr id="719" name="Shape 719"/>
          <p:cNvSpPr/>
          <p:nvPr/>
        </p:nvSpPr>
        <p:spPr>
          <a:xfrm>
            <a:off x="13227788" y="3506787"/>
            <a:ext cx="1637981" cy="10183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200" y="7200"/>
                  <a:pt x="14400" y="14400"/>
                  <a:pt x="21600" y="21600"/>
                </a:cubicBezTo>
              </a:path>
            </a:pathLst>
          </a:custGeom>
          <a:ln w="50800">
            <a:solidFill>
              <a:srgbClr val="3DACFF"/>
            </a:solidFill>
            <a:tailEnd type="triangle"/>
          </a:ln>
        </p:spPr>
        <p:txBody>
          <a:bodyPr/>
          <a:lstStyle/>
          <a:p>
            <a:pPr/>
          </a:p>
        </p:txBody>
      </p:sp>
      <p:sp>
        <p:nvSpPr>
          <p:cNvPr id="720" name="Shape 720"/>
          <p:cNvSpPr/>
          <p:nvPr/>
        </p:nvSpPr>
        <p:spPr>
          <a:xfrm>
            <a:off x="12838860" y="5878870"/>
            <a:ext cx="2142418" cy="20443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400" y="7200"/>
                  <a:pt x="7200" y="14400"/>
                  <a:pt x="0" y="21600"/>
                </a:cubicBezTo>
              </a:path>
            </a:pathLst>
          </a:custGeom>
          <a:ln w="50800">
            <a:solidFill>
              <a:srgbClr val="3DACFF"/>
            </a:solidFill>
            <a:tailEnd type="triangle"/>
          </a:ln>
        </p:spPr>
        <p:txBody>
          <a:bodyPr/>
          <a:lstStyle/>
          <a:p>
            <a:pPr/>
          </a:p>
        </p:txBody>
      </p:sp>
      <p:sp>
        <p:nvSpPr>
          <p:cNvPr id="721" name="Shape 721"/>
          <p:cNvSpPr/>
          <p:nvPr/>
        </p:nvSpPr>
        <p:spPr>
          <a:xfrm>
            <a:off x="8426418" y="6257131"/>
            <a:ext cx="2601620" cy="16660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400" y="14400"/>
                  <a:pt x="7200" y="7200"/>
                  <a:pt x="0" y="0"/>
                </a:cubicBezTo>
              </a:path>
            </a:pathLst>
          </a:custGeom>
          <a:ln w="50800">
            <a:solidFill>
              <a:srgbClr val="3DACFF"/>
            </a:solidFill>
            <a:tailEnd type="triangle"/>
          </a:ln>
        </p:spPr>
        <p:txBody>
          <a:bodyPr/>
          <a:lstStyle/>
          <a:p>
            <a:pPr/>
          </a:p>
        </p:txBody>
      </p:sp>
      <p:sp>
        <p:nvSpPr>
          <p:cNvPr id="722" name="Shape 722"/>
          <p:cNvSpPr/>
          <p:nvPr/>
        </p:nvSpPr>
        <p:spPr>
          <a:xfrm>
            <a:off x="8546036" y="3506787"/>
            <a:ext cx="2362385" cy="13624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7200" y="14400"/>
                  <a:pt x="14400" y="7200"/>
                  <a:pt x="21600" y="0"/>
                </a:cubicBezTo>
              </a:path>
            </a:pathLst>
          </a:custGeom>
          <a:ln w="50800">
            <a:solidFill>
              <a:srgbClr val="3DACFF"/>
            </a:solidFill>
            <a:tailEnd type="triangle"/>
          </a:ln>
        </p:spPr>
        <p:txBody>
          <a:bodyPr/>
          <a:lstStyle/>
          <a:p>
            <a:pPr/>
          </a:p>
        </p:txBody>
      </p:sp>
      <p:sp>
        <p:nvSpPr>
          <p:cNvPr id="708" name="Shape 708"/>
          <p:cNvSpPr/>
          <p:nvPr/>
        </p:nvSpPr>
        <p:spPr>
          <a:xfrm rot="2220000">
            <a:off x="14378283" y="3336046"/>
            <a:ext cx="1742831"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controla</a:t>
            </a:r>
          </a:p>
        </p:txBody>
      </p:sp>
      <p:sp>
        <p:nvSpPr>
          <p:cNvPr id="709" name="Shape 709"/>
          <p:cNvSpPr/>
          <p:nvPr/>
        </p:nvSpPr>
        <p:spPr>
          <a:xfrm rot="19320000">
            <a:off x="14162105" y="7218508"/>
            <a:ext cx="2382560"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determinam</a:t>
            </a:r>
          </a:p>
        </p:txBody>
      </p:sp>
      <p:sp>
        <p:nvSpPr>
          <p:cNvPr id="710" name="Shape 710"/>
          <p:cNvSpPr/>
          <p:nvPr/>
        </p:nvSpPr>
        <p:spPr>
          <a:xfrm rot="2640000">
            <a:off x="8264983" y="7735361"/>
            <a:ext cx="1766899"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viram</a:t>
            </a:r>
          </a:p>
        </p:txBody>
      </p:sp>
      <p:sp>
        <p:nvSpPr>
          <p:cNvPr id="711" name="Shape 711"/>
          <p:cNvSpPr/>
          <p:nvPr/>
        </p:nvSpPr>
        <p:spPr>
          <a:xfrm rot="19560000">
            <a:off x="8139333" y="3061281"/>
            <a:ext cx="2134117"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constroem</a:t>
            </a:r>
          </a:p>
        </p:txBody>
      </p:sp>
      <p:grpSp>
        <p:nvGrpSpPr>
          <p:cNvPr id="714" name="Group 714"/>
          <p:cNvGrpSpPr/>
          <p:nvPr/>
        </p:nvGrpSpPr>
        <p:grpSpPr>
          <a:xfrm>
            <a:off x="10513218" y="7929562"/>
            <a:ext cx="3196829" cy="1375173"/>
            <a:chOff x="0" y="0"/>
            <a:chExt cx="3196828" cy="1375171"/>
          </a:xfrm>
        </p:grpSpPr>
        <p:sp>
          <p:nvSpPr>
            <p:cNvPr id="712" name="Shape 712"/>
            <p:cNvSpPr/>
            <p:nvPr/>
          </p:nvSpPr>
          <p:spPr>
            <a:xfrm>
              <a:off x="0" y="0"/>
              <a:ext cx="3196829" cy="1375172"/>
            </a:xfrm>
            <a:prstGeom prst="rect">
              <a:avLst/>
            </a:prstGeom>
            <a:solidFill>
              <a:srgbClr val="FF2600"/>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713" name="Shape 713"/>
            <p:cNvSpPr/>
            <p:nvPr/>
          </p:nvSpPr>
          <p:spPr>
            <a:xfrm>
              <a:off x="566430" y="235235"/>
              <a:ext cx="2072303" cy="883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Ações</a:t>
              </a:r>
            </a:p>
          </p:txBody>
        </p:sp>
      </p:grpSp>
      <p:grpSp>
        <p:nvGrpSpPr>
          <p:cNvPr id="717" name="Group 717"/>
          <p:cNvGrpSpPr/>
          <p:nvPr/>
        </p:nvGrpSpPr>
        <p:grpSpPr>
          <a:xfrm>
            <a:off x="14941485" y="4875609"/>
            <a:ext cx="3197687" cy="1375173"/>
            <a:chOff x="-858" y="0"/>
            <a:chExt cx="3197686" cy="1375171"/>
          </a:xfrm>
        </p:grpSpPr>
        <p:sp>
          <p:nvSpPr>
            <p:cNvPr id="715" name="Shape 715"/>
            <p:cNvSpPr/>
            <p:nvPr/>
          </p:nvSpPr>
          <p:spPr>
            <a:xfrm>
              <a:off x="0"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716" name="Shape 716"/>
            <p:cNvSpPr/>
            <p:nvPr/>
          </p:nvSpPr>
          <p:spPr>
            <a:xfrm>
              <a:off x="-859" y="346230"/>
              <a:ext cx="3187832" cy="6731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3800">
                  <a:uFill>
                    <a:solidFill>
                      <a:srgbClr val="000000"/>
                    </a:solidFill>
                  </a:uFill>
                  <a:latin typeface="+mn-lt"/>
                  <a:ea typeface="+mn-ea"/>
                  <a:cs typeface="+mn-cs"/>
                  <a:sym typeface="Arial"/>
                </a:defRPr>
              </a:lvl1pPr>
            </a:lstStyle>
            <a:p>
              <a:pPr/>
              <a:r>
                <a:t>Pensamentos</a:t>
              </a:r>
            </a:p>
          </p:txBody>
        </p:sp>
      </p:grpSp>
      <p:pic>
        <p:nvPicPr>
          <p:cNvPr id="718"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697"/>
                                        </p:tgtEl>
                                        <p:attrNameLst>
                                          <p:attrName>style.visibility</p:attrName>
                                        </p:attrNameLst>
                                      </p:cBhvr>
                                      <p:to>
                                        <p:strVal val="visible"/>
                                      </p:to>
                                    </p:set>
                                    <p:animEffect filter="wipe(left)" transition="in">
                                      <p:cBhvr>
                                        <p:cTn id="7" dur="500"/>
                                        <p:tgtEl>
                                          <p:spTgt spid="69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719"/>
                                        </p:tgtEl>
                                        <p:attrNameLst>
                                          <p:attrName>style.visibility</p:attrName>
                                        </p:attrNameLst>
                                      </p:cBhvr>
                                      <p:to>
                                        <p:strVal val="visible"/>
                                      </p:to>
                                    </p:set>
                                    <p:animEffect filter="wipe(up)" transition="in">
                                      <p:cBhvr>
                                        <p:cTn id="12" dur="500"/>
                                        <p:tgtEl>
                                          <p:spTgt spid="719"/>
                                        </p:tgtEl>
                                      </p:cBhvr>
                                    </p:animEffect>
                                  </p:childTnLst>
                                </p:cTn>
                              </p:par>
                            </p:childTnLst>
                          </p:cTn>
                        </p:par>
                        <p:par>
                          <p:cTn id="13" fill="hold">
                            <p:stCondLst>
                              <p:cond delay="500"/>
                            </p:stCondLst>
                            <p:childTnLst>
                              <p:par>
                                <p:cTn id="14" presetClass="entr" nodeType="afterEffect" presetSubtype="0" presetID="1" grpId="3" fill="hold">
                                  <p:stCondLst>
                                    <p:cond delay="0"/>
                                  </p:stCondLst>
                                  <p:iterate type="el" backwards="0">
                                    <p:tmAbs val="0"/>
                                  </p:iterate>
                                  <p:childTnLst>
                                    <p:set>
                                      <p:cBhvr>
                                        <p:cTn id="15" fill="hold"/>
                                        <p:tgtEl>
                                          <p:spTgt spid="70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2" presetID="22" grpId="4" fill="hold">
                                  <p:stCondLst>
                                    <p:cond delay="0"/>
                                  </p:stCondLst>
                                  <p:iterate type="el" backwards="0">
                                    <p:tmAbs val="0"/>
                                  </p:iterate>
                                  <p:childTnLst>
                                    <p:set>
                                      <p:cBhvr>
                                        <p:cTn id="19" fill="hold"/>
                                        <p:tgtEl>
                                          <p:spTgt spid="720"/>
                                        </p:tgtEl>
                                        <p:attrNameLst>
                                          <p:attrName>style.visibility</p:attrName>
                                        </p:attrNameLst>
                                      </p:cBhvr>
                                      <p:to>
                                        <p:strVal val="visible"/>
                                      </p:to>
                                    </p:set>
                                    <p:animEffect filter="wipe(right)" transition="in">
                                      <p:cBhvr>
                                        <p:cTn id="20" dur="500"/>
                                        <p:tgtEl>
                                          <p:spTgt spid="720"/>
                                        </p:tgtEl>
                                      </p:cBhvr>
                                    </p:animEffect>
                                  </p:childTnLst>
                                </p:cTn>
                              </p:par>
                            </p:childTnLst>
                          </p:cTn>
                        </p:par>
                        <p:par>
                          <p:cTn id="21" fill="hold">
                            <p:stCondLst>
                              <p:cond delay="500"/>
                            </p:stCondLst>
                            <p:childTnLst>
                              <p:par>
                                <p:cTn id="22" presetClass="entr" nodeType="afterEffect" presetSubtype="0" presetID="1" grpId="5" fill="hold">
                                  <p:stCondLst>
                                    <p:cond delay="0"/>
                                  </p:stCondLst>
                                  <p:iterate type="el" backwards="0">
                                    <p:tmAbs val="0"/>
                                  </p:iterate>
                                  <p:childTnLst>
                                    <p:set>
                                      <p:cBhvr>
                                        <p:cTn id="23" fill="hold"/>
                                        <p:tgtEl>
                                          <p:spTgt spid="709"/>
                                        </p:tgtEl>
                                        <p:attrNameLst>
                                          <p:attrName>style.visibility</p:attrName>
                                        </p:attrNameLst>
                                      </p:cBhvr>
                                      <p:to>
                                        <p:strVal val="visible"/>
                                      </p:to>
                                    </p:set>
                                  </p:childTnLst>
                                </p:cTn>
                              </p:par>
                            </p:childTnLst>
                          </p:cTn>
                        </p:par>
                        <p:par>
                          <p:cTn id="24" fill="hold">
                            <p:stCondLst>
                              <p:cond delay="500"/>
                            </p:stCondLst>
                            <p:childTnLst>
                              <p:par>
                                <p:cTn id="25" presetClass="entr" nodeType="afterEffect" presetSubtype="8" presetID="22" grpId="6" fill="hold">
                                  <p:stCondLst>
                                    <p:cond delay="0"/>
                                  </p:stCondLst>
                                  <p:iterate type="el" backwards="0">
                                    <p:tmAbs val="0"/>
                                  </p:iterate>
                                  <p:childTnLst>
                                    <p:set>
                                      <p:cBhvr>
                                        <p:cTn id="26" fill="hold"/>
                                        <p:tgtEl>
                                          <p:spTgt spid="700"/>
                                        </p:tgtEl>
                                        <p:attrNameLst>
                                          <p:attrName>style.visibility</p:attrName>
                                        </p:attrNameLst>
                                      </p:cBhvr>
                                      <p:to>
                                        <p:strVal val="visible"/>
                                      </p:to>
                                    </p:set>
                                    <p:animEffect filter="wipe(left)" transition="in">
                                      <p:cBhvr>
                                        <p:cTn id="27" dur="500"/>
                                        <p:tgtEl>
                                          <p:spTgt spid="700"/>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2" presetID="22" grpId="7" fill="hold">
                                  <p:stCondLst>
                                    <p:cond delay="0"/>
                                  </p:stCondLst>
                                  <p:iterate type="el" backwards="0">
                                    <p:tmAbs val="0"/>
                                  </p:iterate>
                                  <p:childTnLst>
                                    <p:set>
                                      <p:cBhvr>
                                        <p:cTn id="31" fill="hold"/>
                                        <p:tgtEl>
                                          <p:spTgt spid="721"/>
                                        </p:tgtEl>
                                        <p:attrNameLst>
                                          <p:attrName>style.visibility</p:attrName>
                                        </p:attrNameLst>
                                      </p:cBhvr>
                                      <p:to>
                                        <p:strVal val="visible"/>
                                      </p:to>
                                    </p:set>
                                    <p:animEffect filter="wipe(right)" transition="in">
                                      <p:cBhvr>
                                        <p:cTn id="32" dur="500"/>
                                        <p:tgtEl>
                                          <p:spTgt spid="721"/>
                                        </p:tgtEl>
                                      </p:cBhvr>
                                    </p:animEffect>
                                  </p:childTnLst>
                                </p:cTn>
                              </p:par>
                            </p:childTnLst>
                          </p:cTn>
                        </p:par>
                        <p:par>
                          <p:cTn id="33" fill="hold">
                            <p:stCondLst>
                              <p:cond delay="500"/>
                            </p:stCondLst>
                            <p:childTnLst>
                              <p:par>
                                <p:cTn id="34" presetClass="entr" nodeType="afterEffect" presetSubtype="0" presetID="1" grpId="8" fill="hold">
                                  <p:stCondLst>
                                    <p:cond delay="0"/>
                                  </p:stCondLst>
                                  <p:iterate type="el" backwards="0">
                                    <p:tmAbs val="0"/>
                                  </p:iterate>
                                  <p:childTnLst>
                                    <p:set>
                                      <p:cBhvr>
                                        <p:cTn id="35" fill="hold"/>
                                        <p:tgtEl>
                                          <p:spTgt spid="710"/>
                                        </p:tgtEl>
                                        <p:attrNameLst>
                                          <p:attrName>style.visibility</p:attrName>
                                        </p:attrNameLst>
                                      </p:cBhvr>
                                      <p:to>
                                        <p:strVal val="visible"/>
                                      </p:to>
                                    </p:set>
                                  </p:childTnLst>
                                </p:cTn>
                              </p:par>
                            </p:childTnLst>
                          </p:cTn>
                        </p:par>
                        <p:par>
                          <p:cTn id="36" fill="hold">
                            <p:stCondLst>
                              <p:cond delay="500"/>
                            </p:stCondLst>
                            <p:childTnLst>
                              <p:par>
                                <p:cTn id="37" presetClass="entr" nodeType="afterEffect" presetSubtype="8" presetID="22" grpId="9" fill="hold">
                                  <p:stCondLst>
                                    <p:cond delay="0"/>
                                  </p:stCondLst>
                                  <p:iterate type="el" backwards="0">
                                    <p:tmAbs val="0"/>
                                  </p:iterate>
                                  <p:childTnLst>
                                    <p:set>
                                      <p:cBhvr>
                                        <p:cTn id="38" fill="hold"/>
                                        <p:tgtEl>
                                          <p:spTgt spid="703"/>
                                        </p:tgtEl>
                                        <p:attrNameLst>
                                          <p:attrName>style.visibility</p:attrName>
                                        </p:attrNameLst>
                                      </p:cBhvr>
                                      <p:to>
                                        <p:strVal val="visible"/>
                                      </p:to>
                                    </p:set>
                                    <p:animEffect filter="wipe(left)" transition="in">
                                      <p:cBhvr>
                                        <p:cTn id="39" dur="500"/>
                                        <p:tgtEl>
                                          <p:spTgt spid="703"/>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8" presetID="22" grpId="10" fill="hold">
                                  <p:stCondLst>
                                    <p:cond delay="0"/>
                                  </p:stCondLst>
                                  <p:iterate type="el" backwards="0">
                                    <p:tmAbs val="0"/>
                                  </p:iterate>
                                  <p:childTnLst>
                                    <p:set>
                                      <p:cBhvr>
                                        <p:cTn id="43" fill="hold"/>
                                        <p:tgtEl>
                                          <p:spTgt spid="722"/>
                                        </p:tgtEl>
                                        <p:attrNameLst>
                                          <p:attrName>style.visibility</p:attrName>
                                        </p:attrNameLst>
                                      </p:cBhvr>
                                      <p:to>
                                        <p:strVal val="visible"/>
                                      </p:to>
                                    </p:set>
                                    <p:animEffect filter="wipe(left)" transition="in">
                                      <p:cBhvr>
                                        <p:cTn id="44" dur="500"/>
                                        <p:tgtEl>
                                          <p:spTgt spid="722"/>
                                        </p:tgtEl>
                                      </p:cBhvr>
                                    </p:animEffect>
                                  </p:childTnLst>
                                </p:cTn>
                              </p:par>
                            </p:childTnLst>
                          </p:cTn>
                        </p:par>
                        <p:par>
                          <p:cTn id="45" fill="hold">
                            <p:stCondLst>
                              <p:cond delay="500"/>
                            </p:stCondLst>
                            <p:childTnLst>
                              <p:par>
                                <p:cTn id="46" presetClass="entr" nodeType="afterEffect" presetSubtype="0" presetID="1" grpId="11" fill="hold">
                                  <p:stCondLst>
                                    <p:cond delay="0"/>
                                  </p:stCondLst>
                                  <p:iterate type="el" backwards="0">
                                    <p:tmAbs val="0"/>
                                  </p:iterate>
                                  <p:childTnLst>
                                    <p:set>
                                      <p:cBhvr>
                                        <p:cTn id="47" fill="hold"/>
                                        <p:tgtEl>
                                          <p:spTgt spid="711"/>
                                        </p:tgtEl>
                                        <p:attrNameLst>
                                          <p:attrName>style.visibility</p:attrName>
                                        </p:attrNameLst>
                                      </p:cBhvr>
                                      <p:to>
                                        <p:strVal val="visible"/>
                                      </p:to>
                                    </p:set>
                                  </p:childTnLst>
                                </p:cTn>
                              </p:par>
                            </p:childTnLst>
                          </p:cTn>
                        </p:par>
                        <p:par>
                          <p:cTn id="48" fill="hold">
                            <p:stCondLst>
                              <p:cond delay="500"/>
                            </p:stCondLst>
                            <p:childTnLst>
                              <p:par>
                                <p:cTn id="49" presetClass="entr" nodeType="afterEffect" presetSubtype="8" presetID="22" grpId="12" fill="hold">
                                  <p:stCondLst>
                                    <p:cond delay="0"/>
                                  </p:stCondLst>
                                  <p:iterate type="el" backwards="0">
                                    <p:tmAbs val="0"/>
                                  </p:iterate>
                                  <p:childTnLst>
                                    <p:set>
                                      <p:cBhvr>
                                        <p:cTn id="50" fill="hold"/>
                                        <p:tgtEl>
                                          <p:spTgt spid="717"/>
                                        </p:tgtEl>
                                        <p:attrNameLst>
                                          <p:attrName>style.visibility</p:attrName>
                                        </p:attrNameLst>
                                      </p:cBhvr>
                                      <p:to>
                                        <p:strVal val="visible"/>
                                      </p:to>
                                    </p:set>
                                    <p:animEffect filter="wipe(left)" transition="in">
                                      <p:cBhvr>
                                        <p:cTn id="51" dur="500"/>
                                        <p:tgtEl>
                                          <p:spTgt spid="7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0" grpId="4"/>
      <p:bldP build="whole" bldLvl="1" animBg="1" rev="0" advAuto="0" spid="700" grpId="6"/>
      <p:bldP build="whole" bldLvl="1" animBg="1" rev="0" advAuto="0" spid="721" grpId="7"/>
      <p:bldP build="whole" bldLvl="1" animBg="1" rev="0" advAuto="0" spid="709" grpId="5"/>
      <p:bldP build="whole" bldLvl="1" animBg="1" rev="0" advAuto="0" spid="710" grpId="8"/>
      <p:bldP build="whole" bldLvl="1" animBg="1" rev="0" advAuto="0" spid="719" grpId="2"/>
      <p:bldP build="whole" bldLvl="1" animBg="1" rev="0" advAuto="0" spid="697" grpId="1"/>
      <p:bldP build="whole" bldLvl="1" animBg="1" rev="0" advAuto="0" spid="722" grpId="10"/>
      <p:bldP build="whole" bldLvl="1" animBg="1" rev="0" advAuto="0" spid="703" grpId="9"/>
      <p:bldP build="whole" bldLvl="1" animBg="1" rev="0" advAuto="0" spid="711" grpId="11"/>
      <p:bldP build="whole" bldLvl="1" animBg="1" rev="0" advAuto="0" spid="717" grpId="12"/>
      <p:bldP build="whole" bldLvl="1" animBg="1" rev="0" advAuto="0" spid="708" grpId="3"/>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26" name="struggling_1.jpg"/>
          <p:cNvPicPr>
            <a:picLocks noChangeAspect="0"/>
          </p:cNvPicPr>
          <p:nvPr/>
        </p:nvPicPr>
        <p:blipFill>
          <a:blip r:embed="rId3">
            <a:extLst/>
          </a:blip>
          <a:stretch>
            <a:fillRect/>
          </a:stretch>
        </p:blipFill>
        <p:spPr>
          <a:xfrm>
            <a:off x="3048000" y="0"/>
            <a:ext cx="18288000" cy="13716000"/>
          </a:xfrm>
          <a:prstGeom prst="rect">
            <a:avLst/>
          </a:prstGeom>
          <a:ln w="12700">
            <a:miter lim="400000"/>
          </a:ln>
        </p:spPr>
      </p:pic>
      <p:sp>
        <p:nvSpPr>
          <p:cNvPr id="727" name="Shape 727"/>
          <p:cNvSpPr/>
          <p:nvPr/>
        </p:nvSpPr>
        <p:spPr>
          <a:xfrm>
            <a:off x="7052264" y="160734"/>
            <a:ext cx="10069682" cy="11430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000000"/>
              </a:buClr>
              <a:buFont typeface="Arial"/>
              <a:defRPr sz="7000" u="sng">
                <a:uFill>
                  <a:solidFill>
                    <a:srgbClr val="000000"/>
                  </a:solidFill>
                </a:uFill>
                <a:latin typeface="+mn-lt"/>
                <a:ea typeface="+mn-ea"/>
                <a:cs typeface="+mn-cs"/>
                <a:sym typeface="Arial"/>
              </a:defRPr>
            </a:lvl1pPr>
          </a:lstStyle>
          <a:p>
            <a:pPr/>
            <a:r>
              <a:t>Ciclo de Comportamento</a:t>
            </a:r>
          </a:p>
        </p:txBody>
      </p:sp>
      <p:grpSp>
        <p:nvGrpSpPr>
          <p:cNvPr id="730" name="Group 730"/>
          <p:cNvGrpSpPr/>
          <p:nvPr/>
        </p:nvGrpSpPr>
        <p:grpSpPr>
          <a:xfrm>
            <a:off x="10513218" y="2125265"/>
            <a:ext cx="3196829" cy="1375173"/>
            <a:chOff x="8288" y="0"/>
            <a:chExt cx="3196828" cy="1375171"/>
          </a:xfrm>
        </p:grpSpPr>
        <p:sp>
          <p:nvSpPr>
            <p:cNvPr id="728" name="Shape 728"/>
            <p:cNvSpPr/>
            <p:nvPr/>
          </p:nvSpPr>
          <p:spPr>
            <a:xfrm>
              <a:off x="8288"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729" name="Shape 729"/>
            <p:cNvSpPr/>
            <p:nvPr/>
          </p:nvSpPr>
          <p:spPr>
            <a:xfrm>
              <a:off x="391399" y="248332"/>
              <a:ext cx="2438942" cy="883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Caráter</a:t>
              </a:r>
            </a:p>
          </p:txBody>
        </p:sp>
      </p:grpSp>
      <p:grpSp>
        <p:nvGrpSpPr>
          <p:cNvPr id="733" name="Group 733"/>
          <p:cNvGrpSpPr/>
          <p:nvPr/>
        </p:nvGrpSpPr>
        <p:grpSpPr>
          <a:xfrm>
            <a:off x="10513218" y="7929562"/>
            <a:ext cx="3196829" cy="1375173"/>
            <a:chOff x="0" y="0"/>
            <a:chExt cx="3196828" cy="1375171"/>
          </a:xfrm>
        </p:grpSpPr>
        <p:sp>
          <p:nvSpPr>
            <p:cNvPr id="731" name="Shape 731"/>
            <p:cNvSpPr/>
            <p:nvPr/>
          </p:nvSpPr>
          <p:spPr>
            <a:xfrm>
              <a:off x="0" y="0"/>
              <a:ext cx="3196829" cy="13751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732" name="Shape 732"/>
            <p:cNvSpPr/>
            <p:nvPr/>
          </p:nvSpPr>
          <p:spPr>
            <a:xfrm>
              <a:off x="566430" y="235235"/>
              <a:ext cx="2072303" cy="8832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Ações</a:t>
              </a:r>
            </a:p>
          </p:txBody>
        </p:sp>
      </p:grpSp>
      <p:grpSp>
        <p:nvGrpSpPr>
          <p:cNvPr id="736" name="Group 736"/>
          <p:cNvGrpSpPr/>
          <p:nvPr/>
        </p:nvGrpSpPr>
        <p:grpSpPr>
          <a:xfrm>
            <a:off x="5709425" y="4848859"/>
            <a:ext cx="3321199" cy="1428673"/>
            <a:chOff x="0" y="0"/>
            <a:chExt cx="3321198" cy="1428671"/>
          </a:xfrm>
        </p:grpSpPr>
        <p:sp>
          <p:nvSpPr>
            <p:cNvPr id="734" name="Shape 734"/>
            <p:cNvSpPr/>
            <p:nvPr/>
          </p:nvSpPr>
          <p:spPr>
            <a:xfrm>
              <a:off x="0" y="0"/>
              <a:ext cx="3321199" cy="1428672"/>
            </a:xfrm>
            <a:prstGeom prst="rect">
              <a:avLst/>
            </a:prstGeom>
            <a:solidFill>
              <a:srgbClr val="C6E6E9"/>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735" name="Shape 735"/>
            <p:cNvSpPr/>
            <p:nvPr/>
          </p:nvSpPr>
          <p:spPr>
            <a:xfrm>
              <a:off x="335259" y="247789"/>
              <a:ext cx="2642021" cy="9231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marL="81280" marR="81280" algn="ctr" defTabSz="1821656">
                <a:buClr>
                  <a:srgbClr val="000000"/>
                </a:buClr>
                <a:buFont typeface="Arial"/>
                <a:defRPr sz="5200">
                  <a:uFill>
                    <a:solidFill>
                      <a:srgbClr val="000000"/>
                    </a:solidFill>
                  </a:uFill>
                  <a:latin typeface="+mn-lt"/>
                  <a:ea typeface="+mn-ea"/>
                  <a:cs typeface="+mn-cs"/>
                  <a:sym typeface="Arial"/>
                </a:defRPr>
              </a:lvl1pPr>
            </a:lstStyle>
            <a:p>
              <a:pPr/>
              <a:r>
                <a:t>Habitos</a:t>
              </a:r>
            </a:p>
          </p:txBody>
        </p:sp>
      </p:grpSp>
      <p:sp>
        <p:nvSpPr>
          <p:cNvPr id="749" name="Shape 749"/>
          <p:cNvSpPr/>
          <p:nvPr/>
        </p:nvSpPr>
        <p:spPr>
          <a:xfrm>
            <a:off x="13227788" y="3506787"/>
            <a:ext cx="1637981" cy="10183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200" y="7200"/>
                  <a:pt x="14400" y="14400"/>
                  <a:pt x="21600" y="21600"/>
                </a:cubicBezTo>
              </a:path>
            </a:pathLst>
          </a:custGeom>
          <a:ln w="50800">
            <a:solidFill>
              <a:srgbClr val="3DACFF"/>
            </a:solidFill>
            <a:tailEnd type="triangle"/>
          </a:ln>
        </p:spPr>
        <p:txBody>
          <a:bodyPr/>
          <a:lstStyle/>
          <a:p>
            <a:pPr/>
          </a:p>
        </p:txBody>
      </p:sp>
      <p:sp>
        <p:nvSpPr>
          <p:cNvPr id="750" name="Shape 750"/>
          <p:cNvSpPr/>
          <p:nvPr/>
        </p:nvSpPr>
        <p:spPr>
          <a:xfrm>
            <a:off x="12838860" y="5878870"/>
            <a:ext cx="2142418" cy="20443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400" y="7200"/>
                  <a:pt x="7200" y="14400"/>
                  <a:pt x="0" y="21600"/>
                </a:cubicBezTo>
              </a:path>
            </a:pathLst>
          </a:custGeom>
          <a:ln w="50800">
            <a:solidFill>
              <a:srgbClr val="3DACFF"/>
            </a:solidFill>
            <a:tailEnd type="triangle"/>
          </a:ln>
        </p:spPr>
        <p:txBody>
          <a:bodyPr/>
          <a:lstStyle/>
          <a:p>
            <a:pPr/>
          </a:p>
        </p:txBody>
      </p:sp>
      <p:sp>
        <p:nvSpPr>
          <p:cNvPr id="751" name="Shape 751"/>
          <p:cNvSpPr/>
          <p:nvPr/>
        </p:nvSpPr>
        <p:spPr>
          <a:xfrm>
            <a:off x="8489092" y="6283959"/>
            <a:ext cx="2545127" cy="16392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400" y="14400"/>
                  <a:pt x="7200" y="7200"/>
                  <a:pt x="0" y="0"/>
                </a:cubicBezTo>
              </a:path>
            </a:pathLst>
          </a:custGeom>
          <a:ln w="50800">
            <a:solidFill>
              <a:srgbClr val="3DACFF"/>
            </a:solidFill>
            <a:tailEnd type="triangle"/>
          </a:ln>
        </p:spPr>
        <p:txBody>
          <a:bodyPr/>
          <a:lstStyle/>
          <a:p>
            <a:pPr/>
          </a:p>
        </p:txBody>
      </p:sp>
      <p:sp>
        <p:nvSpPr>
          <p:cNvPr id="752" name="Shape 752"/>
          <p:cNvSpPr/>
          <p:nvPr/>
        </p:nvSpPr>
        <p:spPr>
          <a:xfrm>
            <a:off x="8612491" y="3506787"/>
            <a:ext cx="2302793" cy="13357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7200" y="14400"/>
                  <a:pt x="14400" y="7200"/>
                  <a:pt x="21600" y="0"/>
                </a:cubicBezTo>
              </a:path>
            </a:pathLst>
          </a:custGeom>
          <a:ln w="50800">
            <a:solidFill>
              <a:srgbClr val="3DACFF"/>
            </a:solidFill>
            <a:tailEnd type="triangle"/>
          </a:ln>
        </p:spPr>
        <p:txBody>
          <a:bodyPr/>
          <a:lstStyle/>
          <a:p>
            <a:pPr/>
          </a:p>
        </p:txBody>
      </p:sp>
      <p:sp>
        <p:nvSpPr>
          <p:cNvPr id="741" name="Shape 741"/>
          <p:cNvSpPr/>
          <p:nvPr/>
        </p:nvSpPr>
        <p:spPr>
          <a:xfrm rot="2220000">
            <a:off x="14378283" y="3336046"/>
            <a:ext cx="1742831"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controla</a:t>
            </a:r>
          </a:p>
        </p:txBody>
      </p:sp>
      <p:sp>
        <p:nvSpPr>
          <p:cNvPr id="742" name="Shape 742"/>
          <p:cNvSpPr/>
          <p:nvPr/>
        </p:nvSpPr>
        <p:spPr>
          <a:xfrm rot="19320000">
            <a:off x="14162105" y="7218508"/>
            <a:ext cx="2382560"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determinam</a:t>
            </a:r>
          </a:p>
        </p:txBody>
      </p:sp>
      <p:sp>
        <p:nvSpPr>
          <p:cNvPr id="743" name="Shape 743"/>
          <p:cNvSpPr/>
          <p:nvPr/>
        </p:nvSpPr>
        <p:spPr>
          <a:xfrm rot="2640000">
            <a:off x="8264983" y="7735361"/>
            <a:ext cx="1766899"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viram</a:t>
            </a:r>
          </a:p>
        </p:txBody>
      </p:sp>
      <p:sp>
        <p:nvSpPr>
          <p:cNvPr id="744" name="Shape 744"/>
          <p:cNvSpPr/>
          <p:nvPr/>
        </p:nvSpPr>
        <p:spPr>
          <a:xfrm rot="19560000">
            <a:off x="8139333" y="3061281"/>
            <a:ext cx="2134117" cy="62507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lvl1pPr marL="81280" marR="81280" defTabSz="1821656">
              <a:buClr>
                <a:srgbClr val="3DACFF"/>
              </a:buClr>
              <a:buFont typeface="Arial"/>
              <a:defRPr sz="3200">
                <a:solidFill>
                  <a:srgbClr val="3DACFF"/>
                </a:solidFill>
                <a:uFill>
                  <a:solidFill>
                    <a:srgbClr val="3DACFF"/>
                  </a:solidFill>
                </a:uFill>
                <a:latin typeface="+mn-lt"/>
                <a:ea typeface="+mn-ea"/>
                <a:cs typeface="+mn-cs"/>
                <a:sym typeface="Arial"/>
              </a:defRPr>
            </a:lvl1pPr>
          </a:lstStyle>
          <a:p>
            <a:pPr/>
            <a:r>
              <a:t>constroem</a:t>
            </a:r>
          </a:p>
        </p:txBody>
      </p:sp>
      <p:grpSp>
        <p:nvGrpSpPr>
          <p:cNvPr id="747" name="Group 747"/>
          <p:cNvGrpSpPr/>
          <p:nvPr/>
        </p:nvGrpSpPr>
        <p:grpSpPr>
          <a:xfrm>
            <a:off x="14863828" y="4875609"/>
            <a:ext cx="3343147" cy="1375173"/>
            <a:chOff x="-78515" y="0"/>
            <a:chExt cx="3343145" cy="1375171"/>
          </a:xfrm>
        </p:grpSpPr>
        <p:sp>
          <p:nvSpPr>
            <p:cNvPr id="745" name="Shape 745"/>
            <p:cNvSpPr/>
            <p:nvPr/>
          </p:nvSpPr>
          <p:spPr>
            <a:xfrm>
              <a:off x="0" y="0"/>
              <a:ext cx="3196829" cy="1375172"/>
            </a:xfrm>
            <a:prstGeom prst="rect">
              <a:avLst/>
            </a:prstGeom>
            <a:solidFill>
              <a:srgbClr val="FF2600"/>
            </a:solidFill>
            <a:ln w="12700" cap="flat">
              <a:solidFill>
                <a:srgbClr val="000000"/>
              </a:solidFill>
              <a:prstDash val="solid"/>
              <a:round/>
            </a:ln>
            <a:effectLst/>
          </p:spPr>
          <p:txBody>
            <a:bodyPr wrap="square" lIns="71437" tIns="71437" rIns="71437" bIns="71437" numCol="1" anchor="ctr">
              <a:noAutofit/>
            </a:bodyPr>
            <a:lstStyle/>
            <a:p>
              <a:pPr marL="81280" marR="81280" defTabSz="1821656">
                <a:defRPr sz="3200">
                  <a:uFill>
                    <a:solidFill>
                      <a:srgbClr val="000000"/>
                    </a:solidFill>
                  </a:uFill>
                  <a:latin typeface="+mn-lt"/>
                  <a:ea typeface="+mn-ea"/>
                  <a:cs typeface="+mn-cs"/>
                  <a:sym typeface="Arial"/>
                </a:defRPr>
              </a:pPr>
            </a:p>
          </p:txBody>
        </p:sp>
        <p:sp>
          <p:nvSpPr>
            <p:cNvPr id="746" name="Shape 746"/>
            <p:cNvSpPr/>
            <p:nvPr/>
          </p:nvSpPr>
          <p:spPr>
            <a:xfrm>
              <a:off x="-78516" y="333945"/>
              <a:ext cx="3343147" cy="6977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marL="81280" marR="81280" algn="ctr" defTabSz="1821656">
                <a:buClr>
                  <a:srgbClr val="000000"/>
                </a:buClr>
                <a:buFont typeface="Arial"/>
                <a:defRPr sz="4000">
                  <a:uFill>
                    <a:solidFill>
                      <a:srgbClr val="000000"/>
                    </a:solidFill>
                  </a:uFill>
                  <a:latin typeface="+mn-lt"/>
                  <a:ea typeface="+mn-ea"/>
                  <a:cs typeface="+mn-cs"/>
                  <a:sym typeface="Arial"/>
                </a:defRPr>
              </a:lvl1pPr>
            </a:lstStyle>
            <a:p>
              <a:pPr/>
              <a:r>
                <a:t>Pensamentos</a:t>
              </a:r>
            </a:p>
          </p:txBody>
        </p:sp>
      </p:grpSp>
      <p:pic>
        <p:nvPicPr>
          <p:cNvPr id="748" name="Screenshot 2016-11-04 09.37.54.png"/>
          <p:cNvPicPr>
            <a:picLocks noChangeAspect="1"/>
          </p:cNvPicPr>
          <p:nvPr/>
        </p:nvPicPr>
        <p:blipFill>
          <a:blip r:embed="rId4">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730"/>
                                        </p:tgtEl>
                                        <p:attrNameLst>
                                          <p:attrName>style.visibility</p:attrName>
                                        </p:attrNameLst>
                                      </p:cBhvr>
                                      <p:to>
                                        <p:strVal val="visible"/>
                                      </p:to>
                                    </p:set>
                                    <p:animEffect filter="wipe(left)" transition="in">
                                      <p:cBhvr>
                                        <p:cTn id="7" dur="500"/>
                                        <p:tgtEl>
                                          <p:spTgt spid="73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749"/>
                                        </p:tgtEl>
                                        <p:attrNameLst>
                                          <p:attrName>style.visibility</p:attrName>
                                        </p:attrNameLst>
                                      </p:cBhvr>
                                      <p:to>
                                        <p:strVal val="visible"/>
                                      </p:to>
                                    </p:set>
                                    <p:animEffect filter="wipe(up)" transition="in">
                                      <p:cBhvr>
                                        <p:cTn id="12" dur="500"/>
                                        <p:tgtEl>
                                          <p:spTgt spid="749"/>
                                        </p:tgtEl>
                                      </p:cBhvr>
                                    </p:animEffect>
                                  </p:childTnLst>
                                </p:cTn>
                              </p:par>
                            </p:childTnLst>
                          </p:cTn>
                        </p:par>
                        <p:par>
                          <p:cTn id="13" fill="hold">
                            <p:stCondLst>
                              <p:cond delay="500"/>
                            </p:stCondLst>
                            <p:childTnLst>
                              <p:par>
                                <p:cTn id="14" presetClass="entr" nodeType="afterEffect" presetSubtype="0" presetID="1" grpId="3" fill="hold">
                                  <p:stCondLst>
                                    <p:cond delay="0"/>
                                  </p:stCondLst>
                                  <p:iterate type="el" backwards="0">
                                    <p:tmAbs val="0"/>
                                  </p:iterate>
                                  <p:childTnLst>
                                    <p:set>
                                      <p:cBhvr>
                                        <p:cTn id="15" fill="hold"/>
                                        <p:tgtEl>
                                          <p:spTgt spid="74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2" presetID="22" grpId="4" fill="hold">
                                  <p:stCondLst>
                                    <p:cond delay="0"/>
                                  </p:stCondLst>
                                  <p:iterate type="el" backwards="0">
                                    <p:tmAbs val="0"/>
                                  </p:iterate>
                                  <p:childTnLst>
                                    <p:set>
                                      <p:cBhvr>
                                        <p:cTn id="19" fill="hold"/>
                                        <p:tgtEl>
                                          <p:spTgt spid="750"/>
                                        </p:tgtEl>
                                        <p:attrNameLst>
                                          <p:attrName>style.visibility</p:attrName>
                                        </p:attrNameLst>
                                      </p:cBhvr>
                                      <p:to>
                                        <p:strVal val="visible"/>
                                      </p:to>
                                    </p:set>
                                    <p:animEffect filter="wipe(right)" transition="in">
                                      <p:cBhvr>
                                        <p:cTn id="20" dur="500"/>
                                        <p:tgtEl>
                                          <p:spTgt spid="750"/>
                                        </p:tgtEl>
                                      </p:cBhvr>
                                    </p:animEffect>
                                  </p:childTnLst>
                                </p:cTn>
                              </p:par>
                            </p:childTnLst>
                          </p:cTn>
                        </p:par>
                        <p:par>
                          <p:cTn id="21" fill="hold">
                            <p:stCondLst>
                              <p:cond delay="500"/>
                            </p:stCondLst>
                            <p:childTnLst>
                              <p:par>
                                <p:cTn id="22" presetClass="entr" nodeType="afterEffect" presetSubtype="0" presetID="1" grpId="5" fill="hold">
                                  <p:stCondLst>
                                    <p:cond delay="0"/>
                                  </p:stCondLst>
                                  <p:iterate type="el" backwards="0">
                                    <p:tmAbs val="0"/>
                                  </p:iterate>
                                  <p:childTnLst>
                                    <p:set>
                                      <p:cBhvr>
                                        <p:cTn id="23" fill="hold"/>
                                        <p:tgtEl>
                                          <p:spTgt spid="742"/>
                                        </p:tgtEl>
                                        <p:attrNameLst>
                                          <p:attrName>style.visibility</p:attrName>
                                        </p:attrNameLst>
                                      </p:cBhvr>
                                      <p:to>
                                        <p:strVal val="visible"/>
                                      </p:to>
                                    </p:set>
                                  </p:childTnLst>
                                </p:cTn>
                              </p:par>
                            </p:childTnLst>
                          </p:cTn>
                        </p:par>
                        <p:par>
                          <p:cTn id="24" fill="hold">
                            <p:stCondLst>
                              <p:cond delay="500"/>
                            </p:stCondLst>
                            <p:childTnLst>
                              <p:par>
                                <p:cTn id="25" presetClass="entr" nodeType="afterEffect" presetSubtype="8" presetID="22" grpId="6" fill="hold">
                                  <p:stCondLst>
                                    <p:cond delay="0"/>
                                  </p:stCondLst>
                                  <p:iterate type="el" backwards="0">
                                    <p:tmAbs val="0"/>
                                  </p:iterate>
                                  <p:childTnLst>
                                    <p:set>
                                      <p:cBhvr>
                                        <p:cTn id="26" fill="hold"/>
                                        <p:tgtEl>
                                          <p:spTgt spid="733"/>
                                        </p:tgtEl>
                                        <p:attrNameLst>
                                          <p:attrName>style.visibility</p:attrName>
                                        </p:attrNameLst>
                                      </p:cBhvr>
                                      <p:to>
                                        <p:strVal val="visible"/>
                                      </p:to>
                                    </p:set>
                                    <p:animEffect filter="wipe(left)" transition="in">
                                      <p:cBhvr>
                                        <p:cTn id="27" dur="500"/>
                                        <p:tgtEl>
                                          <p:spTgt spid="733"/>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2" presetID="22" grpId="7" fill="hold">
                                  <p:stCondLst>
                                    <p:cond delay="0"/>
                                  </p:stCondLst>
                                  <p:iterate type="el" backwards="0">
                                    <p:tmAbs val="0"/>
                                  </p:iterate>
                                  <p:childTnLst>
                                    <p:set>
                                      <p:cBhvr>
                                        <p:cTn id="31" fill="hold"/>
                                        <p:tgtEl>
                                          <p:spTgt spid="751"/>
                                        </p:tgtEl>
                                        <p:attrNameLst>
                                          <p:attrName>style.visibility</p:attrName>
                                        </p:attrNameLst>
                                      </p:cBhvr>
                                      <p:to>
                                        <p:strVal val="visible"/>
                                      </p:to>
                                    </p:set>
                                    <p:animEffect filter="wipe(right)" transition="in">
                                      <p:cBhvr>
                                        <p:cTn id="32" dur="500"/>
                                        <p:tgtEl>
                                          <p:spTgt spid="751"/>
                                        </p:tgtEl>
                                      </p:cBhvr>
                                    </p:animEffect>
                                  </p:childTnLst>
                                </p:cTn>
                              </p:par>
                            </p:childTnLst>
                          </p:cTn>
                        </p:par>
                        <p:par>
                          <p:cTn id="33" fill="hold">
                            <p:stCondLst>
                              <p:cond delay="500"/>
                            </p:stCondLst>
                            <p:childTnLst>
                              <p:par>
                                <p:cTn id="34" presetClass="entr" nodeType="afterEffect" presetSubtype="0" presetID="1" grpId="8" fill="hold">
                                  <p:stCondLst>
                                    <p:cond delay="0"/>
                                  </p:stCondLst>
                                  <p:iterate type="el" backwards="0">
                                    <p:tmAbs val="0"/>
                                  </p:iterate>
                                  <p:childTnLst>
                                    <p:set>
                                      <p:cBhvr>
                                        <p:cTn id="35" fill="hold"/>
                                        <p:tgtEl>
                                          <p:spTgt spid="743"/>
                                        </p:tgtEl>
                                        <p:attrNameLst>
                                          <p:attrName>style.visibility</p:attrName>
                                        </p:attrNameLst>
                                      </p:cBhvr>
                                      <p:to>
                                        <p:strVal val="visible"/>
                                      </p:to>
                                    </p:set>
                                  </p:childTnLst>
                                </p:cTn>
                              </p:par>
                            </p:childTnLst>
                          </p:cTn>
                        </p:par>
                        <p:par>
                          <p:cTn id="36" fill="hold">
                            <p:stCondLst>
                              <p:cond delay="500"/>
                            </p:stCondLst>
                            <p:childTnLst>
                              <p:par>
                                <p:cTn id="37" presetClass="entr" nodeType="afterEffect" presetSubtype="8" presetID="22" grpId="9" fill="hold">
                                  <p:stCondLst>
                                    <p:cond delay="0"/>
                                  </p:stCondLst>
                                  <p:iterate type="el" backwards="0">
                                    <p:tmAbs val="0"/>
                                  </p:iterate>
                                  <p:childTnLst>
                                    <p:set>
                                      <p:cBhvr>
                                        <p:cTn id="38" fill="hold"/>
                                        <p:tgtEl>
                                          <p:spTgt spid="736"/>
                                        </p:tgtEl>
                                        <p:attrNameLst>
                                          <p:attrName>style.visibility</p:attrName>
                                        </p:attrNameLst>
                                      </p:cBhvr>
                                      <p:to>
                                        <p:strVal val="visible"/>
                                      </p:to>
                                    </p:set>
                                    <p:animEffect filter="wipe(left)" transition="in">
                                      <p:cBhvr>
                                        <p:cTn id="39" dur="500"/>
                                        <p:tgtEl>
                                          <p:spTgt spid="736"/>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8" presetID="22" grpId="10" fill="hold">
                                  <p:stCondLst>
                                    <p:cond delay="0"/>
                                  </p:stCondLst>
                                  <p:iterate type="el" backwards="0">
                                    <p:tmAbs val="0"/>
                                  </p:iterate>
                                  <p:childTnLst>
                                    <p:set>
                                      <p:cBhvr>
                                        <p:cTn id="43" fill="hold"/>
                                        <p:tgtEl>
                                          <p:spTgt spid="752"/>
                                        </p:tgtEl>
                                        <p:attrNameLst>
                                          <p:attrName>style.visibility</p:attrName>
                                        </p:attrNameLst>
                                      </p:cBhvr>
                                      <p:to>
                                        <p:strVal val="visible"/>
                                      </p:to>
                                    </p:set>
                                    <p:animEffect filter="wipe(left)" transition="in">
                                      <p:cBhvr>
                                        <p:cTn id="44" dur="500"/>
                                        <p:tgtEl>
                                          <p:spTgt spid="752"/>
                                        </p:tgtEl>
                                      </p:cBhvr>
                                    </p:animEffect>
                                  </p:childTnLst>
                                </p:cTn>
                              </p:par>
                            </p:childTnLst>
                          </p:cTn>
                        </p:par>
                        <p:par>
                          <p:cTn id="45" fill="hold">
                            <p:stCondLst>
                              <p:cond delay="500"/>
                            </p:stCondLst>
                            <p:childTnLst>
                              <p:par>
                                <p:cTn id="46" presetClass="entr" nodeType="afterEffect" presetSubtype="0" presetID="1" grpId="11" fill="hold">
                                  <p:stCondLst>
                                    <p:cond delay="0"/>
                                  </p:stCondLst>
                                  <p:iterate type="el" backwards="0">
                                    <p:tmAbs val="0"/>
                                  </p:iterate>
                                  <p:childTnLst>
                                    <p:set>
                                      <p:cBhvr>
                                        <p:cTn id="47" fill="hold"/>
                                        <p:tgtEl>
                                          <p:spTgt spid="7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2" grpId="10"/>
      <p:bldP build="whole" bldLvl="1" animBg="1" rev="0" advAuto="0" spid="744" grpId="11"/>
      <p:bldP build="whole" bldLvl="1" animBg="1" rev="0" advAuto="0" spid="750" grpId="4"/>
      <p:bldP build="whole" bldLvl="1" animBg="1" rev="0" advAuto="0" spid="733" grpId="6"/>
      <p:bldP build="whole" bldLvl="1" animBg="1" rev="0" advAuto="0" spid="749" grpId="2"/>
      <p:bldP build="whole" bldLvl="1" animBg="1" rev="0" advAuto="0" spid="730" grpId="1"/>
      <p:bldP build="whole" bldLvl="1" animBg="1" rev="0" advAuto="0" spid="743" grpId="8"/>
      <p:bldP build="whole" bldLvl="1" animBg="1" rev="0" advAuto="0" spid="741" grpId="3"/>
      <p:bldP build="whole" bldLvl="1" animBg="1" rev="0" advAuto="0" spid="751" grpId="7"/>
      <p:bldP build="whole" bldLvl="1" animBg="1" rev="0" advAuto="0" spid="736" grpId="9"/>
      <p:bldP build="whole" bldLvl="1" animBg="1" rev="0" advAuto="0" spid="742" grpId="5"/>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756" name="Shape 756"/>
          <p:cNvSpPr/>
          <p:nvPr/>
        </p:nvSpPr>
        <p:spPr>
          <a:xfrm>
            <a:off x="4021335" y="981471"/>
            <a:ext cx="16305611" cy="11753058"/>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defTabSz="821531">
              <a:defRPr b="1" sz="6800">
                <a:solidFill>
                  <a:srgbClr val="FFFFFF"/>
                </a:solidFill>
              </a:defRPr>
            </a:pPr>
            <a:r>
              <a:t>       Efésos 4</a:t>
            </a:r>
          </a:p>
          <a:p>
            <a:pPr>
              <a:spcBef>
                <a:spcPts val="1600"/>
              </a:spcBef>
              <a:defRPr sz="6800">
                <a:solidFill>
                  <a:srgbClr val="FFFFFF"/>
                </a:solidFill>
                <a:latin typeface="Times"/>
                <a:ea typeface="Times"/>
                <a:cs typeface="Times"/>
                <a:sym typeface="Times"/>
              </a:defRPr>
            </a:pPr>
            <a:r>
              <a:rPr baseline="7352"/>
              <a:t>17 </a:t>
            </a:r>
            <a:r>
              <a:t>Assim, eu lhes digo, e no Senhor insisto, que não vivam mais como os gentios, que vivem na inutilidade dos seus pensamentos. </a:t>
            </a:r>
            <a:r>
              <a:rPr baseline="7352"/>
              <a:t>18 </a:t>
            </a:r>
            <a:r>
              <a:t>Eles estão obscurecidos no entendimento e separados da vida de Deus por causa da ignorância em que estão, devido ao endurecimento do seu coração. </a:t>
            </a:r>
            <a:r>
              <a:rPr baseline="7352"/>
              <a:t>19 </a:t>
            </a:r>
            <a:r>
              <a:t>Tendo perdido toda a sensibilidade, eles se entregaram à depravação, cometendo com avidez toda espécie de impureza. </a:t>
            </a:r>
          </a:p>
        </p:txBody>
      </p:sp>
      <p:pic>
        <p:nvPicPr>
          <p:cNvPr id="757" name="Screenshot 2016-11-04 09.37.54.png"/>
          <p:cNvPicPr>
            <a:picLocks noChangeAspect="1"/>
          </p:cNvPicPr>
          <p:nvPr/>
        </p:nvPicPr>
        <p:blipFill>
          <a:blip r:embed="rId3">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761" name="Shape 761"/>
          <p:cNvSpPr/>
          <p:nvPr/>
        </p:nvSpPr>
        <p:spPr>
          <a:xfrm>
            <a:off x="4038996" y="1778992"/>
            <a:ext cx="16305611" cy="101401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spcBef>
                <a:spcPts val="1600"/>
              </a:spcBef>
              <a:defRPr sz="6400">
                <a:solidFill>
                  <a:srgbClr val="FFFFFF"/>
                </a:solidFill>
                <a:latin typeface="Times"/>
                <a:ea typeface="Times"/>
                <a:cs typeface="Times"/>
                <a:sym typeface="Times"/>
              </a:defRPr>
            </a:pPr>
            <a:r>
              <a:rPr baseline="7812"/>
              <a:t>20 </a:t>
            </a:r>
            <a:r>
              <a:t>Todavia, não foi isso que vocês aprenderam de Cristo. </a:t>
            </a:r>
            <a:r>
              <a:rPr baseline="7812"/>
              <a:t>21 </a:t>
            </a:r>
            <a:r>
              <a:t>De fato, vocês ouviram falar dele, e nele foram ensinados de acordo com a verdade que está em Jesus. </a:t>
            </a:r>
            <a:r>
              <a:rPr baseline="7812"/>
              <a:t>22 </a:t>
            </a:r>
            <a:r>
              <a:t>Quanto à antiga maneira de viver, vocês foram ensinados a despir-se do velho homem, que se corrompe por desejos enganosos, </a:t>
            </a:r>
            <a:r>
              <a:rPr baseline="7812"/>
              <a:t>23 </a:t>
            </a:r>
            <a:r>
              <a:t>a serem renovados no modo de pensar e </a:t>
            </a:r>
            <a:r>
              <a:rPr baseline="7812"/>
              <a:t>24 </a:t>
            </a:r>
            <a:r>
              <a:t>a revestir-se do novo homem, criado para ser semelhante a Deus em justiça e em santidade provenientes da verdade. </a:t>
            </a:r>
          </a:p>
        </p:txBody>
      </p:sp>
      <p:pic>
        <p:nvPicPr>
          <p:cNvPr id="762" name="Screenshot 2016-11-04 09.37.54.png"/>
          <p:cNvPicPr>
            <a:picLocks noChangeAspect="1"/>
          </p:cNvPicPr>
          <p:nvPr/>
        </p:nvPicPr>
        <p:blipFill>
          <a:blip r:embed="rId3">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14:prism dir="u"/>
      </p:transition>
    </mc:Choice>
    <mc:Fallback>
      <p:transition spd="fast">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766" name="Shape 766"/>
          <p:cNvSpPr/>
          <p:nvPr/>
        </p:nvSpPr>
        <p:spPr>
          <a:xfrm>
            <a:off x="4038996" y="741679"/>
            <a:ext cx="16305611" cy="12196922"/>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lnSpc>
                <a:spcPct val="70000"/>
              </a:lnSpc>
              <a:defRPr sz="6000">
                <a:solidFill>
                  <a:srgbClr val="FFFFFF"/>
                </a:solidFill>
                <a:latin typeface="+mj-lt"/>
                <a:ea typeface="+mj-ea"/>
                <a:cs typeface="+mj-cs"/>
                <a:sym typeface="Papyrus"/>
              </a:defRPr>
            </a:pPr>
            <a:r>
              <a:rPr sz="7000"/>
              <a:t>Hebreus 12</a:t>
            </a:r>
            <a:br>
              <a:rPr sz="7000"/>
            </a:br>
            <a:r>
              <a:rPr baseline="8333"/>
              <a:t>1 </a:t>
            </a:r>
            <a:r>
              <a:t>Portanto, também nós, uma vez que estamos rodeados por tão grande nuvem de testemunhas, livremo-nos de tudo o que nos atrapalha e do pecado que nos envolve, e corramos com perseverança a corrida que nos é proposta, </a:t>
            </a:r>
            <a:r>
              <a:rPr baseline="8333"/>
              <a:t>2 </a:t>
            </a:r>
            <a:r>
              <a:t>tendo os olhos fitos em Jesus, autor e consumador da nossa fé. Ele, pela alegria que lhe fora proposta, suportou a cruz, desprezando a vergonha, e assentou-se à direita do trono de Deus. </a:t>
            </a:r>
            <a:r>
              <a:rPr baseline="10833"/>
              <a:t>3 </a:t>
            </a:r>
            <a:r>
              <a:t>Pensem bem naquele que suportou tal oposição dos pecadores contra si mesmo, para que vocês não se cansem nem desanimem. </a:t>
            </a:r>
          </a:p>
        </p:txBody>
      </p:sp>
      <p:pic>
        <p:nvPicPr>
          <p:cNvPr id="767" name="Screenshot 2016-11-04 09.37.54.png"/>
          <p:cNvPicPr>
            <a:picLocks noChangeAspect="1"/>
          </p:cNvPicPr>
          <p:nvPr/>
        </p:nvPicPr>
        <p:blipFill>
          <a:blip r:embed="rId3">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14:prism dir="d"/>
      </p:transition>
    </mc:Choice>
    <mc:Fallback>
      <p:transition spd="fast">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771" name="Shape 771"/>
          <p:cNvSpPr/>
          <p:nvPr/>
        </p:nvSpPr>
        <p:spPr>
          <a:xfrm>
            <a:off x="8665654" y="1015404"/>
            <a:ext cx="7037990" cy="11303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defRPr sz="6600">
                <a:solidFill>
                  <a:srgbClr val="FFFFFF"/>
                </a:solidFill>
                <a:latin typeface="Gill Sans"/>
                <a:ea typeface="Gill Sans"/>
                <a:cs typeface="Gill Sans"/>
                <a:sym typeface="Gill Sans"/>
              </a:defRPr>
            </a:lvl1pPr>
          </a:lstStyle>
          <a:p>
            <a:pPr/>
            <a:r>
              <a:t>E agora?</a:t>
            </a:r>
          </a:p>
        </p:txBody>
      </p:sp>
      <p:sp>
        <p:nvSpPr>
          <p:cNvPr id="772" name="Shape 772"/>
          <p:cNvSpPr/>
          <p:nvPr/>
        </p:nvSpPr>
        <p:spPr>
          <a:xfrm>
            <a:off x="3385435" y="3732609"/>
            <a:ext cx="19422989" cy="101798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800">
                <a:solidFill>
                  <a:srgbClr val="FFFFFF"/>
                </a:solidFill>
                <a:latin typeface="Gill Sans"/>
                <a:ea typeface="Gill Sans"/>
                <a:cs typeface="Gill Sans"/>
                <a:sym typeface="Gill Sans"/>
              </a:defRPr>
            </a:lvl1pPr>
          </a:lstStyle>
          <a:p>
            <a:pPr/>
            <a:r>
              <a:t>1.  Disciplina do nosso Treinador, Deus (As disciplinas espirituais)</a:t>
            </a:r>
          </a:p>
        </p:txBody>
      </p:sp>
      <p:pic>
        <p:nvPicPr>
          <p:cNvPr id="773" name="now-what2.jpg"/>
          <p:cNvPicPr>
            <a:picLocks noChangeAspect="1"/>
          </p:cNvPicPr>
          <p:nvPr/>
        </p:nvPicPr>
        <p:blipFill>
          <a:blip r:embed="rId2">
            <a:extLst/>
          </a:blip>
          <a:stretch>
            <a:fillRect/>
          </a:stretch>
        </p:blipFill>
        <p:spPr>
          <a:xfrm>
            <a:off x="5484669" y="125015"/>
            <a:ext cx="2089548" cy="2925367"/>
          </a:xfrm>
          <a:prstGeom prst="rect">
            <a:avLst/>
          </a:prstGeom>
          <a:ln w="12700">
            <a:solidFill>
              <a:srgbClr val="000000"/>
            </a:solidFill>
            <a:miter lim="400000"/>
          </a:ln>
        </p:spPr>
      </p:pic>
      <p:pic>
        <p:nvPicPr>
          <p:cNvPr id="774" name="Personal-Training.png"/>
          <p:cNvPicPr>
            <a:picLocks noChangeAspect="1"/>
          </p:cNvPicPr>
          <p:nvPr/>
        </p:nvPicPr>
        <p:blipFill>
          <a:blip r:embed="rId3">
            <a:extLst/>
          </a:blip>
          <a:srcRect l="17997" t="0" r="8656" b="2181"/>
          <a:stretch>
            <a:fillRect/>
          </a:stretch>
        </p:blipFill>
        <p:spPr>
          <a:xfrm>
            <a:off x="14674453" y="8272198"/>
            <a:ext cx="6006724" cy="4961599"/>
          </a:xfrm>
          <a:prstGeom prst="rect">
            <a:avLst/>
          </a:prstGeom>
          <a:ln w="12700">
            <a:solidFill>
              <a:srgbClr val="000000"/>
            </a:solidFill>
          </a:ln>
        </p:spPr>
      </p:pic>
      <p:sp>
        <p:nvSpPr>
          <p:cNvPr id="775" name="Shape 775"/>
          <p:cNvSpPr/>
          <p:nvPr/>
        </p:nvSpPr>
        <p:spPr>
          <a:xfrm>
            <a:off x="3390798" y="5423892"/>
            <a:ext cx="14501814" cy="10179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5800">
                <a:solidFill>
                  <a:srgbClr val="FFFFFF"/>
                </a:solidFill>
                <a:latin typeface="Gill Sans"/>
                <a:ea typeface="Gill Sans"/>
                <a:cs typeface="Gill Sans"/>
                <a:sym typeface="Gill Sans"/>
              </a:defRPr>
            </a:lvl1pPr>
          </a:lstStyle>
          <a:p>
            <a:pPr/>
            <a:r>
              <a:t>2.  Auto-Disciplina (Fruto do Espírito)</a:t>
            </a:r>
          </a:p>
        </p:txBody>
      </p:sp>
      <p:pic>
        <p:nvPicPr>
          <p:cNvPr id="776" name="forwardbicepcurl.png"/>
          <p:cNvPicPr>
            <a:picLocks noChangeAspect="1"/>
          </p:cNvPicPr>
          <p:nvPr/>
        </p:nvPicPr>
        <p:blipFill>
          <a:blip r:embed="rId4">
            <a:extLst/>
          </a:blip>
          <a:stretch>
            <a:fillRect/>
          </a:stretch>
        </p:blipFill>
        <p:spPr>
          <a:xfrm>
            <a:off x="13763625" y="8143304"/>
            <a:ext cx="6983016" cy="5111568"/>
          </a:xfrm>
          <a:prstGeom prst="rect">
            <a:avLst/>
          </a:prstGeom>
          <a:ln w="12700">
            <a:solidFill>
              <a:srgbClr val="000000"/>
            </a:solidFill>
          </a:ln>
        </p:spPr>
      </p:pic>
      <p:sp>
        <p:nvSpPr>
          <p:cNvPr id="777" name="Shape 777"/>
          <p:cNvSpPr/>
          <p:nvPr/>
        </p:nvSpPr>
        <p:spPr>
          <a:xfrm>
            <a:off x="3387328" y="6780250"/>
            <a:ext cx="17609344" cy="10179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5800">
                <a:solidFill>
                  <a:srgbClr val="FFFFFF"/>
                </a:solidFill>
                <a:latin typeface="Gill Sans"/>
                <a:ea typeface="Gill Sans"/>
                <a:cs typeface="Gill Sans"/>
                <a:sym typeface="Gill Sans"/>
              </a:defRPr>
            </a:lvl1pPr>
          </a:lstStyle>
          <a:p>
            <a:pPr/>
            <a:r>
              <a:t>3.  Renovação da mente (Processo para superar pecado)</a:t>
            </a:r>
          </a:p>
        </p:txBody>
      </p:sp>
      <p:pic>
        <p:nvPicPr>
          <p:cNvPr id="778" name="struggling_1.jpg"/>
          <p:cNvPicPr>
            <a:picLocks noChangeAspect="0"/>
          </p:cNvPicPr>
          <p:nvPr/>
        </p:nvPicPr>
        <p:blipFill>
          <a:blip r:embed="rId5">
            <a:extLst/>
          </a:blip>
          <a:srcRect l="0" t="47578" r="46581" b="1424"/>
          <a:stretch>
            <a:fillRect/>
          </a:stretch>
        </p:blipFill>
        <p:spPr>
          <a:xfrm>
            <a:off x="13692187" y="7983140"/>
            <a:ext cx="7143751" cy="5304235"/>
          </a:xfrm>
          <a:prstGeom prst="rect">
            <a:avLst/>
          </a:prstGeom>
          <a:ln w="12700">
            <a:solidFill>
              <a:srgbClr val="000000"/>
            </a:solidFill>
            <a:miter lim="400000"/>
          </a:ln>
        </p:spPr>
      </p:pic>
      <p:pic>
        <p:nvPicPr>
          <p:cNvPr id="779" name="Screenshot 2016-11-04 09.37.54.png"/>
          <p:cNvPicPr>
            <a:picLocks noChangeAspect="1"/>
          </p:cNvPicPr>
          <p:nvPr/>
        </p:nvPicPr>
        <p:blipFill>
          <a:blip r:embed="rId6">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72"/>
                                        </p:tgtEl>
                                        <p:attrNameLst>
                                          <p:attrName>style.visibility</p:attrName>
                                        </p:attrNameLst>
                                      </p:cBhvr>
                                      <p:to>
                                        <p:strVal val="visible"/>
                                      </p:to>
                                    </p:set>
                                    <p:animEffect filter="dissolve" transition="in">
                                      <p:cBhvr>
                                        <p:cTn id="7" dur="500"/>
                                        <p:tgtEl>
                                          <p:spTgt spid="772"/>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774"/>
                                        </p:tgtEl>
                                        <p:attrNameLst>
                                          <p:attrName>style.visibility</p:attrName>
                                        </p:attrNameLst>
                                      </p:cBhvr>
                                      <p:to>
                                        <p:strVal val="visible"/>
                                      </p:to>
                                    </p:set>
                                    <p:animEffect filter="dissolve" transition="in">
                                      <p:cBhvr>
                                        <p:cTn id="11" dur="500"/>
                                        <p:tgtEl>
                                          <p:spTgt spid="774"/>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775"/>
                                        </p:tgtEl>
                                        <p:attrNameLst>
                                          <p:attrName>style.visibility</p:attrName>
                                        </p:attrNameLst>
                                      </p:cBhvr>
                                      <p:to>
                                        <p:strVal val="visible"/>
                                      </p:to>
                                    </p:set>
                                    <p:animEffect filter="dissolve" transition="in">
                                      <p:cBhvr>
                                        <p:cTn id="16" dur="500"/>
                                        <p:tgtEl>
                                          <p:spTgt spid="775"/>
                                        </p:tgtEl>
                                      </p:cBhvr>
                                    </p:animEffect>
                                  </p:childTnLst>
                                </p:cTn>
                              </p:par>
                            </p:childTnLst>
                          </p:cTn>
                        </p:par>
                        <p:par>
                          <p:cTn id="17" fill="hold">
                            <p:stCondLst>
                              <p:cond delay="500"/>
                            </p:stCondLst>
                            <p:childTnLst>
                              <p:par>
                                <p:cTn id="18" presetClass="entr" nodeType="afterEffect" presetID="9" grpId="4" fill="hold">
                                  <p:stCondLst>
                                    <p:cond delay="0"/>
                                  </p:stCondLst>
                                  <p:iterate type="el" backwards="0">
                                    <p:tmAbs val="0"/>
                                  </p:iterate>
                                  <p:childTnLst>
                                    <p:set>
                                      <p:cBhvr>
                                        <p:cTn id="19" fill="hold"/>
                                        <p:tgtEl>
                                          <p:spTgt spid="776"/>
                                        </p:tgtEl>
                                        <p:attrNameLst>
                                          <p:attrName>style.visibility</p:attrName>
                                        </p:attrNameLst>
                                      </p:cBhvr>
                                      <p:to>
                                        <p:strVal val="visible"/>
                                      </p:to>
                                    </p:set>
                                    <p:animEffect filter="dissolve" transition="in">
                                      <p:cBhvr>
                                        <p:cTn id="20" dur="500"/>
                                        <p:tgtEl>
                                          <p:spTgt spid="776"/>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777"/>
                                        </p:tgtEl>
                                        <p:attrNameLst>
                                          <p:attrName>style.visibility</p:attrName>
                                        </p:attrNameLst>
                                      </p:cBhvr>
                                      <p:to>
                                        <p:strVal val="visible"/>
                                      </p:to>
                                    </p:set>
                                    <p:animEffect filter="dissolve" transition="in">
                                      <p:cBhvr>
                                        <p:cTn id="25" dur="500"/>
                                        <p:tgtEl>
                                          <p:spTgt spid="777"/>
                                        </p:tgtEl>
                                      </p:cBhvr>
                                    </p:animEffect>
                                  </p:childTnLst>
                                </p:cTn>
                              </p:par>
                            </p:childTnLst>
                          </p:cTn>
                        </p:par>
                        <p:par>
                          <p:cTn id="26" fill="hold">
                            <p:stCondLst>
                              <p:cond delay="500"/>
                            </p:stCondLst>
                            <p:childTnLst>
                              <p:par>
                                <p:cTn id="27" presetClass="entr" nodeType="afterEffect" presetID="9" grpId="6" fill="hold">
                                  <p:stCondLst>
                                    <p:cond delay="0"/>
                                  </p:stCondLst>
                                  <p:iterate type="el" backwards="0">
                                    <p:tmAbs val="0"/>
                                  </p:iterate>
                                  <p:childTnLst>
                                    <p:set>
                                      <p:cBhvr>
                                        <p:cTn id="28" fill="hold"/>
                                        <p:tgtEl>
                                          <p:spTgt spid="778"/>
                                        </p:tgtEl>
                                        <p:attrNameLst>
                                          <p:attrName>style.visibility</p:attrName>
                                        </p:attrNameLst>
                                      </p:cBhvr>
                                      <p:to>
                                        <p:strVal val="visible"/>
                                      </p:to>
                                    </p:set>
                                    <p:animEffect filter="dissolve" transition="in">
                                      <p:cBhvr>
                                        <p:cTn id="29" dur="500"/>
                                        <p:tgtEl>
                                          <p:spTgt spid="7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7" grpId="5"/>
      <p:bldP build="whole" bldLvl="1" animBg="1" rev="0" advAuto="0" spid="776" grpId="4"/>
      <p:bldP build="whole" bldLvl="1" animBg="1" rev="0" advAuto="0" spid="772" grpId="1"/>
      <p:bldP build="whole" bldLvl="1" animBg="1" rev="0" advAuto="0" spid="774" grpId="2"/>
      <p:bldP build="whole" bldLvl="1" animBg="1" rev="0" advAuto="0" spid="775" grpId="3"/>
      <p:bldP build="whole" bldLvl="1" animBg="1" rev="0" advAuto="0" spid="778" grpId="6"/>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97" name="Shape 297"/>
          <p:cNvSpPr/>
          <p:nvPr/>
        </p:nvSpPr>
        <p:spPr>
          <a:xfrm>
            <a:off x="4038996" y="1385689"/>
            <a:ext cx="16305611" cy="1982391"/>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ctr" defTabSz="821531">
              <a:defRPr sz="9400">
                <a:solidFill>
                  <a:srgbClr val="FFFFFF"/>
                </a:solidFill>
                <a:latin typeface="+mj-lt"/>
                <a:ea typeface="+mj-ea"/>
                <a:cs typeface="+mj-cs"/>
                <a:sym typeface="Papyrus"/>
              </a:defRPr>
            </a:lvl1pPr>
          </a:lstStyle>
          <a:p>
            <a:pPr>
              <a:defRPr sz="6000"/>
            </a:pPr>
            <a:r>
              <a:rPr sz="9400"/>
              <a:t>Mateus 7:21-23</a:t>
            </a:r>
          </a:p>
        </p:txBody>
      </p:sp>
      <p:sp>
        <p:nvSpPr>
          <p:cNvPr id="298" name="Shape 298"/>
          <p:cNvSpPr/>
          <p:nvPr/>
        </p:nvSpPr>
        <p:spPr>
          <a:xfrm>
            <a:off x="4039195" y="3561953"/>
            <a:ext cx="16305610" cy="9020969"/>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spcBef>
                <a:spcPts val="1600"/>
              </a:spcBef>
              <a:defRPr b="1" sz="5600">
                <a:solidFill>
                  <a:srgbClr val="FFFFFF"/>
                </a:solidFill>
                <a:latin typeface="Times"/>
                <a:ea typeface="Times"/>
                <a:cs typeface="Times"/>
                <a:sym typeface="Times"/>
              </a:defRPr>
            </a:pPr>
            <a:r>
              <a:rPr baseline="8928"/>
              <a:t>21 </a:t>
            </a:r>
            <a:r>
              <a:t>“Nem todo aquele que me diz: ‘Senhor, Senhor’, entrará no Reino dos céus, mas apenas aquele que faz a vontade de meu Pai que está nos céus. </a:t>
            </a:r>
            <a:r>
              <a:rPr baseline="8928"/>
              <a:t>22 </a:t>
            </a:r>
            <a:r>
              <a:t>Muitos me dirão naquele dia: ‘Senhor, Senhor, não profetizamos em teu nome? Em teu nome não expulsamos demônios e não realizamos muitos milagres?’ </a:t>
            </a:r>
            <a:r>
              <a:rPr baseline="8928"/>
              <a:t>23 </a:t>
            </a:r>
            <a:r>
              <a:t>Então eu lhes direi claramente: Nunca os conheci. Afastem-se de mim vocês, que praticam o mal! </a:t>
            </a:r>
          </a:p>
        </p:txBody>
      </p:sp>
      <p:pic>
        <p:nvPicPr>
          <p:cNvPr id="299" name="Screenshot 2016-11-04 09.37.54.png"/>
          <p:cNvPicPr>
            <a:picLocks noChangeAspect="1"/>
          </p:cNvPicPr>
          <p:nvPr/>
        </p:nvPicPr>
        <p:blipFill>
          <a:blip r:embed="rId3">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303" name="Shape 303"/>
          <p:cNvSpPr/>
          <p:nvPr/>
        </p:nvSpPr>
        <p:spPr>
          <a:xfrm>
            <a:off x="4038996" y="741679"/>
            <a:ext cx="16305611" cy="12196922"/>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lnSpc>
                <a:spcPct val="70000"/>
              </a:lnSpc>
              <a:defRPr sz="6000">
                <a:solidFill>
                  <a:srgbClr val="FFFFFF"/>
                </a:solidFill>
                <a:latin typeface="+mj-lt"/>
                <a:ea typeface="+mj-ea"/>
                <a:cs typeface="+mj-cs"/>
                <a:sym typeface="Papyrus"/>
              </a:defRPr>
            </a:pPr>
            <a:r>
              <a:rPr sz="7000"/>
              <a:t>Hebreus 12</a:t>
            </a:r>
            <a:br>
              <a:rPr sz="7000"/>
            </a:br>
            <a:r>
              <a:rPr baseline="8333"/>
              <a:t>1 </a:t>
            </a:r>
            <a:r>
              <a:t>Portanto, também nós, uma vez que estamos rodeados por tão grande nuvem de testemunhas, livremo-nos de tudo o que nos atrapalha e do pecado que nos envolve, e corramos com perseverança a corrida que nos é proposta, </a:t>
            </a:r>
            <a:r>
              <a:rPr baseline="8333"/>
              <a:t>2 </a:t>
            </a:r>
            <a:r>
              <a:t>tendo os olhos fitos em Jesus, autor e consumador da nossa fé. Ele, pela alegria que lhe fora proposta, suportou a cruz, desprezando a vergonha, e assentou-se à direita do trono de Deus. </a:t>
            </a:r>
            <a:r>
              <a:rPr baseline="10833"/>
              <a:t>3 </a:t>
            </a:r>
            <a:r>
              <a:t>Pensem bem naquele que suportou tal oposição dos pecadores contra si mesmo, para que vocês não se cansem nem desanimem. </a:t>
            </a:r>
          </a:p>
        </p:txBody>
      </p:sp>
      <p:pic>
        <p:nvPicPr>
          <p:cNvPr id="304" name="Screenshot 2016-11-04 09.37.54.png"/>
          <p:cNvPicPr>
            <a:picLocks noChangeAspect="1"/>
          </p:cNvPicPr>
          <p:nvPr/>
        </p:nvPicPr>
        <p:blipFill>
          <a:blip r:embed="rId3">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308" name="Shape 308"/>
          <p:cNvSpPr/>
          <p:nvPr/>
        </p:nvSpPr>
        <p:spPr>
          <a:xfrm>
            <a:off x="4039195" y="1125140"/>
            <a:ext cx="16305610" cy="1982392"/>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ctr" defTabSz="821531">
              <a:defRPr sz="9400">
                <a:solidFill>
                  <a:srgbClr val="FFFFFF"/>
                </a:solidFill>
                <a:latin typeface="+mj-lt"/>
                <a:ea typeface="+mj-ea"/>
                <a:cs typeface="+mj-cs"/>
                <a:sym typeface="Papyrus"/>
              </a:defRPr>
            </a:lvl1pPr>
          </a:lstStyle>
          <a:p>
            <a:pPr>
              <a:defRPr sz="6000"/>
            </a:pPr>
            <a:r>
              <a:rPr sz="9400"/>
              <a:t>Nuvem de Testemunhas</a:t>
            </a:r>
          </a:p>
        </p:txBody>
      </p:sp>
      <p:sp>
        <p:nvSpPr>
          <p:cNvPr id="309" name="Shape 309"/>
          <p:cNvSpPr/>
          <p:nvPr/>
        </p:nvSpPr>
        <p:spPr>
          <a:xfrm>
            <a:off x="4030265" y="3450431"/>
            <a:ext cx="4572001" cy="28503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defRPr sz="6000">
                <a:solidFill>
                  <a:srgbClr val="FFFFFF"/>
                </a:solidFill>
                <a:latin typeface="+mj-lt"/>
                <a:ea typeface="+mj-ea"/>
                <a:cs typeface="+mj-cs"/>
                <a:sym typeface="Papyrus"/>
              </a:defRPr>
            </a:pPr>
            <a:r>
              <a:rPr sz="7000"/>
              <a:t>Abel</a:t>
            </a:r>
            <a:br>
              <a:rPr sz="7000"/>
            </a:br>
          </a:p>
        </p:txBody>
      </p:sp>
      <p:sp>
        <p:nvSpPr>
          <p:cNvPr id="310" name="Shape 310"/>
          <p:cNvSpPr/>
          <p:nvPr/>
        </p:nvSpPr>
        <p:spPr>
          <a:xfrm>
            <a:off x="13656468" y="7683103"/>
            <a:ext cx="4572001" cy="28503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defRPr sz="6000">
                <a:solidFill>
                  <a:srgbClr val="FFFFFF"/>
                </a:solidFill>
                <a:latin typeface="+mj-lt"/>
                <a:ea typeface="+mj-ea"/>
                <a:cs typeface="+mj-cs"/>
                <a:sym typeface="Papyrus"/>
              </a:defRPr>
            </a:pPr>
            <a:r>
              <a:rPr sz="7000"/>
              <a:t>Enoque</a:t>
            </a:r>
            <a:br>
              <a:rPr sz="7000"/>
            </a:br>
          </a:p>
        </p:txBody>
      </p:sp>
      <p:sp>
        <p:nvSpPr>
          <p:cNvPr id="311" name="Shape 311"/>
          <p:cNvSpPr/>
          <p:nvPr/>
        </p:nvSpPr>
        <p:spPr>
          <a:xfrm>
            <a:off x="13406437" y="4454128"/>
            <a:ext cx="4572001" cy="1485901"/>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ctr" defTabSz="821531">
              <a:defRPr sz="7000">
                <a:solidFill>
                  <a:srgbClr val="FFFFFF"/>
                </a:solidFill>
                <a:latin typeface="+mj-lt"/>
                <a:ea typeface="+mj-ea"/>
                <a:cs typeface="+mj-cs"/>
                <a:sym typeface="Papyrus"/>
              </a:defRPr>
            </a:lvl1pPr>
          </a:lstStyle>
          <a:p>
            <a:pPr>
              <a:defRPr sz="6000"/>
            </a:pPr>
            <a:r>
              <a:rPr sz="7000"/>
              <a:t>Noé</a:t>
            </a:r>
          </a:p>
        </p:txBody>
      </p:sp>
      <p:sp>
        <p:nvSpPr>
          <p:cNvPr id="312" name="Shape 312"/>
          <p:cNvSpPr/>
          <p:nvPr/>
        </p:nvSpPr>
        <p:spPr>
          <a:xfrm>
            <a:off x="5012531" y="8022431"/>
            <a:ext cx="4572001" cy="28503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defRPr sz="6000">
                <a:solidFill>
                  <a:srgbClr val="FFFFFF"/>
                </a:solidFill>
                <a:latin typeface="+mj-lt"/>
                <a:ea typeface="+mj-ea"/>
                <a:cs typeface="+mj-cs"/>
                <a:sym typeface="Papyrus"/>
              </a:defRPr>
            </a:pPr>
            <a:r>
              <a:rPr sz="7000"/>
              <a:t>Abraão</a:t>
            </a:r>
            <a:br>
              <a:rPr sz="7000"/>
            </a:br>
          </a:p>
        </p:txBody>
      </p:sp>
      <p:sp>
        <p:nvSpPr>
          <p:cNvPr id="313" name="Shape 313"/>
          <p:cNvSpPr/>
          <p:nvPr/>
        </p:nvSpPr>
        <p:spPr>
          <a:xfrm>
            <a:off x="8227218" y="4700587"/>
            <a:ext cx="4572001" cy="28503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defRPr sz="6000">
                <a:solidFill>
                  <a:srgbClr val="FFFFFF"/>
                </a:solidFill>
                <a:latin typeface="+mj-lt"/>
                <a:ea typeface="+mj-ea"/>
                <a:cs typeface="+mj-cs"/>
                <a:sym typeface="Papyrus"/>
              </a:defRPr>
            </a:pPr>
            <a:r>
              <a:rPr sz="7000"/>
              <a:t>Isaac</a:t>
            </a:r>
            <a:br>
              <a:rPr sz="7000"/>
            </a:br>
          </a:p>
        </p:txBody>
      </p:sp>
      <p:sp>
        <p:nvSpPr>
          <p:cNvPr id="314" name="Shape 314"/>
          <p:cNvSpPr/>
          <p:nvPr/>
        </p:nvSpPr>
        <p:spPr>
          <a:xfrm>
            <a:off x="11424046" y="5539978"/>
            <a:ext cx="4572001" cy="28503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defRPr sz="6000">
                <a:solidFill>
                  <a:srgbClr val="FFFFFF"/>
                </a:solidFill>
                <a:latin typeface="+mj-lt"/>
                <a:ea typeface="+mj-ea"/>
                <a:cs typeface="+mj-cs"/>
                <a:sym typeface="Papyrus"/>
              </a:defRPr>
            </a:pPr>
            <a:r>
              <a:rPr sz="7000"/>
              <a:t>Jacó</a:t>
            </a:r>
            <a:br>
              <a:rPr sz="7000"/>
            </a:br>
          </a:p>
        </p:txBody>
      </p:sp>
      <p:sp>
        <p:nvSpPr>
          <p:cNvPr id="315" name="Shape 315"/>
          <p:cNvSpPr/>
          <p:nvPr/>
        </p:nvSpPr>
        <p:spPr>
          <a:xfrm>
            <a:off x="7637859" y="10236993"/>
            <a:ext cx="4572001" cy="28503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defRPr sz="6000">
                <a:solidFill>
                  <a:srgbClr val="FFFFFF"/>
                </a:solidFill>
                <a:latin typeface="+mj-lt"/>
                <a:ea typeface="+mj-ea"/>
                <a:cs typeface="+mj-cs"/>
                <a:sym typeface="Papyrus"/>
              </a:defRPr>
            </a:pPr>
            <a:r>
              <a:rPr sz="7000"/>
              <a:t>José</a:t>
            </a:r>
            <a:br>
              <a:rPr sz="7000"/>
            </a:br>
          </a:p>
        </p:txBody>
      </p:sp>
      <p:sp>
        <p:nvSpPr>
          <p:cNvPr id="316" name="Shape 316"/>
          <p:cNvSpPr/>
          <p:nvPr/>
        </p:nvSpPr>
        <p:spPr>
          <a:xfrm>
            <a:off x="9906000" y="2736056"/>
            <a:ext cx="4572000" cy="28503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defRPr sz="6000">
                <a:solidFill>
                  <a:srgbClr val="FFFFFF"/>
                </a:solidFill>
                <a:latin typeface="+mj-lt"/>
                <a:ea typeface="+mj-ea"/>
                <a:cs typeface="+mj-cs"/>
                <a:sym typeface="Papyrus"/>
              </a:defRPr>
            </a:pPr>
            <a:r>
              <a:rPr sz="7000"/>
              <a:t>Moisés</a:t>
            </a:r>
            <a:br>
              <a:rPr sz="7000"/>
            </a:br>
          </a:p>
        </p:txBody>
      </p:sp>
      <p:sp>
        <p:nvSpPr>
          <p:cNvPr id="317" name="Shape 317"/>
          <p:cNvSpPr/>
          <p:nvPr/>
        </p:nvSpPr>
        <p:spPr>
          <a:xfrm>
            <a:off x="15263812" y="5539978"/>
            <a:ext cx="4572001" cy="28503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defRPr sz="6000">
                <a:solidFill>
                  <a:srgbClr val="FFFFFF"/>
                </a:solidFill>
                <a:latin typeface="+mj-lt"/>
                <a:ea typeface="+mj-ea"/>
                <a:cs typeface="+mj-cs"/>
                <a:sym typeface="Papyrus"/>
              </a:defRPr>
            </a:pPr>
            <a:r>
              <a:rPr sz="7000"/>
              <a:t>Raabe</a:t>
            </a:r>
            <a:br>
              <a:rPr sz="7000"/>
            </a:br>
          </a:p>
        </p:txBody>
      </p:sp>
      <p:sp>
        <p:nvSpPr>
          <p:cNvPr id="318" name="Shape 318"/>
          <p:cNvSpPr/>
          <p:nvPr/>
        </p:nvSpPr>
        <p:spPr>
          <a:xfrm>
            <a:off x="14728031" y="9969103"/>
            <a:ext cx="4572001" cy="28503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defRPr sz="6000">
                <a:solidFill>
                  <a:srgbClr val="FFFFFF"/>
                </a:solidFill>
                <a:latin typeface="+mj-lt"/>
                <a:ea typeface="+mj-ea"/>
                <a:cs typeface="+mj-cs"/>
                <a:sym typeface="Papyrus"/>
              </a:defRPr>
            </a:pPr>
            <a:r>
              <a:rPr sz="7000"/>
              <a:t>Gideão</a:t>
            </a:r>
            <a:br>
              <a:rPr sz="7000"/>
            </a:br>
          </a:p>
        </p:txBody>
      </p:sp>
      <p:sp>
        <p:nvSpPr>
          <p:cNvPr id="319" name="Shape 319"/>
          <p:cNvSpPr/>
          <p:nvPr/>
        </p:nvSpPr>
        <p:spPr>
          <a:xfrm>
            <a:off x="4030265" y="5539978"/>
            <a:ext cx="4572001" cy="28503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defRPr sz="6000">
                <a:solidFill>
                  <a:srgbClr val="FFFFFF"/>
                </a:solidFill>
                <a:latin typeface="+mj-lt"/>
                <a:ea typeface="+mj-ea"/>
                <a:cs typeface="+mj-cs"/>
                <a:sym typeface="Papyrus"/>
              </a:defRPr>
            </a:pPr>
            <a:r>
              <a:rPr sz="7000"/>
              <a:t>Barak</a:t>
            </a:r>
            <a:br>
              <a:rPr sz="7000"/>
            </a:br>
          </a:p>
        </p:txBody>
      </p:sp>
      <p:sp>
        <p:nvSpPr>
          <p:cNvPr id="320" name="Shape 320"/>
          <p:cNvSpPr/>
          <p:nvPr/>
        </p:nvSpPr>
        <p:spPr>
          <a:xfrm>
            <a:off x="7870031" y="6647259"/>
            <a:ext cx="4572001" cy="28503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defRPr sz="6000">
                <a:solidFill>
                  <a:srgbClr val="FFFFFF"/>
                </a:solidFill>
                <a:latin typeface="+mj-lt"/>
                <a:ea typeface="+mj-ea"/>
                <a:cs typeface="+mj-cs"/>
                <a:sym typeface="Papyrus"/>
              </a:defRPr>
            </a:pPr>
            <a:r>
              <a:rPr sz="7000"/>
              <a:t>Sansão</a:t>
            </a:r>
            <a:br>
              <a:rPr sz="7000"/>
            </a:br>
          </a:p>
        </p:txBody>
      </p:sp>
      <p:sp>
        <p:nvSpPr>
          <p:cNvPr id="321" name="Shape 321"/>
          <p:cNvSpPr/>
          <p:nvPr/>
        </p:nvSpPr>
        <p:spPr>
          <a:xfrm>
            <a:off x="10691812" y="8861821"/>
            <a:ext cx="4572001" cy="2850358"/>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defRPr sz="6000">
                <a:solidFill>
                  <a:srgbClr val="FFFFFF"/>
                </a:solidFill>
                <a:latin typeface="+mj-lt"/>
                <a:ea typeface="+mj-ea"/>
                <a:cs typeface="+mj-cs"/>
                <a:sym typeface="Papyrus"/>
              </a:defRPr>
            </a:pPr>
            <a:r>
              <a:rPr sz="7000"/>
              <a:t>Jephthah</a:t>
            </a:r>
            <a:br>
              <a:rPr sz="7000"/>
            </a:br>
          </a:p>
        </p:txBody>
      </p:sp>
      <p:sp>
        <p:nvSpPr>
          <p:cNvPr id="322" name="Shape 322"/>
          <p:cNvSpPr/>
          <p:nvPr/>
        </p:nvSpPr>
        <p:spPr>
          <a:xfrm>
            <a:off x="16281796" y="2986087"/>
            <a:ext cx="4572001" cy="28503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defRPr sz="6000">
                <a:solidFill>
                  <a:srgbClr val="FFFFFF"/>
                </a:solidFill>
                <a:latin typeface="+mj-lt"/>
                <a:ea typeface="+mj-ea"/>
                <a:cs typeface="+mj-cs"/>
                <a:sym typeface="Papyrus"/>
              </a:defRPr>
            </a:pPr>
            <a:r>
              <a:rPr sz="7000"/>
              <a:t>David</a:t>
            </a:r>
            <a:br>
              <a:rPr sz="7000"/>
            </a:br>
          </a:p>
        </p:txBody>
      </p:sp>
      <p:sp>
        <p:nvSpPr>
          <p:cNvPr id="323" name="Shape 323"/>
          <p:cNvSpPr/>
          <p:nvPr/>
        </p:nvSpPr>
        <p:spPr>
          <a:xfrm>
            <a:off x="4030265" y="9647634"/>
            <a:ext cx="4572001" cy="28503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defRPr sz="6000">
                <a:solidFill>
                  <a:srgbClr val="FFFFFF"/>
                </a:solidFill>
                <a:latin typeface="+mj-lt"/>
                <a:ea typeface="+mj-ea"/>
                <a:cs typeface="+mj-cs"/>
                <a:sym typeface="Papyrus"/>
              </a:defRPr>
            </a:pPr>
            <a:r>
              <a:rPr sz="7000"/>
              <a:t>Samuel</a:t>
            </a:r>
            <a:br>
              <a:rPr sz="7000"/>
            </a:br>
          </a:p>
        </p:txBody>
      </p:sp>
      <p:pic>
        <p:nvPicPr>
          <p:cNvPr id="324" name="Screenshot 2016-11-04 09.37.54.png"/>
          <p:cNvPicPr>
            <a:picLocks noChangeAspect="1"/>
          </p:cNvPicPr>
          <p:nvPr/>
        </p:nvPicPr>
        <p:blipFill>
          <a:blip r:embed="rId3">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9"/>
                                        </p:tgtEl>
                                        <p:attrNameLst>
                                          <p:attrName>style.visibility</p:attrName>
                                        </p:attrNameLst>
                                      </p:cBhvr>
                                      <p:to>
                                        <p:strVal val="visible"/>
                                      </p:to>
                                    </p:set>
                                    <p:animEffect filter="fade" transition="in">
                                      <p:cBhvr>
                                        <p:cTn id="7" dur="750"/>
                                        <p:tgtEl>
                                          <p:spTgt spid="309"/>
                                        </p:tgtEl>
                                      </p:cBhvr>
                                    </p:animEffect>
                                  </p:childTnLst>
                                </p:cTn>
                              </p:par>
                            </p:childTnLst>
                          </p:cTn>
                        </p:par>
                        <p:par>
                          <p:cTn id="8" fill="hold">
                            <p:stCondLst>
                              <p:cond delay="750"/>
                            </p:stCondLst>
                            <p:childTnLst>
                              <p:par>
                                <p:cTn id="9" presetClass="entr" nodeType="afterEffect" presetID="10" grpId="2" fill="hold">
                                  <p:stCondLst>
                                    <p:cond delay="0"/>
                                  </p:stCondLst>
                                  <p:iterate type="el" backwards="0">
                                    <p:tmAbs val="0"/>
                                  </p:iterate>
                                  <p:childTnLst>
                                    <p:set>
                                      <p:cBhvr>
                                        <p:cTn id="10" fill="hold"/>
                                        <p:tgtEl>
                                          <p:spTgt spid="310"/>
                                        </p:tgtEl>
                                        <p:attrNameLst>
                                          <p:attrName>style.visibility</p:attrName>
                                        </p:attrNameLst>
                                      </p:cBhvr>
                                      <p:to>
                                        <p:strVal val="visible"/>
                                      </p:to>
                                    </p:set>
                                    <p:animEffect filter="fade" transition="in">
                                      <p:cBhvr>
                                        <p:cTn id="11" dur="750"/>
                                        <p:tgtEl>
                                          <p:spTgt spid="310"/>
                                        </p:tgtEl>
                                      </p:cBhvr>
                                    </p:animEffect>
                                  </p:childTnLst>
                                </p:cTn>
                              </p:par>
                            </p:childTnLst>
                          </p:cTn>
                        </p:par>
                        <p:par>
                          <p:cTn id="12" fill="hold">
                            <p:stCondLst>
                              <p:cond delay="1500"/>
                            </p:stCondLst>
                            <p:childTnLst>
                              <p:par>
                                <p:cTn id="13" presetClass="entr" nodeType="afterEffect" presetID="10" grpId="3" fill="hold">
                                  <p:stCondLst>
                                    <p:cond delay="0"/>
                                  </p:stCondLst>
                                  <p:iterate type="el" backwards="0">
                                    <p:tmAbs val="0"/>
                                  </p:iterate>
                                  <p:childTnLst>
                                    <p:set>
                                      <p:cBhvr>
                                        <p:cTn id="14" fill="hold"/>
                                        <p:tgtEl>
                                          <p:spTgt spid="311"/>
                                        </p:tgtEl>
                                        <p:attrNameLst>
                                          <p:attrName>style.visibility</p:attrName>
                                        </p:attrNameLst>
                                      </p:cBhvr>
                                      <p:to>
                                        <p:strVal val="visible"/>
                                      </p:to>
                                    </p:set>
                                    <p:animEffect filter="fade" transition="in">
                                      <p:cBhvr>
                                        <p:cTn id="15" dur="750"/>
                                        <p:tgtEl>
                                          <p:spTgt spid="311"/>
                                        </p:tgtEl>
                                      </p:cBhvr>
                                    </p:animEffect>
                                  </p:childTnLst>
                                </p:cTn>
                              </p:par>
                            </p:childTnLst>
                          </p:cTn>
                        </p:par>
                        <p:par>
                          <p:cTn id="16" fill="hold">
                            <p:stCondLst>
                              <p:cond delay="2250"/>
                            </p:stCondLst>
                            <p:childTnLst>
                              <p:par>
                                <p:cTn id="17" presetClass="entr" nodeType="afterEffect" presetID="10" grpId="4" fill="hold">
                                  <p:stCondLst>
                                    <p:cond delay="0"/>
                                  </p:stCondLst>
                                  <p:iterate type="el" backwards="0">
                                    <p:tmAbs val="0"/>
                                  </p:iterate>
                                  <p:childTnLst>
                                    <p:set>
                                      <p:cBhvr>
                                        <p:cTn id="18" fill="hold"/>
                                        <p:tgtEl>
                                          <p:spTgt spid="312"/>
                                        </p:tgtEl>
                                        <p:attrNameLst>
                                          <p:attrName>style.visibility</p:attrName>
                                        </p:attrNameLst>
                                      </p:cBhvr>
                                      <p:to>
                                        <p:strVal val="visible"/>
                                      </p:to>
                                    </p:set>
                                    <p:animEffect filter="fade" transition="in">
                                      <p:cBhvr>
                                        <p:cTn id="19" dur="750"/>
                                        <p:tgtEl>
                                          <p:spTgt spid="312"/>
                                        </p:tgtEl>
                                      </p:cBhvr>
                                    </p:animEffect>
                                  </p:childTnLst>
                                </p:cTn>
                              </p:par>
                            </p:childTnLst>
                          </p:cTn>
                        </p:par>
                        <p:par>
                          <p:cTn id="20" fill="hold">
                            <p:stCondLst>
                              <p:cond delay="3000"/>
                            </p:stCondLst>
                            <p:childTnLst>
                              <p:par>
                                <p:cTn id="21" presetClass="entr" nodeType="afterEffect" presetID="10" grpId="5" fill="hold">
                                  <p:stCondLst>
                                    <p:cond delay="0"/>
                                  </p:stCondLst>
                                  <p:iterate type="el" backwards="0">
                                    <p:tmAbs val="0"/>
                                  </p:iterate>
                                  <p:childTnLst>
                                    <p:set>
                                      <p:cBhvr>
                                        <p:cTn id="22" fill="hold"/>
                                        <p:tgtEl>
                                          <p:spTgt spid="313"/>
                                        </p:tgtEl>
                                        <p:attrNameLst>
                                          <p:attrName>style.visibility</p:attrName>
                                        </p:attrNameLst>
                                      </p:cBhvr>
                                      <p:to>
                                        <p:strVal val="visible"/>
                                      </p:to>
                                    </p:set>
                                    <p:animEffect filter="fade" transition="in">
                                      <p:cBhvr>
                                        <p:cTn id="23" dur="750"/>
                                        <p:tgtEl>
                                          <p:spTgt spid="313"/>
                                        </p:tgtEl>
                                      </p:cBhvr>
                                    </p:animEffect>
                                  </p:childTnLst>
                                </p:cTn>
                              </p:par>
                            </p:childTnLst>
                          </p:cTn>
                        </p:par>
                        <p:par>
                          <p:cTn id="24" fill="hold">
                            <p:stCondLst>
                              <p:cond delay="3750"/>
                            </p:stCondLst>
                            <p:childTnLst>
                              <p:par>
                                <p:cTn id="25" presetClass="entr" nodeType="afterEffect" presetID="10" grpId="6" fill="hold">
                                  <p:stCondLst>
                                    <p:cond delay="0"/>
                                  </p:stCondLst>
                                  <p:iterate type="el" backwards="0">
                                    <p:tmAbs val="0"/>
                                  </p:iterate>
                                  <p:childTnLst>
                                    <p:set>
                                      <p:cBhvr>
                                        <p:cTn id="26" fill="hold"/>
                                        <p:tgtEl>
                                          <p:spTgt spid="314"/>
                                        </p:tgtEl>
                                        <p:attrNameLst>
                                          <p:attrName>style.visibility</p:attrName>
                                        </p:attrNameLst>
                                      </p:cBhvr>
                                      <p:to>
                                        <p:strVal val="visible"/>
                                      </p:to>
                                    </p:set>
                                    <p:animEffect filter="fade" transition="in">
                                      <p:cBhvr>
                                        <p:cTn id="27" dur="750"/>
                                        <p:tgtEl>
                                          <p:spTgt spid="314"/>
                                        </p:tgtEl>
                                      </p:cBhvr>
                                    </p:animEffect>
                                  </p:childTnLst>
                                </p:cTn>
                              </p:par>
                            </p:childTnLst>
                          </p:cTn>
                        </p:par>
                        <p:par>
                          <p:cTn id="28" fill="hold">
                            <p:stCondLst>
                              <p:cond delay="4500"/>
                            </p:stCondLst>
                            <p:childTnLst>
                              <p:par>
                                <p:cTn id="29" presetClass="entr" nodeType="afterEffect" presetID="10" grpId="7" fill="hold">
                                  <p:stCondLst>
                                    <p:cond delay="0"/>
                                  </p:stCondLst>
                                  <p:iterate type="el" backwards="0">
                                    <p:tmAbs val="0"/>
                                  </p:iterate>
                                  <p:childTnLst>
                                    <p:set>
                                      <p:cBhvr>
                                        <p:cTn id="30" fill="hold"/>
                                        <p:tgtEl>
                                          <p:spTgt spid="315"/>
                                        </p:tgtEl>
                                        <p:attrNameLst>
                                          <p:attrName>style.visibility</p:attrName>
                                        </p:attrNameLst>
                                      </p:cBhvr>
                                      <p:to>
                                        <p:strVal val="visible"/>
                                      </p:to>
                                    </p:set>
                                    <p:animEffect filter="fade" transition="in">
                                      <p:cBhvr>
                                        <p:cTn id="31" dur="750"/>
                                        <p:tgtEl>
                                          <p:spTgt spid="315"/>
                                        </p:tgtEl>
                                      </p:cBhvr>
                                    </p:animEffect>
                                  </p:childTnLst>
                                </p:cTn>
                              </p:par>
                            </p:childTnLst>
                          </p:cTn>
                        </p:par>
                        <p:par>
                          <p:cTn id="32" fill="hold">
                            <p:stCondLst>
                              <p:cond delay="5250"/>
                            </p:stCondLst>
                            <p:childTnLst>
                              <p:par>
                                <p:cTn id="33" presetClass="entr" nodeType="afterEffect" presetID="10" grpId="8" fill="hold">
                                  <p:stCondLst>
                                    <p:cond delay="0"/>
                                  </p:stCondLst>
                                  <p:iterate type="el" backwards="0">
                                    <p:tmAbs val="0"/>
                                  </p:iterate>
                                  <p:childTnLst>
                                    <p:set>
                                      <p:cBhvr>
                                        <p:cTn id="34" fill="hold"/>
                                        <p:tgtEl>
                                          <p:spTgt spid="316"/>
                                        </p:tgtEl>
                                        <p:attrNameLst>
                                          <p:attrName>style.visibility</p:attrName>
                                        </p:attrNameLst>
                                      </p:cBhvr>
                                      <p:to>
                                        <p:strVal val="visible"/>
                                      </p:to>
                                    </p:set>
                                    <p:animEffect filter="fade" transition="in">
                                      <p:cBhvr>
                                        <p:cTn id="35" dur="750"/>
                                        <p:tgtEl>
                                          <p:spTgt spid="316"/>
                                        </p:tgtEl>
                                      </p:cBhvr>
                                    </p:animEffect>
                                  </p:childTnLst>
                                </p:cTn>
                              </p:par>
                            </p:childTnLst>
                          </p:cTn>
                        </p:par>
                        <p:par>
                          <p:cTn id="36" fill="hold">
                            <p:stCondLst>
                              <p:cond delay="6000"/>
                            </p:stCondLst>
                            <p:childTnLst>
                              <p:par>
                                <p:cTn id="37" presetClass="entr" nodeType="afterEffect" presetID="10" grpId="9" fill="hold">
                                  <p:stCondLst>
                                    <p:cond delay="0"/>
                                  </p:stCondLst>
                                  <p:iterate type="el" backwards="0">
                                    <p:tmAbs val="0"/>
                                  </p:iterate>
                                  <p:childTnLst>
                                    <p:set>
                                      <p:cBhvr>
                                        <p:cTn id="38" fill="hold"/>
                                        <p:tgtEl>
                                          <p:spTgt spid="317"/>
                                        </p:tgtEl>
                                        <p:attrNameLst>
                                          <p:attrName>style.visibility</p:attrName>
                                        </p:attrNameLst>
                                      </p:cBhvr>
                                      <p:to>
                                        <p:strVal val="visible"/>
                                      </p:to>
                                    </p:set>
                                    <p:animEffect filter="fade" transition="in">
                                      <p:cBhvr>
                                        <p:cTn id="39" dur="750"/>
                                        <p:tgtEl>
                                          <p:spTgt spid="317"/>
                                        </p:tgtEl>
                                      </p:cBhvr>
                                    </p:animEffect>
                                  </p:childTnLst>
                                </p:cTn>
                              </p:par>
                            </p:childTnLst>
                          </p:cTn>
                        </p:par>
                        <p:par>
                          <p:cTn id="40" fill="hold">
                            <p:stCondLst>
                              <p:cond delay="6750"/>
                            </p:stCondLst>
                            <p:childTnLst>
                              <p:par>
                                <p:cTn id="41" presetClass="entr" nodeType="afterEffect" presetID="10" grpId="10" fill="hold">
                                  <p:stCondLst>
                                    <p:cond delay="0"/>
                                  </p:stCondLst>
                                  <p:iterate type="el" backwards="0">
                                    <p:tmAbs val="0"/>
                                  </p:iterate>
                                  <p:childTnLst>
                                    <p:set>
                                      <p:cBhvr>
                                        <p:cTn id="42" fill="hold"/>
                                        <p:tgtEl>
                                          <p:spTgt spid="318"/>
                                        </p:tgtEl>
                                        <p:attrNameLst>
                                          <p:attrName>style.visibility</p:attrName>
                                        </p:attrNameLst>
                                      </p:cBhvr>
                                      <p:to>
                                        <p:strVal val="visible"/>
                                      </p:to>
                                    </p:set>
                                    <p:animEffect filter="fade" transition="in">
                                      <p:cBhvr>
                                        <p:cTn id="43" dur="750"/>
                                        <p:tgtEl>
                                          <p:spTgt spid="318"/>
                                        </p:tgtEl>
                                      </p:cBhvr>
                                    </p:animEffect>
                                  </p:childTnLst>
                                </p:cTn>
                              </p:par>
                            </p:childTnLst>
                          </p:cTn>
                        </p:par>
                        <p:par>
                          <p:cTn id="44" fill="hold">
                            <p:stCondLst>
                              <p:cond delay="7500"/>
                            </p:stCondLst>
                            <p:childTnLst>
                              <p:par>
                                <p:cTn id="45" presetClass="entr" nodeType="afterEffect" presetID="10" grpId="11" fill="hold">
                                  <p:stCondLst>
                                    <p:cond delay="0"/>
                                  </p:stCondLst>
                                  <p:iterate type="el" backwards="0">
                                    <p:tmAbs val="0"/>
                                  </p:iterate>
                                  <p:childTnLst>
                                    <p:set>
                                      <p:cBhvr>
                                        <p:cTn id="46" fill="hold"/>
                                        <p:tgtEl>
                                          <p:spTgt spid="319"/>
                                        </p:tgtEl>
                                        <p:attrNameLst>
                                          <p:attrName>style.visibility</p:attrName>
                                        </p:attrNameLst>
                                      </p:cBhvr>
                                      <p:to>
                                        <p:strVal val="visible"/>
                                      </p:to>
                                    </p:set>
                                    <p:animEffect filter="fade" transition="in">
                                      <p:cBhvr>
                                        <p:cTn id="47" dur="750"/>
                                        <p:tgtEl>
                                          <p:spTgt spid="319"/>
                                        </p:tgtEl>
                                      </p:cBhvr>
                                    </p:animEffect>
                                  </p:childTnLst>
                                </p:cTn>
                              </p:par>
                            </p:childTnLst>
                          </p:cTn>
                        </p:par>
                        <p:par>
                          <p:cTn id="48" fill="hold">
                            <p:stCondLst>
                              <p:cond delay="8250"/>
                            </p:stCondLst>
                            <p:childTnLst>
                              <p:par>
                                <p:cTn id="49" presetClass="entr" nodeType="afterEffect" presetID="10" grpId="12" fill="hold">
                                  <p:stCondLst>
                                    <p:cond delay="0"/>
                                  </p:stCondLst>
                                  <p:iterate type="el" backwards="0">
                                    <p:tmAbs val="0"/>
                                  </p:iterate>
                                  <p:childTnLst>
                                    <p:set>
                                      <p:cBhvr>
                                        <p:cTn id="50" fill="hold"/>
                                        <p:tgtEl>
                                          <p:spTgt spid="320"/>
                                        </p:tgtEl>
                                        <p:attrNameLst>
                                          <p:attrName>style.visibility</p:attrName>
                                        </p:attrNameLst>
                                      </p:cBhvr>
                                      <p:to>
                                        <p:strVal val="visible"/>
                                      </p:to>
                                    </p:set>
                                    <p:animEffect filter="fade" transition="in">
                                      <p:cBhvr>
                                        <p:cTn id="51" dur="750"/>
                                        <p:tgtEl>
                                          <p:spTgt spid="320"/>
                                        </p:tgtEl>
                                      </p:cBhvr>
                                    </p:animEffect>
                                  </p:childTnLst>
                                </p:cTn>
                              </p:par>
                            </p:childTnLst>
                          </p:cTn>
                        </p:par>
                        <p:par>
                          <p:cTn id="52" fill="hold">
                            <p:stCondLst>
                              <p:cond delay="9000"/>
                            </p:stCondLst>
                            <p:childTnLst>
                              <p:par>
                                <p:cTn id="53" presetClass="entr" nodeType="afterEffect" presetID="10" grpId="13" fill="hold">
                                  <p:stCondLst>
                                    <p:cond delay="0"/>
                                  </p:stCondLst>
                                  <p:iterate type="el" backwards="0">
                                    <p:tmAbs val="0"/>
                                  </p:iterate>
                                  <p:childTnLst>
                                    <p:set>
                                      <p:cBhvr>
                                        <p:cTn id="54" fill="hold"/>
                                        <p:tgtEl>
                                          <p:spTgt spid="321"/>
                                        </p:tgtEl>
                                        <p:attrNameLst>
                                          <p:attrName>style.visibility</p:attrName>
                                        </p:attrNameLst>
                                      </p:cBhvr>
                                      <p:to>
                                        <p:strVal val="visible"/>
                                      </p:to>
                                    </p:set>
                                    <p:animEffect filter="fade" transition="in">
                                      <p:cBhvr>
                                        <p:cTn id="55" dur="750"/>
                                        <p:tgtEl>
                                          <p:spTgt spid="321"/>
                                        </p:tgtEl>
                                      </p:cBhvr>
                                    </p:animEffect>
                                  </p:childTnLst>
                                </p:cTn>
                              </p:par>
                            </p:childTnLst>
                          </p:cTn>
                        </p:par>
                        <p:par>
                          <p:cTn id="56" fill="hold">
                            <p:stCondLst>
                              <p:cond delay="9750"/>
                            </p:stCondLst>
                            <p:childTnLst>
                              <p:par>
                                <p:cTn id="57" presetClass="entr" nodeType="afterEffect" presetID="10" grpId="14" fill="hold">
                                  <p:stCondLst>
                                    <p:cond delay="0"/>
                                  </p:stCondLst>
                                  <p:iterate type="el" backwards="0">
                                    <p:tmAbs val="0"/>
                                  </p:iterate>
                                  <p:childTnLst>
                                    <p:set>
                                      <p:cBhvr>
                                        <p:cTn id="58" fill="hold"/>
                                        <p:tgtEl>
                                          <p:spTgt spid="322"/>
                                        </p:tgtEl>
                                        <p:attrNameLst>
                                          <p:attrName>style.visibility</p:attrName>
                                        </p:attrNameLst>
                                      </p:cBhvr>
                                      <p:to>
                                        <p:strVal val="visible"/>
                                      </p:to>
                                    </p:set>
                                    <p:animEffect filter="fade" transition="in">
                                      <p:cBhvr>
                                        <p:cTn id="59" dur="750"/>
                                        <p:tgtEl>
                                          <p:spTgt spid="322"/>
                                        </p:tgtEl>
                                      </p:cBhvr>
                                    </p:animEffect>
                                  </p:childTnLst>
                                </p:cTn>
                              </p:par>
                            </p:childTnLst>
                          </p:cTn>
                        </p:par>
                        <p:par>
                          <p:cTn id="60" fill="hold">
                            <p:stCondLst>
                              <p:cond delay="10500"/>
                            </p:stCondLst>
                            <p:childTnLst>
                              <p:par>
                                <p:cTn id="61" presetClass="entr" nodeType="afterEffect" presetID="10" grpId="15" fill="hold">
                                  <p:stCondLst>
                                    <p:cond delay="0"/>
                                  </p:stCondLst>
                                  <p:iterate type="el" backwards="0">
                                    <p:tmAbs val="0"/>
                                  </p:iterate>
                                  <p:childTnLst>
                                    <p:set>
                                      <p:cBhvr>
                                        <p:cTn id="62" fill="hold"/>
                                        <p:tgtEl>
                                          <p:spTgt spid="323"/>
                                        </p:tgtEl>
                                        <p:attrNameLst>
                                          <p:attrName>style.visibility</p:attrName>
                                        </p:attrNameLst>
                                      </p:cBhvr>
                                      <p:to>
                                        <p:strVal val="visible"/>
                                      </p:to>
                                    </p:set>
                                    <p:animEffect filter="fade" transition="in">
                                      <p:cBhvr>
                                        <p:cTn id="63" dur="75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0" grpId="12"/>
      <p:bldP build="whole" bldLvl="1" animBg="1" rev="0" advAuto="0" spid="322" grpId="14"/>
      <p:bldP build="whole" bldLvl="1" animBg="1" rev="0" advAuto="0" spid="318" grpId="10"/>
      <p:bldP build="whole" bldLvl="1" animBg="1" rev="0" advAuto="0" spid="323" grpId="15"/>
      <p:bldP build="whole" bldLvl="1" animBg="1" rev="0" advAuto="0" spid="309" grpId="1"/>
      <p:bldP build="whole" bldLvl="1" animBg="1" rev="0" advAuto="0" spid="319" grpId="11"/>
      <p:bldP build="whole" bldLvl="1" animBg="1" rev="0" advAuto="0" spid="313" grpId="5"/>
      <p:bldP build="whole" bldLvl="1" animBg="1" rev="0" advAuto="0" spid="317" grpId="9"/>
      <p:bldP build="whole" bldLvl="1" animBg="1" rev="0" advAuto="0" spid="314" grpId="6"/>
      <p:bldP build="whole" bldLvl="1" animBg="1" rev="0" advAuto="0" spid="315" grpId="7"/>
      <p:bldP build="whole" bldLvl="1" animBg="1" rev="0" advAuto="0" spid="316" grpId="8"/>
      <p:bldP build="whole" bldLvl="1" animBg="1" rev="0" advAuto="0" spid="310" grpId="2"/>
      <p:bldP build="whole" bldLvl="1" animBg="1" rev="0" advAuto="0" spid="321" grpId="13"/>
      <p:bldP build="whole" bldLvl="1" animBg="1" rev="0" advAuto="0" spid="311" grpId="3"/>
      <p:bldP build="whole" bldLvl="1" animBg="1" rev="0" advAuto="0" spid="312" grpId="4"/>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328" name="Shape 328"/>
          <p:cNvSpPr/>
          <p:nvPr/>
        </p:nvSpPr>
        <p:spPr>
          <a:xfrm>
            <a:off x="4043560" y="2347422"/>
            <a:ext cx="16305611" cy="1982391"/>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ctr" defTabSz="821531">
              <a:defRPr sz="9400">
                <a:solidFill>
                  <a:srgbClr val="FFFFFF"/>
                </a:solidFill>
                <a:latin typeface="+mj-lt"/>
                <a:ea typeface="+mj-ea"/>
                <a:cs typeface="+mj-cs"/>
                <a:sym typeface="Papyrus"/>
              </a:defRPr>
            </a:lvl1pPr>
          </a:lstStyle>
          <a:p>
            <a:pPr>
              <a:defRPr sz="6000"/>
            </a:pPr>
            <a:r>
              <a:rPr sz="9400"/>
              <a:t>Hebreus 11</a:t>
            </a:r>
          </a:p>
        </p:txBody>
      </p:sp>
      <p:sp>
        <p:nvSpPr>
          <p:cNvPr id="329" name="Shape 329"/>
          <p:cNvSpPr/>
          <p:nvPr/>
        </p:nvSpPr>
        <p:spPr>
          <a:xfrm>
            <a:off x="4034829" y="4616554"/>
            <a:ext cx="16305611" cy="1485901"/>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ctr" defTabSz="821531">
              <a:defRPr sz="7000">
                <a:solidFill>
                  <a:srgbClr val="FFFFFF"/>
                </a:solidFill>
                <a:latin typeface="+mj-lt"/>
                <a:ea typeface="+mj-ea"/>
                <a:cs typeface="+mj-cs"/>
                <a:sym typeface="Papyrus"/>
              </a:defRPr>
            </a:lvl1pPr>
          </a:lstStyle>
          <a:p>
            <a:pPr/>
            <a:r>
              <a:t>Todos correram a corrida</a:t>
            </a:r>
          </a:p>
        </p:txBody>
      </p:sp>
      <p:sp>
        <p:nvSpPr>
          <p:cNvPr id="330" name="Shape 330"/>
          <p:cNvSpPr/>
          <p:nvPr/>
        </p:nvSpPr>
        <p:spPr>
          <a:xfrm>
            <a:off x="4034829" y="6812509"/>
            <a:ext cx="16305611" cy="1485901"/>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ctr" defTabSz="821531">
              <a:defRPr sz="7000">
                <a:solidFill>
                  <a:srgbClr val="FFFFFF"/>
                </a:solidFill>
                <a:latin typeface="+mj-lt"/>
                <a:ea typeface="+mj-ea"/>
                <a:cs typeface="+mj-cs"/>
                <a:sym typeface="Papyrus"/>
              </a:defRPr>
            </a:lvl1pPr>
          </a:lstStyle>
          <a:p>
            <a:pPr/>
            <a:r>
              <a:t>Como é que qualifica?</a:t>
            </a:r>
          </a:p>
        </p:txBody>
      </p:sp>
      <p:sp>
        <p:nvSpPr>
          <p:cNvPr id="331" name="Shape 331"/>
          <p:cNvSpPr/>
          <p:nvPr/>
        </p:nvSpPr>
        <p:spPr>
          <a:xfrm>
            <a:off x="4034829" y="9027072"/>
            <a:ext cx="16305611" cy="1485901"/>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ctr" defTabSz="821531">
              <a:defRPr sz="7000">
                <a:solidFill>
                  <a:srgbClr val="FFFFFF"/>
                </a:solidFill>
                <a:latin typeface="+mj-lt"/>
                <a:ea typeface="+mj-ea"/>
                <a:cs typeface="+mj-cs"/>
                <a:sym typeface="Papyrus"/>
              </a:defRPr>
            </a:lvl1pPr>
          </a:lstStyle>
          <a:p>
            <a:pPr/>
            <a:r>
              <a:t>“Por fé . . .”</a:t>
            </a:r>
          </a:p>
        </p:txBody>
      </p:sp>
      <p:pic>
        <p:nvPicPr>
          <p:cNvPr id="332" name="Screenshot 2016-11-04 09.37.54.png"/>
          <p:cNvPicPr>
            <a:picLocks noChangeAspect="1"/>
          </p:cNvPicPr>
          <p:nvPr/>
        </p:nvPicPr>
        <p:blipFill>
          <a:blip r:embed="rId3">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29"/>
                                        </p:tgtEl>
                                        <p:attrNameLst>
                                          <p:attrName>style.visibility</p:attrName>
                                        </p:attrNameLst>
                                      </p:cBhvr>
                                      <p:to>
                                        <p:strVal val="visible"/>
                                      </p:to>
                                    </p:set>
                                    <p:animEffect filter="dissolve" transition="in">
                                      <p:cBhvr>
                                        <p:cTn id="7" dur="1000"/>
                                        <p:tgtEl>
                                          <p:spTgt spid="32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30"/>
                                        </p:tgtEl>
                                        <p:attrNameLst>
                                          <p:attrName>style.visibility</p:attrName>
                                        </p:attrNameLst>
                                      </p:cBhvr>
                                      <p:to>
                                        <p:strVal val="visible"/>
                                      </p:to>
                                    </p:set>
                                    <p:animEffect filter="dissolve" transition="in">
                                      <p:cBhvr>
                                        <p:cTn id="12" dur="1000"/>
                                        <p:tgtEl>
                                          <p:spTgt spid="33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31"/>
                                        </p:tgtEl>
                                        <p:attrNameLst>
                                          <p:attrName>style.visibility</p:attrName>
                                        </p:attrNameLst>
                                      </p:cBhvr>
                                      <p:to>
                                        <p:strVal val="visible"/>
                                      </p:to>
                                    </p:set>
                                    <p:animEffect filter="dissolve" transition="in">
                                      <p:cBhvr>
                                        <p:cTn id="17"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0" grpId="2"/>
      <p:bldP build="whole" bldLvl="1" animBg="1" rev="0" advAuto="0" spid="331" grpId="3"/>
      <p:bldP build="whole" bldLvl="1" animBg="1" rev="0" advAuto="0" spid="329"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336" name="Shape 336"/>
          <p:cNvSpPr/>
          <p:nvPr/>
        </p:nvSpPr>
        <p:spPr>
          <a:xfrm>
            <a:off x="4038996" y="1173956"/>
            <a:ext cx="16305611" cy="2405857"/>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lvl1pPr algn="ctr" defTabSz="821531">
              <a:defRPr sz="11700">
                <a:solidFill>
                  <a:srgbClr val="FFFFFF"/>
                </a:solidFill>
                <a:latin typeface="+mj-lt"/>
                <a:ea typeface="+mj-ea"/>
                <a:cs typeface="+mj-cs"/>
                <a:sym typeface="Papyrus"/>
              </a:defRPr>
            </a:lvl1pPr>
          </a:lstStyle>
          <a:p>
            <a:pPr/>
            <a:r>
              <a:t>Hebreus 11</a:t>
            </a:r>
          </a:p>
        </p:txBody>
      </p:sp>
      <p:sp>
        <p:nvSpPr>
          <p:cNvPr id="337" name="Shape 337"/>
          <p:cNvSpPr/>
          <p:nvPr/>
        </p:nvSpPr>
        <p:spPr>
          <a:xfrm>
            <a:off x="4039195" y="4481416"/>
            <a:ext cx="16305610" cy="4753168"/>
          </a:xfrm>
          <a:prstGeom prst="rect">
            <a:avLst/>
          </a:prstGeom>
          <a:ln w="12700">
            <a:miter lim="400000"/>
          </a:ln>
          <a:extLst>
            <a:ext uri="{C572A759-6A51-4108-AA02-DFA0A04FC94B}">
              <ma14:wrappingTextBoxFlag xmlns:ma14="http://schemas.microsoft.com/office/mac/drawingml/2011/main" val="1"/>
            </a:ext>
          </a:extLst>
        </p:spPr>
        <p:txBody>
          <a:bodyPr lIns="53578" tIns="53578" rIns="53578" bIns="53578" anchor="ctr">
            <a:spAutoFit/>
          </a:bodyPr>
          <a:lstStyle/>
          <a:p>
            <a:pPr algn="ctr" defTabSz="821531">
              <a:defRPr sz="11700">
                <a:solidFill>
                  <a:srgbClr val="FFFFFF"/>
                </a:solidFill>
                <a:latin typeface="+mj-lt"/>
                <a:ea typeface="+mj-ea"/>
                <a:cs typeface="+mj-cs"/>
                <a:sym typeface="Papyrus"/>
              </a:defRPr>
            </a:pPr>
            <a:r>
              <a:rPr>
                <a:latin typeface="+mn-lt"/>
                <a:ea typeface="+mn-ea"/>
                <a:cs typeface="+mn-cs"/>
                <a:sym typeface="Arial"/>
              </a:rPr>
              <a:t>6</a:t>
            </a:r>
            <a:r>
              <a:t> sem fé é impossível agradar a Deus.</a:t>
            </a:r>
          </a:p>
        </p:txBody>
      </p:sp>
      <p:pic>
        <p:nvPicPr>
          <p:cNvPr id="338" name="Screenshot 2016-11-04 09.37.54.png"/>
          <p:cNvPicPr>
            <a:picLocks noChangeAspect="1"/>
          </p:cNvPicPr>
          <p:nvPr/>
        </p:nvPicPr>
        <p:blipFill>
          <a:blip r:embed="rId3">
            <a:extLst/>
          </a:blip>
          <a:srcRect l="9397" t="16805" r="80935" b="63013"/>
          <a:stretch>
            <a:fillRect/>
          </a:stretch>
        </p:blipFill>
        <p:spPr>
          <a:xfrm>
            <a:off x="353848" y="151606"/>
            <a:ext cx="2640779" cy="31003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Parchment">
  <a:themeElements>
    <a:clrScheme name="Parchment">
      <a:dk1>
        <a:srgbClr val="000000"/>
      </a:dk1>
      <a:lt1>
        <a:srgbClr val="000000"/>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Arial"/>
        <a:ea typeface="Arial"/>
        <a:cs typeface="Arial"/>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25400" dir="5400000">
              <a:srgbClr val="000000">
                <a:alpha val="25000"/>
              </a:srgbClr>
            </a:outerShdw>
          </a:effectLst>
        </a:effectStyle>
        <a:effectStyle>
          <a:effectLst>
            <a:outerShdw sx="100000" sy="100000" kx="0" ky="0" algn="b" rotWithShape="0" blurRad="63500" dist="25400" dir="5400000">
              <a:srgbClr val="000000">
                <a:alpha val="25000"/>
              </a:srgbClr>
            </a:outerShdw>
          </a:effectLst>
        </a:effectStyle>
        <a:effectStyle>
          <a:effectLst>
            <a:outerShdw sx="100000" sy="100000" kx="0" ky="0" algn="b" rotWithShape="0" blurRad="635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25400" dir="5400000">
            <a:srgbClr val="000000">
              <a:alpha val="25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j-lt"/>
            <a:ea typeface="+mj-ea"/>
            <a:cs typeface="+mj-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l" defTabSz="642937"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Arial"/>
        <a:ea typeface="Arial"/>
        <a:cs typeface="Arial"/>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25400" dir="5400000">
              <a:srgbClr val="000000">
                <a:alpha val="25000"/>
              </a:srgbClr>
            </a:outerShdw>
          </a:effectLst>
        </a:effectStyle>
        <a:effectStyle>
          <a:effectLst>
            <a:outerShdw sx="100000" sy="100000" kx="0" ky="0" algn="b" rotWithShape="0" blurRad="63500" dist="25400" dir="5400000">
              <a:srgbClr val="000000">
                <a:alpha val="25000"/>
              </a:srgbClr>
            </a:outerShdw>
          </a:effectLst>
        </a:effectStyle>
        <a:effectStyle>
          <a:effectLst>
            <a:outerShdw sx="100000" sy="100000" kx="0" ky="0" algn="b" rotWithShape="0" blurRad="635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25400" dir="5400000">
            <a:srgbClr val="000000">
              <a:alpha val="25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j-lt"/>
            <a:ea typeface="+mj-ea"/>
            <a:cs typeface="+mj-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l" defTabSz="642937"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