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136794"/>
              <a:satOff val="-2150"/>
              <a:lumOff val="15693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3">
              <a:alpha val="35000"/>
            </a:scheme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5" name="Shape 13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4833937" y="7072312"/>
            <a:ext cx="14716126" cy="1589485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body" sz="quarter" idx="13"/>
          </p:nvPr>
        </p:nvSpPr>
        <p:spPr>
          <a:xfrm>
            <a:off x="4833937" y="8947546"/>
            <a:ext cx="14716126" cy="660798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32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Shape 94"/>
          <p:cNvSpPr/>
          <p:nvPr>
            <p:ph type="body" sz="quarter" idx="14"/>
          </p:nvPr>
        </p:nvSpPr>
        <p:spPr>
          <a:xfrm>
            <a:off x="4833937" y="6000353"/>
            <a:ext cx="14716126" cy="9652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hape 9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pic" idx="13"/>
          </p:nvPr>
        </p:nvSpPr>
        <p:spPr>
          <a:xfrm>
            <a:off x="3043535" y="0"/>
            <a:ext cx="18288001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hape 10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Sub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/>
          <p:nvPr>
            <p:ph type="title"/>
          </p:nvPr>
        </p:nvSpPr>
        <p:spPr>
          <a:xfrm>
            <a:off x="6673452" y="3871019"/>
            <a:ext cx="11037096" cy="3013771"/>
          </a:xfrm>
          <a:prstGeom prst="rect">
            <a:avLst/>
          </a:prstGeom>
          <a:effectLst>
            <a:outerShdw sx="100000" sy="100000" kx="0" ky="0" algn="b" rotWithShape="0" blurRad="0" dist="25400" dir="13500000">
              <a:srgbClr val="333333"/>
            </a:outerShdw>
          </a:effectLst>
        </p:spPr>
        <p:txBody>
          <a:bodyPr lIns="53578" tIns="53578" rIns="53578" bIns="53578" anchor="b"/>
          <a:lstStyle>
            <a:lvl1pPr>
              <a:defRPr sz="12800">
                <a:solidFill>
                  <a:srgbClr val="FFFCF3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8" name="Shape 118"/>
          <p:cNvSpPr/>
          <p:nvPr>
            <p:ph type="body" sz="quarter" idx="1"/>
          </p:nvPr>
        </p:nvSpPr>
        <p:spPr>
          <a:xfrm>
            <a:off x="6673452" y="7018734"/>
            <a:ext cx="11037096" cy="1486794"/>
          </a:xfrm>
          <a:prstGeom prst="rect">
            <a:avLst/>
          </a:prstGeom>
          <a:effectLst>
            <a:outerShdw sx="100000" sy="100000" kx="0" ky="0" algn="b" rotWithShape="0" blurRad="0" dist="25400" dir="13500000">
              <a:srgbClr val="333333"/>
            </a:outerShdw>
          </a:effectLst>
        </p:spPr>
        <p:txBody>
          <a:bodyPr lIns="53578" tIns="53578" rIns="53578" bIns="53578" anchor="t"/>
          <a:lstStyle>
            <a:lvl1pPr marL="0" indent="0" algn="ctr">
              <a:spcBef>
                <a:spcPts val="0"/>
              </a:spcBef>
              <a:buSzTx/>
              <a:buNone/>
              <a:defRPr spc="2075" sz="5000">
                <a:solidFill>
                  <a:srgbClr val="FFFEFA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  <a:lvl2pPr marL="0" indent="0" algn="ctr">
              <a:spcBef>
                <a:spcPts val="0"/>
              </a:spcBef>
              <a:buSzTx/>
              <a:buNone/>
              <a:defRPr spc="2075" sz="5000">
                <a:solidFill>
                  <a:srgbClr val="FFFEFA"/>
                </a:solidFill>
                <a:latin typeface="Copperplate"/>
                <a:ea typeface="Copperplate"/>
                <a:cs typeface="Copperplate"/>
                <a:sym typeface="Copperplate"/>
              </a:defRPr>
            </a:lvl2pPr>
            <a:lvl3pPr marL="0" indent="0" algn="ctr">
              <a:spcBef>
                <a:spcPts val="0"/>
              </a:spcBef>
              <a:buSzTx/>
              <a:buNone/>
              <a:defRPr spc="2075" sz="5000">
                <a:solidFill>
                  <a:srgbClr val="FFFEFA"/>
                </a:solidFill>
                <a:latin typeface="Copperplate"/>
                <a:ea typeface="Copperplate"/>
                <a:cs typeface="Copperplate"/>
                <a:sym typeface="Copperplate"/>
              </a:defRPr>
            </a:lvl3pPr>
            <a:lvl4pPr marL="0" indent="0" algn="ctr">
              <a:spcBef>
                <a:spcPts val="0"/>
              </a:spcBef>
              <a:buSzTx/>
              <a:buNone/>
              <a:defRPr spc="2075" sz="5000">
                <a:solidFill>
                  <a:srgbClr val="FFFEFA"/>
                </a:solidFill>
                <a:latin typeface="Copperplate"/>
                <a:ea typeface="Copperplate"/>
                <a:cs typeface="Copperplate"/>
                <a:sym typeface="Copperplate"/>
              </a:defRPr>
            </a:lvl4pPr>
            <a:lvl5pPr marL="0" indent="0" algn="ctr">
              <a:spcBef>
                <a:spcPts val="0"/>
              </a:spcBef>
              <a:buSzTx/>
              <a:buNone/>
              <a:defRPr spc="2075" sz="5000">
                <a:solidFill>
                  <a:srgbClr val="FFFEFA"/>
                </a:solidFill>
                <a:latin typeface="Copperplate"/>
                <a:ea typeface="Copperplate"/>
                <a:cs typeface="Copperplate"/>
                <a:sym typeface="Copperplat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hape 119"/>
          <p:cNvSpPr/>
          <p:nvPr>
            <p:ph type="sldNum" sz="quarter" idx="2"/>
          </p:nvPr>
        </p:nvSpPr>
        <p:spPr>
          <a:xfrm>
            <a:off x="12006526" y="11492508"/>
            <a:ext cx="382439" cy="331414"/>
          </a:xfrm>
          <a:prstGeom prst="rect">
            <a:avLst/>
          </a:prstGeom>
          <a:ln w="3175"/>
          <a:effectLst>
            <a:outerShdw sx="100000" sy="100000" kx="0" ky="0" algn="b" rotWithShape="0" blurRad="0" dist="25400" dir="13500000">
              <a:srgbClr val="333333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3578" tIns="53578" rIns="53578" bIns="53578"/>
          <a:lstStyle>
            <a:lvl1pPr>
              <a:defRPr sz="1800">
                <a:solidFill>
                  <a:srgbClr val="FFFCF3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Sub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/>
          <p:nvPr>
            <p:ph type="title"/>
          </p:nvPr>
        </p:nvSpPr>
        <p:spPr>
          <a:xfrm>
            <a:off x="4833937" y="2875359"/>
            <a:ext cx="14716126" cy="4018360"/>
          </a:xfrm>
          <a:prstGeom prst="rect">
            <a:avLst/>
          </a:prstGeom>
          <a:effectLst>
            <a:outerShdw sx="100000" sy="100000" kx="0" ky="0" algn="b" rotWithShape="0" blurRad="12700" dist="63500" dir="13500000">
              <a:srgbClr val="333333"/>
            </a:outerShdw>
          </a:effectLst>
        </p:spPr>
        <p:txBody>
          <a:bodyPr anchor="b"/>
          <a:lstStyle>
            <a:lvl1pPr>
              <a:defRPr sz="13200">
                <a:solidFill>
                  <a:srgbClr val="FFFCF3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7" name="Shape 127"/>
          <p:cNvSpPr/>
          <p:nvPr>
            <p:ph type="body" sz="quarter" idx="1"/>
          </p:nvPr>
        </p:nvSpPr>
        <p:spPr>
          <a:xfrm>
            <a:off x="4833937" y="7072312"/>
            <a:ext cx="14716126" cy="1982392"/>
          </a:xfrm>
          <a:prstGeom prst="rect">
            <a:avLst/>
          </a:prstGeom>
          <a:effectLst>
            <a:outerShdw sx="100000" sy="100000" kx="0" ky="0" algn="b" rotWithShape="0" blurRad="12700" dist="63500" dir="13500000">
              <a:srgbClr val="333333"/>
            </a:outerShdw>
          </a:effectLst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pc="2158">
                <a:solidFill>
                  <a:srgbClr val="FFFEFA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  <a:lvl2pPr marL="0" indent="0" algn="ctr">
              <a:spcBef>
                <a:spcPts val="0"/>
              </a:spcBef>
              <a:buSzTx/>
              <a:buNone/>
              <a:defRPr spc="2158">
                <a:solidFill>
                  <a:srgbClr val="FFFEFA"/>
                </a:solidFill>
                <a:latin typeface="Copperplate"/>
                <a:ea typeface="Copperplate"/>
                <a:cs typeface="Copperplate"/>
                <a:sym typeface="Copperplate"/>
              </a:defRPr>
            </a:lvl2pPr>
            <a:lvl3pPr marL="0" indent="0" algn="ctr">
              <a:spcBef>
                <a:spcPts val="0"/>
              </a:spcBef>
              <a:buSzTx/>
              <a:buNone/>
              <a:defRPr spc="2158">
                <a:solidFill>
                  <a:srgbClr val="FFFEFA"/>
                </a:solidFill>
                <a:latin typeface="Copperplate"/>
                <a:ea typeface="Copperplate"/>
                <a:cs typeface="Copperplate"/>
                <a:sym typeface="Copperplate"/>
              </a:defRPr>
            </a:lvl3pPr>
            <a:lvl4pPr marL="0" indent="0" algn="ctr">
              <a:spcBef>
                <a:spcPts val="0"/>
              </a:spcBef>
              <a:buSzTx/>
              <a:buNone/>
              <a:defRPr spc="2158">
                <a:solidFill>
                  <a:srgbClr val="FFFEFA"/>
                </a:solidFill>
                <a:latin typeface="Copperplate"/>
                <a:ea typeface="Copperplate"/>
                <a:cs typeface="Copperplate"/>
                <a:sym typeface="Copperplate"/>
              </a:defRPr>
            </a:lvl4pPr>
            <a:lvl5pPr marL="0" indent="0" algn="ctr">
              <a:spcBef>
                <a:spcPts val="0"/>
              </a:spcBef>
              <a:buSzTx/>
              <a:buNone/>
              <a:defRPr spc="2158">
                <a:solidFill>
                  <a:srgbClr val="FFFEFA"/>
                </a:solidFill>
                <a:latin typeface="Copperplate"/>
                <a:ea typeface="Copperplate"/>
                <a:cs typeface="Copperplate"/>
                <a:sym typeface="Copperplat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Shape 128"/>
          <p:cNvSpPr/>
          <p:nvPr>
            <p:ph type="sldNum" sz="quarter" idx="2"/>
          </p:nvPr>
        </p:nvSpPr>
        <p:spPr>
          <a:xfrm>
            <a:off x="11944702" y="13037343"/>
            <a:ext cx="509918" cy="416968"/>
          </a:xfrm>
          <a:prstGeom prst="rect">
            <a:avLst/>
          </a:prstGeom>
          <a:effectLst>
            <a:outerShdw sx="100000" sy="100000" kx="0" ky="0" algn="b" rotWithShape="0" blurRad="12700" dist="63500" dir="13500000">
              <a:srgbClr val="333333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2200">
                <a:solidFill>
                  <a:srgbClr val="FFFCF3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pic" sz="half" idx="13"/>
          </p:nvPr>
        </p:nvSpPr>
        <p:spPr>
          <a:xfrm>
            <a:off x="5325070" y="928687"/>
            <a:ext cx="13722210" cy="830461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Shape 21"/>
          <p:cNvSpPr/>
          <p:nvPr>
            <p:ph type="title"/>
          </p:nvPr>
        </p:nvSpPr>
        <p:spPr>
          <a:xfrm>
            <a:off x="4833937" y="9447609"/>
            <a:ext cx="14716126" cy="2000251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Shape 22"/>
          <p:cNvSpPr/>
          <p:nvPr>
            <p:ph type="body" sz="quarter" idx="1"/>
          </p:nvPr>
        </p:nvSpPr>
        <p:spPr>
          <a:xfrm>
            <a:off x="4833937" y="11519296"/>
            <a:ext cx="14716126" cy="158948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title"/>
          </p:nvPr>
        </p:nvSpPr>
        <p:spPr>
          <a:xfrm>
            <a:off x="4833937" y="4536281"/>
            <a:ext cx="14716126" cy="4643438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pic" sz="half" idx="13"/>
          </p:nvPr>
        </p:nvSpPr>
        <p:spPr>
          <a:xfrm>
            <a:off x="12495609" y="898481"/>
            <a:ext cx="7489362" cy="1155501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Shape 39"/>
          <p:cNvSpPr/>
          <p:nvPr>
            <p:ph type="title"/>
          </p:nvPr>
        </p:nvSpPr>
        <p:spPr>
          <a:xfrm>
            <a:off x="4387453" y="892968"/>
            <a:ext cx="7500938" cy="5607845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Shape 40"/>
          <p:cNvSpPr/>
          <p:nvPr>
            <p:ph type="body" sz="quarter" idx="1"/>
          </p:nvPr>
        </p:nvSpPr>
        <p:spPr>
          <a:xfrm>
            <a:off x="4387453" y="6697265"/>
            <a:ext cx="7500938" cy="578643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hape 4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Shape 5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pic" sz="quarter" idx="13"/>
          </p:nvPr>
        </p:nvSpPr>
        <p:spPr>
          <a:xfrm>
            <a:off x="12495609" y="3643312"/>
            <a:ext cx="7500938" cy="884039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Shape 6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Shape 67"/>
          <p:cNvSpPr/>
          <p:nvPr>
            <p:ph type="body" sz="quarter" idx="1"/>
          </p:nvPr>
        </p:nvSpPr>
        <p:spPr>
          <a:xfrm>
            <a:off x="4387453" y="3643312"/>
            <a:ext cx="7500938" cy="8840392"/>
          </a:xfrm>
          <a:prstGeom prst="rect">
            <a:avLst/>
          </a:prstGeom>
        </p:spPr>
        <p:txBody>
          <a:bodyPr/>
          <a:lstStyle>
            <a:lvl1pPr marL="465364" indent="-465364">
              <a:spcBef>
                <a:spcPts val="4500"/>
              </a:spcBef>
              <a:defRPr sz="3800"/>
            </a:lvl1pPr>
            <a:lvl2pPr marL="808264" indent="-465364">
              <a:spcBef>
                <a:spcPts val="4500"/>
              </a:spcBef>
              <a:defRPr sz="3800"/>
            </a:lvl2pPr>
            <a:lvl3pPr marL="1354364" indent="-465364">
              <a:spcBef>
                <a:spcPts val="4500"/>
              </a:spcBef>
              <a:defRPr sz="3800"/>
            </a:lvl3pPr>
            <a:lvl4pPr marL="1798864" indent="-465364">
              <a:spcBef>
                <a:spcPts val="4500"/>
              </a:spcBef>
              <a:defRPr sz="3800"/>
            </a:lvl4pPr>
            <a:lvl5pPr marL="2243364" indent="-465364">
              <a:spcBef>
                <a:spcPts val="4500"/>
              </a:spcBef>
              <a:defRPr sz="3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body" idx="1"/>
          </p:nvPr>
        </p:nvSpPr>
        <p:spPr>
          <a:xfrm>
            <a:off x="4387453" y="1785937"/>
            <a:ext cx="15609094" cy="10144126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pic" sz="quarter" idx="13"/>
          </p:nvPr>
        </p:nvSpPr>
        <p:spPr>
          <a:xfrm>
            <a:off x="12513468" y="6983015"/>
            <a:ext cx="7500939" cy="548282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Shape 84"/>
          <p:cNvSpPr/>
          <p:nvPr>
            <p:ph type="pic" sz="quarter" idx="14"/>
          </p:nvPr>
        </p:nvSpPr>
        <p:spPr>
          <a:xfrm>
            <a:off x="12513468" y="892968"/>
            <a:ext cx="7500939" cy="548282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Shape 85"/>
          <p:cNvSpPr/>
          <p:nvPr>
            <p:ph type="pic" sz="half" idx="15"/>
          </p:nvPr>
        </p:nvSpPr>
        <p:spPr>
          <a:xfrm>
            <a:off x="4387453" y="892968"/>
            <a:ext cx="7500938" cy="1157287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hape 8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11935814" y="13019484"/>
            <a:ext cx="494513" cy="511176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>
              <a:defRPr sz="24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transition xmlns:p14="http://schemas.microsoft.com/office/powerpoint/2010/main" spd="med" advClick="1"/>
  <p:txStyles>
    <p:title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608263" marR="0" indent="-608263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1052763" marR="0" indent="-608263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1497263" marR="0" indent="-608263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1941763" marR="0" indent="-608263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2386263" marR="0" indent="-608263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2830763" marR="0" indent="-608263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3275263" marR="0" indent="-608263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3719763" marR="0" indent="-608263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4164263" marR="0" indent="-608263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.png"/><Relationship Id="rId3" Type="http://schemas.openxmlformats.org/officeDocument/2006/relationships/image" Target="../media/image2.jpeg"/><Relationship Id="rId4" Type="http://schemas.openxmlformats.org/officeDocument/2006/relationships/image" Target="../media/image3.jpe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tif"/><Relationship Id="rId3" Type="http://schemas.openxmlformats.org/officeDocument/2006/relationships/image" Target="../media/image3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tif"/><Relationship Id="rId3" Type="http://schemas.openxmlformats.org/officeDocument/2006/relationships/image" Target="../media/image3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3.pn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Relationship Id="rId3" Type="http://schemas.openxmlformats.org/officeDocument/2006/relationships/image" Target="../media/image3.pn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Relationship Id="rId3" Type="http://schemas.openxmlformats.org/officeDocument/2006/relationships/image" Target="../media/image3.pn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Relationship Id="rId3" Type="http://schemas.openxmlformats.org/officeDocument/2006/relationships/image" Target="../media/image3.pn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Relationship Id="rId3" Type="http://schemas.openxmlformats.org/officeDocument/2006/relationships/image" Target="../media/image3.pn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Relationship Id="rId3" Type="http://schemas.openxmlformats.org/officeDocument/2006/relationships/image" Target="../media/image3.pn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Relationship Id="rId3" Type="http://schemas.openxmlformats.org/officeDocument/2006/relationships/image" Target="../media/image3.pn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Relationship Id="rId3" Type="http://schemas.openxmlformats.org/officeDocument/2006/relationships/image" Target="../media/image3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Relationship Id="rId4" Type="http://schemas.openxmlformats.org/officeDocument/2006/relationships/image" Target="../media/image3.png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Relationship Id="rId3" Type="http://schemas.openxmlformats.org/officeDocument/2006/relationships/image" Target="../media/image3.png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Relationship Id="rId3" Type="http://schemas.openxmlformats.org/officeDocument/2006/relationships/image" Target="../media/image3.png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Relationship Id="rId3" Type="http://schemas.openxmlformats.org/officeDocument/2006/relationships/image" Target="../media/image21.png"/><Relationship Id="rId4" Type="http://schemas.openxmlformats.org/officeDocument/2006/relationships/image" Target="../media/image3.png"/></Relationships>
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8" Type="http://schemas.openxmlformats.org/officeDocument/2006/relationships/image" Target="../media/image3.png"/></Relationships>
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4.png"/><Relationship Id="rId4" Type="http://schemas.openxmlformats.org/officeDocument/2006/relationships/image" Target="../media/image3.png"/></Relationships>
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tif"/><Relationship Id="rId3" Type="http://schemas.openxmlformats.org/officeDocument/2006/relationships/image" Target="../media/image3.png"/></Relationships>
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Relationship Id="rId4" Type="http://schemas.openxmlformats.org/officeDocument/2006/relationships/image" Target="../media/image3.png"/></Relationships>

</file>

<file path=ppt/slides/_rels/slide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
</file>

<file path=ppt/slides/_rels/slide4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Relationship Id="rId3" Type="http://schemas.openxmlformats.org/officeDocument/2006/relationships/image" Target="../media/image3.png"/></Relationships>

</file>

<file path=ppt/slides/_rels/slide4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Relationship Id="rId3" Type="http://schemas.openxmlformats.org/officeDocument/2006/relationships/image" Target="../media/image3.png"/></Relationships>

</file>

<file path=ppt/slides/_rels/slide4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
</file>

<file path=ppt/slides/_rels/slide4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
</file>

<file path=ppt/slides/_rels/slide4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tif"/><Relationship Id="rId3" Type="http://schemas.openxmlformats.org/officeDocument/2006/relationships/image" Target="../media/image30.png"/><Relationship Id="rId4" Type="http://schemas.openxmlformats.org/officeDocument/2006/relationships/image" Target="../media/image3.png"/></Relationships>

</file>

<file path=ppt/slides/_rels/slide4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4.png"/><Relationship Id="rId4" Type="http://schemas.openxmlformats.org/officeDocument/2006/relationships/image" Target="../media/image3.png"/></Relationships>

</file>

<file path=ppt/slides/_rels/slide4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
</file>

<file path=ppt/slides/_rels/slide4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
</file>

<file path=ppt/slides/_rels/slide4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
</file>

<file path=ppt/slides/_rels/slide5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4.png"/><Relationship Id="rId4" Type="http://schemas.openxmlformats.org/officeDocument/2006/relationships/image" Target="../media/image3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4.png"/><Relationship Id="rId4" Type="http://schemas.openxmlformats.org/officeDocument/2006/relationships/image" Target="../media/image3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Relationship Id="rId3" Type="http://schemas.openxmlformats.org/officeDocument/2006/relationships/image" Target="../media/image1.png"/><Relationship Id="rId4" Type="http://schemas.openxmlformats.org/officeDocument/2006/relationships/image" Target="../media/image6.png"/><Relationship Id="rId5" Type="http://schemas.openxmlformats.org/officeDocument/2006/relationships/image" Target="../media/image3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Relationship Id="rId3" Type="http://schemas.openxmlformats.org/officeDocument/2006/relationships/image" Target="../media/image3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.png"/><Relationship Id="rId5" Type="http://schemas.openxmlformats.org/officeDocument/2006/relationships/image" Target="../media/image3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pasted-image-filtered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527153" y="-7457"/>
            <a:ext cx="26418426" cy="14742424"/>
          </a:xfrm>
          <a:prstGeom prst="rect">
            <a:avLst/>
          </a:prstGeom>
          <a:ln w="101600">
            <a:solidFill>
              <a:srgbClr val="000000"/>
            </a:solidFill>
            <a:miter lim="400000"/>
          </a:ln>
          <a:effectLst>
            <a:outerShdw sx="100000" sy="100000" kx="0" ky="0" algn="b" rotWithShape="0" blurRad="0" dist="0" dir="5400000">
              <a:srgbClr val="000000">
                <a:alpha val="80438"/>
              </a:srgbClr>
            </a:outerShdw>
            <a:reflection blurRad="0" stA="82330" stPos="0" endA="0" endPos="40000" dist="0" dir="5400000" fadeDir="5400000" sx="100000" sy="-100000" kx="0" ky="0" algn="bl" rotWithShape="0"/>
          </a:effectLst>
        </p:spPr>
      </p:pic>
      <p:pic>
        <p:nvPicPr>
          <p:cNvPr id="138" name="Logotipo.jpg"/>
          <p:cNvPicPr>
            <a:picLocks noChangeAspect="1"/>
          </p:cNvPicPr>
          <p:nvPr/>
        </p:nvPicPr>
        <p:blipFill>
          <a:blip r:embed="rId3">
            <a:extLst/>
          </a:blip>
          <a:srcRect l="0" t="58871" r="0" b="0"/>
          <a:stretch>
            <a:fillRect/>
          </a:stretch>
        </p:blipFill>
        <p:spPr>
          <a:xfrm>
            <a:off x="941176" y="9595798"/>
            <a:ext cx="10929519" cy="3494213"/>
          </a:xfrm>
          <a:prstGeom prst="rect">
            <a:avLst/>
          </a:prstGeom>
          <a:ln w="3175">
            <a:miter lim="400000"/>
          </a:ln>
        </p:spPr>
      </p:pic>
      <p:sp>
        <p:nvSpPr>
          <p:cNvPr id="139" name="Shape 139"/>
          <p:cNvSpPr/>
          <p:nvPr/>
        </p:nvSpPr>
        <p:spPr>
          <a:xfrm>
            <a:off x="12323019" y="1267025"/>
            <a:ext cx="10141103" cy="620407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600"/>
            </a:pPr>
          </a:p>
        </p:txBody>
      </p:sp>
      <p:pic>
        <p:nvPicPr>
          <p:cNvPr id="140" name="White on Black logo.001-filtered.jpeg"/>
          <p:cNvPicPr>
            <a:picLocks noChangeAspect="1"/>
          </p:cNvPicPr>
          <p:nvPr/>
        </p:nvPicPr>
        <p:blipFill>
          <a:blip r:embed="rId4">
            <a:extLst/>
          </a:blip>
          <a:srcRect l="22627" t="5319" r="22178" b="2683"/>
          <a:stretch>
            <a:fillRect/>
          </a:stretch>
        </p:blipFill>
        <p:spPr>
          <a:xfrm>
            <a:off x="12599533" y="1469638"/>
            <a:ext cx="3041032" cy="3801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6" h="21575" fill="norm" stroke="1" extrusionOk="0">
                <a:moveTo>
                  <a:pt x="11186" y="1"/>
                </a:moveTo>
                <a:cubicBezTo>
                  <a:pt x="11153" y="9"/>
                  <a:pt x="11184" y="71"/>
                  <a:pt x="11262" y="190"/>
                </a:cubicBezTo>
                <a:cubicBezTo>
                  <a:pt x="11334" y="300"/>
                  <a:pt x="11391" y="531"/>
                  <a:pt x="11392" y="701"/>
                </a:cubicBezTo>
                <a:cubicBezTo>
                  <a:pt x="11393" y="1136"/>
                  <a:pt x="10942" y="1518"/>
                  <a:pt x="9985" y="1895"/>
                </a:cubicBezTo>
                <a:cubicBezTo>
                  <a:pt x="9171" y="2216"/>
                  <a:pt x="8972" y="2338"/>
                  <a:pt x="8785" y="2627"/>
                </a:cubicBezTo>
                <a:cubicBezTo>
                  <a:pt x="8499" y="3069"/>
                  <a:pt x="8753" y="3651"/>
                  <a:pt x="9481" y="4217"/>
                </a:cubicBezTo>
                <a:lnTo>
                  <a:pt x="9946" y="4580"/>
                </a:lnTo>
                <a:lnTo>
                  <a:pt x="10236" y="4416"/>
                </a:lnTo>
                <a:cubicBezTo>
                  <a:pt x="10396" y="4325"/>
                  <a:pt x="10609" y="4214"/>
                  <a:pt x="10710" y="4170"/>
                </a:cubicBezTo>
                <a:cubicBezTo>
                  <a:pt x="10810" y="4126"/>
                  <a:pt x="10903" y="4012"/>
                  <a:pt x="10918" y="3916"/>
                </a:cubicBezTo>
                <a:cubicBezTo>
                  <a:pt x="10973" y="3564"/>
                  <a:pt x="11018" y="3528"/>
                  <a:pt x="11214" y="3670"/>
                </a:cubicBezTo>
                <a:cubicBezTo>
                  <a:pt x="11437" y="3831"/>
                  <a:pt x="11444" y="4085"/>
                  <a:pt x="11234" y="4341"/>
                </a:cubicBezTo>
                <a:cubicBezTo>
                  <a:pt x="11146" y="4448"/>
                  <a:pt x="11126" y="4512"/>
                  <a:pt x="11189" y="4481"/>
                </a:cubicBezTo>
                <a:cubicBezTo>
                  <a:pt x="11366" y="4394"/>
                  <a:pt x="11513" y="4500"/>
                  <a:pt x="11386" y="4623"/>
                </a:cubicBezTo>
                <a:cubicBezTo>
                  <a:pt x="11304" y="4701"/>
                  <a:pt x="11305" y="4776"/>
                  <a:pt x="11392" y="4943"/>
                </a:cubicBezTo>
                <a:cubicBezTo>
                  <a:pt x="11523" y="5196"/>
                  <a:pt x="11586" y="5179"/>
                  <a:pt x="11947" y="4780"/>
                </a:cubicBezTo>
                <a:cubicBezTo>
                  <a:pt x="12271" y="4423"/>
                  <a:pt x="12309" y="3968"/>
                  <a:pt x="12040" y="3695"/>
                </a:cubicBezTo>
                <a:cubicBezTo>
                  <a:pt x="11710" y="3359"/>
                  <a:pt x="11757" y="2986"/>
                  <a:pt x="12178" y="2614"/>
                </a:cubicBezTo>
                <a:cubicBezTo>
                  <a:pt x="12360" y="2453"/>
                  <a:pt x="12459" y="2321"/>
                  <a:pt x="12398" y="2321"/>
                </a:cubicBezTo>
                <a:cubicBezTo>
                  <a:pt x="12162" y="2321"/>
                  <a:pt x="11655" y="2568"/>
                  <a:pt x="11476" y="2769"/>
                </a:cubicBezTo>
                <a:cubicBezTo>
                  <a:pt x="11147" y="3139"/>
                  <a:pt x="10981" y="2824"/>
                  <a:pt x="11268" y="2373"/>
                </a:cubicBezTo>
                <a:cubicBezTo>
                  <a:pt x="11349" y="2244"/>
                  <a:pt x="11561" y="1995"/>
                  <a:pt x="11738" y="1821"/>
                </a:cubicBezTo>
                <a:cubicBezTo>
                  <a:pt x="12322" y="1246"/>
                  <a:pt x="12219" y="554"/>
                  <a:pt x="11488" y="138"/>
                </a:cubicBezTo>
                <a:cubicBezTo>
                  <a:pt x="11316" y="41"/>
                  <a:pt x="11219" y="-7"/>
                  <a:pt x="11186" y="1"/>
                </a:cubicBezTo>
                <a:close/>
                <a:moveTo>
                  <a:pt x="4605" y="6337"/>
                </a:moveTo>
                <a:cubicBezTo>
                  <a:pt x="3955" y="6357"/>
                  <a:pt x="3335" y="6426"/>
                  <a:pt x="2956" y="6535"/>
                </a:cubicBezTo>
                <a:cubicBezTo>
                  <a:pt x="1813" y="6865"/>
                  <a:pt x="1010" y="7503"/>
                  <a:pt x="671" y="8351"/>
                </a:cubicBezTo>
                <a:cubicBezTo>
                  <a:pt x="553" y="8646"/>
                  <a:pt x="526" y="8912"/>
                  <a:pt x="558" y="9483"/>
                </a:cubicBezTo>
                <a:cubicBezTo>
                  <a:pt x="596" y="10158"/>
                  <a:pt x="633" y="10280"/>
                  <a:pt x="933" y="10772"/>
                </a:cubicBezTo>
                <a:cubicBezTo>
                  <a:pt x="1445" y="11611"/>
                  <a:pt x="1857" y="11959"/>
                  <a:pt x="4478" y="13750"/>
                </a:cubicBezTo>
                <a:cubicBezTo>
                  <a:pt x="6059" y="14829"/>
                  <a:pt x="6561" y="15490"/>
                  <a:pt x="6561" y="16498"/>
                </a:cubicBezTo>
                <a:cubicBezTo>
                  <a:pt x="6561" y="17859"/>
                  <a:pt x="5307" y="18803"/>
                  <a:pt x="3498" y="18804"/>
                </a:cubicBezTo>
                <a:cubicBezTo>
                  <a:pt x="1663" y="18805"/>
                  <a:pt x="461" y="18035"/>
                  <a:pt x="299" y="16757"/>
                </a:cubicBezTo>
                <a:cubicBezTo>
                  <a:pt x="267" y="16504"/>
                  <a:pt x="205" y="16325"/>
                  <a:pt x="163" y="16358"/>
                </a:cubicBezTo>
                <a:cubicBezTo>
                  <a:pt x="91" y="16416"/>
                  <a:pt x="6" y="17541"/>
                  <a:pt x="0" y="18203"/>
                </a:cubicBezTo>
                <a:cubicBezTo>
                  <a:pt x="-2" y="18423"/>
                  <a:pt x="6" y="18592"/>
                  <a:pt x="25" y="18653"/>
                </a:cubicBezTo>
                <a:cubicBezTo>
                  <a:pt x="112" y="18928"/>
                  <a:pt x="1123" y="19221"/>
                  <a:pt x="2319" y="19318"/>
                </a:cubicBezTo>
                <a:cubicBezTo>
                  <a:pt x="2892" y="19364"/>
                  <a:pt x="4175" y="19285"/>
                  <a:pt x="4732" y="19171"/>
                </a:cubicBezTo>
                <a:cubicBezTo>
                  <a:pt x="7090" y="18688"/>
                  <a:pt x="8419" y="16824"/>
                  <a:pt x="7787" y="14887"/>
                </a:cubicBezTo>
                <a:cubicBezTo>
                  <a:pt x="7471" y="13918"/>
                  <a:pt x="6626" y="13112"/>
                  <a:pt x="4450" y="11707"/>
                </a:cubicBezTo>
                <a:cubicBezTo>
                  <a:pt x="2209" y="10259"/>
                  <a:pt x="1770" y="9778"/>
                  <a:pt x="1773" y="8767"/>
                </a:cubicBezTo>
                <a:cubicBezTo>
                  <a:pt x="1774" y="8312"/>
                  <a:pt x="1817" y="8121"/>
                  <a:pt x="1970" y="7893"/>
                </a:cubicBezTo>
                <a:cubicBezTo>
                  <a:pt x="2541" y="7043"/>
                  <a:pt x="3755" y="6638"/>
                  <a:pt x="5152" y="6832"/>
                </a:cubicBezTo>
                <a:cubicBezTo>
                  <a:pt x="6419" y="7009"/>
                  <a:pt x="7073" y="7461"/>
                  <a:pt x="7291" y="8310"/>
                </a:cubicBezTo>
                <a:cubicBezTo>
                  <a:pt x="7390" y="8696"/>
                  <a:pt x="7420" y="8738"/>
                  <a:pt x="7477" y="8585"/>
                </a:cubicBezTo>
                <a:cubicBezTo>
                  <a:pt x="7515" y="8485"/>
                  <a:pt x="7548" y="7985"/>
                  <a:pt x="7553" y="7474"/>
                </a:cubicBezTo>
                <a:cubicBezTo>
                  <a:pt x="7562" y="6570"/>
                  <a:pt x="7558" y="6546"/>
                  <a:pt x="7367" y="6546"/>
                </a:cubicBezTo>
                <a:cubicBezTo>
                  <a:pt x="7259" y="6546"/>
                  <a:pt x="6843" y="6492"/>
                  <a:pt x="6443" y="6427"/>
                </a:cubicBezTo>
                <a:cubicBezTo>
                  <a:pt x="5935" y="6345"/>
                  <a:pt x="5255" y="6317"/>
                  <a:pt x="4605" y="6337"/>
                </a:cubicBezTo>
                <a:close/>
                <a:moveTo>
                  <a:pt x="14405" y="6553"/>
                </a:moveTo>
                <a:cubicBezTo>
                  <a:pt x="13000" y="6553"/>
                  <a:pt x="11848" y="6581"/>
                  <a:pt x="11848" y="6614"/>
                </a:cubicBezTo>
                <a:cubicBezTo>
                  <a:pt x="11848" y="6647"/>
                  <a:pt x="12078" y="6688"/>
                  <a:pt x="12356" y="6706"/>
                </a:cubicBezTo>
                <a:cubicBezTo>
                  <a:pt x="12974" y="6747"/>
                  <a:pt x="13312" y="6932"/>
                  <a:pt x="13472" y="7314"/>
                </a:cubicBezTo>
                <a:cubicBezTo>
                  <a:pt x="13644" y="7725"/>
                  <a:pt x="13594" y="18061"/>
                  <a:pt x="13418" y="18381"/>
                </a:cubicBezTo>
                <a:cubicBezTo>
                  <a:pt x="13223" y="18737"/>
                  <a:pt x="12959" y="18909"/>
                  <a:pt x="12505" y="18975"/>
                </a:cubicBezTo>
                <a:cubicBezTo>
                  <a:pt x="12199" y="19020"/>
                  <a:pt x="12747" y="19047"/>
                  <a:pt x="14450" y="19074"/>
                </a:cubicBezTo>
                <a:cubicBezTo>
                  <a:pt x="18950" y="19147"/>
                  <a:pt x="20887" y="19148"/>
                  <a:pt x="21059" y="19074"/>
                </a:cubicBezTo>
                <a:cubicBezTo>
                  <a:pt x="21261" y="18988"/>
                  <a:pt x="21492" y="18246"/>
                  <a:pt x="21575" y="17416"/>
                </a:cubicBezTo>
                <a:cubicBezTo>
                  <a:pt x="21591" y="17255"/>
                  <a:pt x="21598" y="17134"/>
                  <a:pt x="21594" y="17054"/>
                </a:cubicBezTo>
                <a:cubicBezTo>
                  <a:pt x="21583" y="16813"/>
                  <a:pt x="21482" y="16935"/>
                  <a:pt x="21298" y="17421"/>
                </a:cubicBezTo>
                <a:cubicBezTo>
                  <a:pt x="21105" y="17933"/>
                  <a:pt x="20600" y="18376"/>
                  <a:pt x="20086" y="18482"/>
                </a:cubicBezTo>
                <a:cubicBezTo>
                  <a:pt x="19494" y="18604"/>
                  <a:pt x="18044" y="18649"/>
                  <a:pt x="17155" y="18572"/>
                </a:cubicBezTo>
                <a:cubicBezTo>
                  <a:pt x="15604" y="18438"/>
                  <a:pt x="15439" y="18254"/>
                  <a:pt x="15304" y="16522"/>
                </a:cubicBezTo>
                <a:cubicBezTo>
                  <a:pt x="15253" y="15877"/>
                  <a:pt x="15226" y="13573"/>
                  <a:pt x="15242" y="11403"/>
                </a:cubicBezTo>
                <a:cubicBezTo>
                  <a:pt x="15267" y="7862"/>
                  <a:pt x="15285" y="7427"/>
                  <a:pt x="15425" y="7179"/>
                </a:cubicBezTo>
                <a:cubicBezTo>
                  <a:pt x="15605" y="6861"/>
                  <a:pt x="16013" y="6690"/>
                  <a:pt x="16589" y="6690"/>
                </a:cubicBezTo>
                <a:cubicBezTo>
                  <a:pt x="16791" y="6690"/>
                  <a:pt x="16958" y="6661"/>
                  <a:pt x="16958" y="6623"/>
                </a:cubicBezTo>
                <a:cubicBezTo>
                  <a:pt x="16958" y="6581"/>
                  <a:pt x="15950" y="6553"/>
                  <a:pt x="14405" y="6553"/>
                </a:cubicBezTo>
                <a:close/>
                <a:moveTo>
                  <a:pt x="20194" y="20327"/>
                </a:moveTo>
                <a:lnTo>
                  <a:pt x="10620" y="20329"/>
                </a:lnTo>
                <a:cubicBezTo>
                  <a:pt x="5353" y="20331"/>
                  <a:pt x="1146" y="20346"/>
                  <a:pt x="1271" y="20363"/>
                </a:cubicBezTo>
                <a:cubicBezTo>
                  <a:pt x="1396" y="20379"/>
                  <a:pt x="3551" y="20668"/>
                  <a:pt x="6059" y="21002"/>
                </a:cubicBezTo>
                <a:cubicBezTo>
                  <a:pt x="8568" y="21337"/>
                  <a:pt x="10742" y="21593"/>
                  <a:pt x="10893" y="21574"/>
                </a:cubicBezTo>
                <a:cubicBezTo>
                  <a:pt x="11043" y="21556"/>
                  <a:pt x="13198" y="21269"/>
                  <a:pt x="15681" y="20935"/>
                </a:cubicBezTo>
                <a:lnTo>
                  <a:pt x="20194" y="20327"/>
                </a:lnTo>
                <a:close/>
              </a:path>
            </a:pathLst>
          </a:custGeom>
          <a:ln w="3175">
            <a:miter lim="400000"/>
          </a:ln>
        </p:spPr>
      </p:pic>
      <p:sp>
        <p:nvSpPr>
          <p:cNvPr id="141" name="Shape 141"/>
          <p:cNvSpPr/>
          <p:nvPr/>
        </p:nvSpPr>
        <p:spPr>
          <a:xfrm>
            <a:off x="17081019" y="1886123"/>
            <a:ext cx="389369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sz="58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MENTOR.</a:t>
            </a:r>
          </a:p>
        </p:txBody>
      </p:sp>
      <p:sp>
        <p:nvSpPr>
          <p:cNvPr id="142" name="Shape 142"/>
          <p:cNvSpPr/>
          <p:nvPr/>
        </p:nvSpPr>
        <p:spPr>
          <a:xfrm>
            <a:off x="16535942" y="2927754"/>
            <a:ext cx="4983846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sz="58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MOBILIZAR.</a:t>
            </a:r>
          </a:p>
        </p:txBody>
      </p:sp>
      <p:sp>
        <p:nvSpPr>
          <p:cNvPr id="143" name="Shape 143"/>
          <p:cNvSpPr/>
          <p:nvPr/>
        </p:nvSpPr>
        <p:spPr>
          <a:xfrm>
            <a:off x="16043017" y="3957071"/>
            <a:ext cx="5969696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sz="58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MULTIPLICAR.</a:t>
            </a:r>
          </a:p>
        </p:txBody>
      </p:sp>
      <p:sp>
        <p:nvSpPr>
          <p:cNvPr id="144" name="Shape 144"/>
          <p:cNvSpPr/>
          <p:nvPr/>
        </p:nvSpPr>
        <p:spPr>
          <a:xfrm>
            <a:off x="13059850" y="5642727"/>
            <a:ext cx="8316441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600"/>
            </a:pPr>
          </a:p>
        </p:txBody>
      </p:sp>
      <p:sp>
        <p:nvSpPr>
          <p:cNvPr id="145" name="Shape 145"/>
          <p:cNvSpPr/>
          <p:nvPr/>
        </p:nvSpPr>
        <p:spPr>
          <a:xfrm>
            <a:off x="14447941" y="6014235"/>
            <a:ext cx="5540258" cy="1333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sz="69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Curso 2.5.1</a:t>
            </a:r>
          </a:p>
        </p:txBody>
      </p:sp>
      <p:sp>
        <p:nvSpPr>
          <p:cNvPr id="146" name="Shape 146"/>
          <p:cNvSpPr/>
          <p:nvPr/>
        </p:nvSpPr>
        <p:spPr>
          <a:xfrm>
            <a:off x="-170270" y="2697688"/>
            <a:ext cx="12366266" cy="43475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0183" tIns="40183" rIns="40183" bIns="40183">
            <a:spAutoFit/>
          </a:bodyPr>
          <a:lstStyle/>
          <a:p>
            <a:pPr defTabSz="642937">
              <a:defRPr sz="11900">
                <a:solidFill>
                  <a:srgbClr val="FFFCF2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Dinâmica de </a:t>
            </a:r>
          </a:p>
          <a:p>
            <a:pPr defTabSz="642937">
              <a:defRPr sz="11900">
                <a:solidFill>
                  <a:srgbClr val="FFFCF2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Equipes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/>
          <p:nvPr/>
        </p:nvSpPr>
        <p:spPr>
          <a:xfrm>
            <a:off x="2666883" y="2249814"/>
            <a:ext cx="20396447" cy="92163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>
              <a:buClr>
                <a:srgbClr val="000000"/>
              </a:buClr>
              <a:buFont typeface="Times New Roman"/>
              <a:defRPr sz="87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>
              <a:buClr>
                <a:srgbClr val="000000"/>
              </a:buClr>
              <a:buFont typeface="Times New Roman"/>
              <a:defRPr sz="8700"/>
            </a:pPr>
            <a:r>
              <a:t>     </a:t>
            </a:r>
            <a:r>
              <a:rPr spc="-372"/>
              <a:t>Dois</a:t>
            </a:r>
            <a:r>
              <a:rPr spc="-963"/>
              <a:t> </a:t>
            </a:r>
            <a:r>
              <a:rPr b="1" spc="-466">
                <a:latin typeface="Helvetica"/>
                <a:ea typeface="Helvetica"/>
                <a:cs typeface="Helvetica"/>
                <a:sym typeface="Helvetica"/>
              </a:rPr>
              <a:t>ingredientes</a:t>
            </a:r>
            <a:r>
              <a:rPr spc="-963"/>
              <a:t> </a:t>
            </a:r>
            <a:r>
              <a:rPr spc="-341"/>
              <a:t>que</a:t>
            </a:r>
            <a:r>
              <a:rPr spc="-963"/>
              <a:t> </a:t>
            </a:r>
            <a:r>
              <a:rPr spc="-435"/>
              <a:t>ajudam</a:t>
            </a:r>
            <a:r>
              <a:rPr spc="-963"/>
              <a:t> </a:t>
            </a:r>
            <a:r>
              <a:t>a</a:t>
            </a:r>
            <a:r>
              <a:rPr spc="31"/>
              <a:t> </a:t>
            </a:r>
            <a:r>
              <a:t>produzir</a:t>
            </a:r>
            <a:r>
              <a:rPr spc="31"/>
              <a:t> </a:t>
            </a:r>
            <a:r>
              <a:t>e</a:t>
            </a:r>
            <a:r>
              <a:rPr spc="31"/>
              <a:t> </a:t>
            </a:r>
            <a:r>
              <a:t>manter</a:t>
            </a:r>
            <a:r>
              <a:rPr spc="31"/>
              <a:t> </a:t>
            </a:r>
            <a:r>
              <a:t>o compromisso</a:t>
            </a:r>
            <a:r>
              <a:rPr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>
              <a:uFill>
                <a:solidFill>
                  <a:srgbClr val="000000"/>
                </a:solidFill>
              </a:u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buClr>
                <a:srgbClr val="000000"/>
              </a:buClr>
              <a:buFont typeface="Times New Roman"/>
              <a:defRPr sz="8700"/>
            </a:pPr>
            <a:endParaRPr>
              <a:uFill>
                <a:solidFill>
                  <a:srgbClr val="000000"/>
                </a:solidFill>
              </a:u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buClr>
                <a:srgbClr val="000000"/>
              </a:buClr>
              <a:buFont typeface="Times New Roman"/>
              <a:defRPr sz="8700"/>
            </a:pPr>
            <a:r>
              <a:t>1.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Vulnerabilidade</a:t>
            </a:r>
            <a:r>
              <a:t> com</a:t>
            </a:r>
            <a:r>
              <a:rPr spc="-31"/>
              <a:t> </a:t>
            </a:r>
            <a:r>
              <a:t>confiança</a:t>
            </a:r>
            <a:endParaRPr>
              <a:uFill>
                <a:solidFill>
                  <a:srgbClr val="000000"/>
                </a:solidFill>
              </a:u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buClr>
                <a:srgbClr val="000000"/>
              </a:buClr>
              <a:buFont typeface="Times New Roman"/>
              <a:defRPr sz="8700"/>
            </a:pPr>
          </a:p>
          <a:p>
            <a:pPr>
              <a:buClr>
                <a:srgbClr val="000000"/>
              </a:buClr>
              <a:buFont typeface="Times New Roman"/>
              <a:defRPr sz="8700"/>
            </a:pPr>
            <a:r>
              <a:t>2. Pacto</a:t>
            </a:r>
          </a:p>
        </p:txBody>
      </p:sp>
      <p:sp>
        <p:nvSpPr>
          <p:cNvPr id="202" name="Shape 202"/>
          <p:cNvSpPr/>
          <p:nvPr/>
        </p:nvSpPr>
        <p:spPr>
          <a:xfrm>
            <a:off x="7018458" y="1049921"/>
            <a:ext cx="10347083" cy="1498601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9800"/>
            </a:lvl1pPr>
          </a:lstStyle>
          <a:p>
            <a:pPr/>
            <a:r>
              <a:t> Comprometido </a:t>
            </a:r>
          </a:p>
        </p:txBody>
      </p:sp>
      <p:pic>
        <p:nvPicPr>
          <p:cNvPr id="203" name="Screenshot 2016-11-04 09.38.47.png"/>
          <p:cNvPicPr>
            <a:picLocks noChangeAspect="1"/>
          </p:cNvPicPr>
          <p:nvPr/>
        </p:nvPicPr>
        <p:blipFill>
          <a:blip r:embed="rId3">
            <a:extLst/>
          </a:blip>
          <a:srcRect l="0" t="0" r="88227" b="81419"/>
          <a:stretch>
            <a:fillRect/>
          </a:stretch>
        </p:blipFill>
        <p:spPr>
          <a:xfrm>
            <a:off x="-1120269" y="-533892"/>
            <a:ext cx="4017933" cy="3559675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/>
          <p:nvPr/>
        </p:nvSpPr>
        <p:spPr>
          <a:xfrm>
            <a:off x="3435338" y="1117239"/>
            <a:ext cx="19693800" cy="8537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>
              <a:buClr>
                <a:srgbClr val="000000"/>
              </a:buClr>
              <a:buFont typeface="Times New Roman"/>
              <a:defRPr sz="65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>
              <a:buClr>
                <a:srgbClr val="000000"/>
              </a:buClr>
              <a:buFont typeface="Times New Roman"/>
              <a:defRPr sz="6500"/>
            </a:pPr>
            <a:r>
              <a:rPr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“A Confiança é a dependência ou a confiança de que uma pessoa ou grupo que irá atender as nossas expectativas. Quando as pessoas não conseguem satisfazer as nossas expectativas a confiança é quebrada, assim como a desilusão de resultados, tornando mais difícil a confiança no futuro. Ou seja, a confiança é difícil de adquirir e muito fácil de perder."     </a:t>
            </a:r>
            <a:r>
              <a:rPr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Jay Desko</a:t>
            </a:r>
            <a:endParaRPr>
              <a:uFill>
                <a:solidFill>
                  <a:srgbClr val="000000"/>
                </a:solidFill>
              </a:u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857625">
              <a:buClr>
                <a:srgbClr val="000000"/>
              </a:buClr>
              <a:buFont typeface="Times New Roman"/>
              <a:defRPr sz="65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                                                   </a:t>
            </a:r>
          </a:p>
        </p:txBody>
      </p:sp>
      <p:pic>
        <p:nvPicPr>
          <p:cNvPr id="206" name="pasted-image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617296" y="8805606"/>
            <a:ext cx="2582932" cy="3869866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Shape 207"/>
          <p:cNvSpPr/>
          <p:nvPr/>
        </p:nvSpPr>
        <p:spPr>
          <a:xfrm>
            <a:off x="7209266" y="602727"/>
            <a:ext cx="11338187" cy="12863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3394" tIns="13394" rIns="13394" bIns="13394" anchor="ctr">
            <a:spAutoFit/>
          </a:bodyPr>
          <a:lstStyle>
            <a:lvl1pPr>
              <a:buClr>
                <a:srgbClr val="000000"/>
              </a:buClr>
              <a:buFont typeface="Times New Roman"/>
              <a:defRPr sz="90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Confiança</a:t>
            </a:r>
          </a:p>
        </p:txBody>
      </p:sp>
      <p:sp>
        <p:nvSpPr>
          <p:cNvPr id="208" name="Shape 208"/>
          <p:cNvSpPr/>
          <p:nvPr/>
        </p:nvSpPr>
        <p:spPr>
          <a:xfrm>
            <a:off x="3510517" y="9441820"/>
            <a:ext cx="16376743" cy="3917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buClr>
                <a:srgbClr val="000000"/>
              </a:buClr>
              <a:buFont typeface="Times New Roman"/>
              <a:defRPr sz="65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Se demonstra confiança quando mostra para outros no time que voce é disposto a arriscar vulnerabilidade. </a:t>
            </a:r>
          </a:p>
        </p:txBody>
      </p:sp>
      <p:pic>
        <p:nvPicPr>
          <p:cNvPr id="209" name="Screenshot 2016-11-04 09.38.47.png"/>
          <p:cNvPicPr>
            <a:picLocks noChangeAspect="1"/>
          </p:cNvPicPr>
          <p:nvPr/>
        </p:nvPicPr>
        <p:blipFill>
          <a:blip r:embed="rId3">
            <a:extLst/>
          </a:blip>
          <a:srcRect l="0" t="0" r="88227" b="81419"/>
          <a:stretch>
            <a:fillRect/>
          </a:stretch>
        </p:blipFill>
        <p:spPr>
          <a:xfrm>
            <a:off x="-1120269" y="-533892"/>
            <a:ext cx="4017933" cy="3559675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/>
          <p:nvPr/>
        </p:nvSpPr>
        <p:spPr>
          <a:xfrm>
            <a:off x="10778876" y="3987372"/>
            <a:ext cx="2826248" cy="2652119"/>
          </a:xfrm>
          <a:prstGeom prst="ellipse">
            <a:avLst/>
          </a:pr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defRPr sz="3600"/>
            </a:lvl1pPr>
          </a:lstStyle>
          <a:p>
            <a:pPr/>
            <a:r>
              <a:t>Confiança</a:t>
            </a:r>
          </a:p>
        </p:txBody>
      </p:sp>
      <p:grpSp>
        <p:nvGrpSpPr>
          <p:cNvPr id="214" name="Group 214"/>
          <p:cNvGrpSpPr/>
          <p:nvPr/>
        </p:nvGrpSpPr>
        <p:grpSpPr>
          <a:xfrm>
            <a:off x="7358292" y="6467126"/>
            <a:ext cx="2331896" cy="2057555"/>
            <a:chOff x="29678" y="0"/>
            <a:chExt cx="2331895" cy="2057554"/>
          </a:xfrm>
        </p:grpSpPr>
        <p:sp>
          <p:nvSpPr>
            <p:cNvPr id="212" name="Shape 212"/>
            <p:cNvSpPr/>
            <p:nvPr/>
          </p:nvSpPr>
          <p:spPr>
            <a:xfrm>
              <a:off x="29678" y="0"/>
              <a:ext cx="2331897" cy="2057555"/>
            </a:xfrm>
            <a:prstGeom prst="ellipse">
              <a:avLst/>
            </a:prstGeom>
            <a:blipFill rotWithShape="1">
              <a:blip r:embed="rId2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600"/>
              </a:pPr>
            </a:p>
          </p:txBody>
        </p:sp>
        <p:sp>
          <p:nvSpPr>
            <p:cNvPr id="213" name="Shape 213"/>
            <p:cNvSpPr/>
            <p:nvPr/>
          </p:nvSpPr>
          <p:spPr>
            <a:xfrm>
              <a:off x="372604" y="34292"/>
              <a:ext cx="1646045" cy="19889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buClr>
                  <a:srgbClr val="2C1376"/>
                </a:buClr>
                <a:buFont typeface="Gill Sans"/>
                <a:defRPr sz="6600">
                  <a:effectLst>
                    <a:outerShdw sx="100000" sy="100000" kx="0" ky="0" algn="b" rotWithShape="0" blurRad="12700" dist="25400" dir="2700000">
                      <a:srgbClr val="CBCBCB"/>
                    </a:outerShdw>
                  </a:effectLst>
                  <a:uFill>
                    <a:solidFill>
                      <a:srgbClr val="2C1376"/>
                    </a:solidFill>
                  </a:u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/>
              <a:r>
                <a:t>Fé</a:t>
              </a:r>
            </a:p>
          </p:txBody>
        </p:sp>
      </p:grpSp>
      <p:grpSp>
        <p:nvGrpSpPr>
          <p:cNvPr id="217" name="Group 217"/>
          <p:cNvGrpSpPr/>
          <p:nvPr/>
        </p:nvGrpSpPr>
        <p:grpSpPr>
          <a:xfrm>
            <a:off x="14693812" y="6493187"/>
            <a:ext cx="2342481" cy="2005433"/>
            <a:chOff x="0" y="0"/>
            <a:chExt cx="2342480" cy="2005432"/>
          </a:xfrm>
        </p:grpSpPr>
        <p:sp>
          <p:nvSpPr>
            <p:cNvPr id="215" name="Shape 215"/>
            <p:cNvSpPr/>
            <p:nvPr/>
          </p:nvSpPr>
          <p:spPr>
            <a:xfrm>
              <a:off x="0" y="0"/>
              <a:ext cx="2342481" cy="2005433"/>
            </a:xfrm>
            <a:prstGeom prst="ellipse">
              <a:avLst/>
            </a:prstGeom>
            <a:blipFill rotWithShape="1">
              <a:blip r:embed="rId2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600"/>
              </a:pPr>
            </a:p>
          </p:txBody>
        </p:sp>
        <p:sp>
          <p:nvSpPr>
            <p:cNvPr id="216" name="Shape 216"/>
            <p:cNvSpPr/>
            <p:nvPr/>
          </p:nvSpPr>
          <p:spPr>
            <a:xfrm>
              <a:off x="523547" y="513997"/>
              <a:ext cx="1651534" cy="9774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buClr>
                  <a:srgbClr val="2C1376"/>
                </a:buClr>
                <a:buFont typeface="Gill Sans"/>
                <a:defRPr sz="6000">
                  <a:effectLst>
                    <a:outerShdw sx="100000" sy="100000" kx="0" ky="0" algn="b" rotWithShape="0" blurRad="12700" dist="25400" dir="2700000">
                      <a:srgbClr val="CBCBCB"/>
                    </a:outerShdw>
                  </a:effectLst>
                  <a:uFill>
                    <a:solidFill>
                      <a:srgbClr val="2C1376"/>
                    </a:solidFill>
                  </a:u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/>
              <a:r>
                <a:t>Risco</a:t>
              </a:r>
            </a:p>
          </p:txBody>
        </p:sp>
      </p:grpSp>
      <p:sp>
        <p:nvSpPr>
          <p:cNvPr id="218" name="Shape 218"/>
          <p:cNvSpPr/>
          <p:nvPr/>
        </p:nvSpPr>
        <p:spPr>
          <a:xfrm>
            <a:off x="5656889" y="8599942"/>
            <a:ext cx="6333208" cy="22198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buClr>
                <a:srgbClr val="000000"/>
              </a:buClr>
              <a:buFont typeface="Times New Roman"/>
              <a:defRPr sz="52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Fé de que a minha equipe vai atender às minhas expectativas.</a:t>
            </a:r>
          </a:p>
        </p:txBody>
      </p:sp>
      <p:sp>
        <p:nvSpPr>
          <p:cNvPr id="219" name="Shape 219"/>
          <p:cNvSpPr/>
          <p:nvPr/>
        </p:nvSpPr>
        <p:spPr>
          <a:xfrm>
            <a:off x="13488708" y="8599942"/>
            <a:ext cx="4752689" cy="22198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>
              <a:buClr>
                <a:srgbClr val="000000"/>
              </a:buClr>
              <a:buFont typeface="Times New Roman"/>
              <a:defRPr sz="52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Risco de que eles não vão te</a:t>
            </a:r>
            <a:r>
              <a:rPr spc="-37"/>
              <a:t> </a:t>
            </a:r>
            <a:r>
              <a:t>decepcionar.</a:t>
            </a:r>
          </a:p>
        </p:txBody>
      </p:sp>
      <p:sp>
        <p:nvSpPr>
          <p:cNvPr id="220" name="Shape 220"/>
          <p:cNvSpPr/>
          <p:nvPr/>
        </p:nvSpPr>
        <p:spPr>
          <a:xfrm>
            <a:off x="3521011" y="741045"/>
            <a:ext cx="20629011" cy="1666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buClr>
                <a:srgbClr val="000000"/>
              </a:buClr>
              <a:buFont typeface="Times New Roman"/>
              <a:defRPr b="1" sz="10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Dois Componentes Da Confiança</a:t>
            </a:r>
          </a:p>
        </p:txBody>
      </p:sp>
      <p:sp>
        <p:nvSpPr>
          <p:cNvPr id="221" name="Shape 221"/>
          <p:cNvSpPr/>
          <p:nvPr/>
        </p:nvSpPr>
        <p:spPr>
          <a:xfrm rot="12803071">
            <a:off x="13553125" y="5667063"/>
            <a:ext cx="1339454" cy="1339454"/>
          </a:xfrm>
          <a:prstGeom prst="rightArrow">
            <a:avLst>
              <a:gd name="adj1" fmla="val 32000"/>
              <a:gd name="adj2" fmla="val 64000"/>
            </a:avLst>
          </a:prstGeom>
          <a:gradFill>
            <a:gsLst>
              <a:gs pos="0">
                <a:srgbClr val="189B1A"/>
              </a:gs>
              <a:gs pos="100000">
                <a:srgbClr val="235D0B"/>
              </a:gs>
            </a:gsLst>
            <a:lin ang="5400000"/>
          </a:gra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600"/>
            </a:pPr>
          </a:p>
        </p:txBody>
      </p:sp>
      <p:sp>
        <p:nvSpPr>
          <p:cNvPr id="222" name="Shape 222"/>
          <p:cNvSpPr/>
          <p:nvPr/>
        </p:nvSpPr>
        <p:spPr>
          <a:xfrm rot="19148635">
            <a:off x="9544088" y="5674693"/>
            <a:ext cx="1339455" cy="1339454"/>
          </a:xfrm>
          <a:prstGeom prst="rightArrow">
            <a:avLst>
              <a:gd name="adj1" fmla="val 32000"/>
              <a:gd name="adj2" fmla="val 64000"/>
            </a:avLst>
          </a:prstGeom>
          <a:gradFill>
            <a:gsLst>
              <a:gs pos="0">
                <a:srgbClr val="189B1A"/>
              </a:gs>
              <a:gs pos="100000">
                <a:srgbClr val="235D0B"/>
              </a:gs>
            </a:gsLst>
            <a:lin ang="5400000"/>
          </a:gra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600"/>
            </a:pPr>
          </a:p>
        </p:txBody>
      </p:sp>
      <p:pic>
        <p:nvPicPr>
          <p:cNvPr id="223" name="Screenshot 2016-11-04 09.38.47.png"/>
          <p:cNvPicPr>
            <a:picLocks noChangeAspect="1"/>
          </p:cNvPicPr>
          <p:nvPr/>
        </p:nvPicPr>
        <p:blipFill>
          <a:blip r:embed="rId3">
            <a:extLst/>
          </a:blip>
          <a:srcRect l="0" t="0" r="88227" b="81419"/>
          <a:stretch>
            <a:fillRect/>
          </a:stretch>
        </p:blipFill>
        <p:spPr>
          <a:xfrm>
            <a:off x="-1120269" y="-533892"/>
            <a:ext cx="4017933" cy="3559675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/>
          <p:nvPr/>
        </p:nvSpPr>
        <p:spPr>
          <a:xfrm>
            <a:off x="3378766" y="3319923"/>
            <a:ext cx="17936829" cy="66109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>
              <a:defRPr sz="3600"/>
            </a:pPr>
          </a:p>
          <a:p>
            <a:pPr algn="l">
              <a:lnSpc>
                <a:spcPts val="9300"/>
              </a:lnSpc>
              <a:defRPr sz="6000">
                <a:latin typeface="Helvetica"/>
                <a:ea typeface="Helvetica"/>
                <a:cs typeface="Helvetica"/>
                <a:sym typeface="Helvetica"/>
              </a:defRPr>
            </a:pPr>
            <a:r>
              <a:t> “Quando as pessoas confiam em você, eles vão mais fundo, ouvem melhor, e perdoam mais facilmente. </a:t>
            </a:r>
            <a:r>
              <a:t>Quando a confiança é baixa, há mais resistência, mais medo, e comunicação não funciona bem (porque as pessoas não acreditam uns aos outros).” </a:t>
            </a:r>
            <a:r>
              <a:rPr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Joshua Freedman</a:t>
            </a:r>
          </a:p>
          <a:p>
            <a:pPr>
              <a:defRPr sz="3600"/>
            </a:pPr>
            <a:r>
              <a:t>                                                           </a:t>
            </a:r>
          </a:p>
        </p:txBody>
      </p:sp>
      <p:pic>
        <p:nvPicPr>
          <p:cNvPr id="226" name="pasted-image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51434" y="9970430"/>
            <a:ext cx="3270805" cy="2662436"/>
          </a:xfrm>
          <a:prstGeom prst="rect">
            <a:avLst/>
          </a:prstGeom>
          <a:ln w="12700">
            <a:miter lim="400000"/>
          </a:ln>
        </p:spPr>
      </p:pic>
      <p:sp>
        <p:nvSpPr>
          <p:cNvPr id="227" name="Shape 227"/>
          <p:cNvSpPr/>
          <p:nvPr/>
        </p:nvSpPr>
        <p:spPr>
          <a:xfrm>
            <a:off x="9098037" y="690333"/>
            <a:ext cx="9659552" cy="1286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3394" tIns="13394" rIns="13394" bIns="13394" anchor="ctr">
            <a:spAutoFit/>
          </a:bodyPr>
          <a:lstStyle>
            <a:lvl1pPr>
              <a:buClr>
                <a:srgbClr val="000000"/>
              </a:buClr>
              <a:buFont typeface="Times New Roman"/>
              <a:defRPr sz="90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Confiança</a:t>
            </a:r>
          </a:p>
        </p:txBody>
      </p:sp>
      <p:pic>
        <p:nvPicPr>
          <p:cNvPr id="228" name="Screenshot 2016-11-04 09.38.47.png"/>
          <p:cNvPicPr>
            <a:picLocks noChangeAspect="1"/>
          </p:cNvPicPr>
          <p:nvPr/>
        </p:nvPicPr>
        <p:blipFill>
          <a:blip r:embed="rId3">
            <a:extLst/>
          </a:blip>
          <a:srcRect l="0" t="0" r="88227" b="81419"/>
          <a:stretch>
            <a:fillRect/>
          </a:stretch>
        </p:blipFill>
        <p:spPr>
          <a:xfrm>
            <a:off x="-1120269" y="-533892"/>
            <a:ext cx="4017933" cy="3559675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/>
          <p:nvPr/>
        </p:nvSpPr>
        <p:spPr>
          <a:xfrm>
            <a:off x="2145073" y="2897913"/>
            <a:ext cx="22138656" cy="79201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>
              <a:buClr>
                <a:srgbClr val="000000"/>
              </a:buClr>
              <a:buFont typeface="Times New Roman"/>
              <a:defRPr sz="3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>
              <a:buClr>
                <a:srgbClr val="000000"/>
              </a:buClr>
              <a:buFont typeface="Times New Roman"/>
              <a:defRPr sz="64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8000"/>
              <a:t>4 Areas Chaves para poder construir </a:t>
            </a:r>
            <a:r>
              <a:rPr b="1" sz="8000"/>
              <a:t>confiança</a:t>
            </a:r>
            <a:r>
              <a:rPr sz="8000"/>
              <a:t> com </a:t>
            </a:r>
            <a:endParaRPr sz="8000"/>
          </a:p>
          <a:p>
            <a:pPr>
              <a:buClr>
                <a:srgbClr val="000000"/>
              </a:buClr>
              <a:buFont typeface="Times New Roman"/>
              <a:defRPr sz="64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8000"/>
              <a:t>sua equipe</a:t>
            </a:r>
            <a:endParaRPr sz="8000"/>
          </a:p>
          <a:p>
            <a:pPr>
              <a:buClr>
                <a:srgbClr val="000000"/>
              </a:buClr>
              <a:buFont typeface="Times New Roman"/>
              <a:defRPr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>
              <a:buClr>
                <a:srgbClr val="000000"/>
              </a:buClr>
              <a:buFont typeface="Times New Roman"/>
            </a:pPr>
            <a:r>
              <a:t>“</a:t>
            </a:r>
            <a:r>
              <a:rPr>
                <a:latin typeface="Arial"/>
                <a:ea typeface="Arial"/>
                <a:cs typeface="Arial"/>
                <a:sym typeface="Arial"/>
              </a:rPr>
              <a:t>Nosso</a:t>
            </a:r>
            <a:r>
              <a:rPr b="1">
                <a:latin typeface="Arial"/>
                <a:ea typeface="Arial"/>
                <a:cs typeface="Arial"/>
                <a:sym typeface="Arial"/>
              </a:rPr>
              <a:t> objetivo </a:t>
            </a:r>
            <a:r>
              <a:t>é construir uma relação de confiança que conduz e</a:t>
            </a:r>
            <a:r>
              <a:rPr spc="-232"/>
              <a:t> </a:t>
            </a:r>
            <a:r>
              <a:t>mantém um forte compromisso com os outros. Fazemos isso através do cumprimento das expectativas dos outros em 4 áreas</a:t>
            </a:r>
            <a:r>
              <a:rPr spc="-35"/>
              <a:t> </a:t>
            </a:r>
            <a:r>
              <a:t>principais.</a:t>
            </a:r>
            <a:r>
              <a:rPr sz="56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” </a:t>
            </a:r>
            <a:endParaRPr sz="5600">
              <a:uFill>
                <a:solidFill>
                  <a:srgbClr val="000000"/>
                </a:solidFill>
              </a:u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buClr>
                <a:srgbClr val="000000"/>
              </a:buClr>
              <a:buFont typeface="Times New Roman"/>
              <a:defRPr sz="3800"/>
            </a:pPr>
            <a:r>
              <a:rPr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Jay Desko</a:t>
            </a:r>
            <a:endParaRPr sz="3200">
              <a:uFill>
                <a:solidFill>
                  <a:srgbClr val="000000"/>
                </a:solidFill>
              </a:u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buClr>
                <a:srgbClr val="000000"/>
              </a:buClr>
              <a:buFont typeface="Times New Roman"/>
            </a:pPr>
            <a:r>
              <a:t>                                                           </a:t>
            </a:r>
          </a:p>
        </p:txBody>
      </p:sp>
      <p:pic>
        <p:nvPicPr>
          <p:cNvPr id="231" name="Screenshot 2016-11-04 09.38.47.png"/>
          <p:cNvPicPr>
            <a:picLocks noChangeAspect="1"/>
          </p:cNvPicPr>
          <p:nvPr/>
        </p:nvPicPr>
        <p:blipFill>
          <a:blip r:embed="rId2">
            <a:extLst/>
          </a:blip>
          <a:srcRect l="0" t="0" r="88227" b="81419"/>
          <a:stretch>
            <a:fillRect/>
          </a:stretch>
        </p:blipFill>
        <p:spPr>
          <a:xfrm>
            <a:off x="-1120269" y="-533892"/>
            <a:ext cx="4017933" cy="3559675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/>
          <p:nvPr/>
        </p:nvSpPr>
        <p:spPr>
          <a:xfrm>
            <a:off x="6883795" y="632710"/>
            <a:ext cx="11619546" cy="1226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>
              <a:buClr>
                <a:srgbClr val="000000"/>
              </a:buClr>
              <a:buFont typeface="Times New Roman"/>
              <a:defRPr b="1" sz="86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1.  </a:t>
            </a:r>
            <a:r>
              <a:rPr>
                <a:latin typeface="Arial"/>
                <a:ea typeface="Arial"/>
                <a:cs typeface="Arial"/>
                <a:sym typeface="Arial"/>
              </a:rPr>
              <a:t>Comunicação</a:t>
            </a:r>
          </a:p>
        </p:txBody>
      </p:sp>
      <p:sp>
        <p:nvSpPr>
          <p:cNvPr id="234" name="Shape 234"/>
          <p:cNvSpPr/>
          <p:nvPr/>
        </p:nvSpPr>
        <p:spPr>
          <a:xfrm>
            <a:off x="4245958" y="3166258"/>
            <a:ext cx="18094146" cy="843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>
              <a:buClr>
                <a:srgbClr val="000000"/>
              </a:buClr>
              <a:buFont typeface="Gill Sans"/>
              <a:defRPr sz="7200">
                <a:uFill>
                  <a:solidFill>
                    <a:srgbClr val="00000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pPr>
            <a:r>
              <a:t>“Os membros da equipe devem se comunicar de forma mais aberta do que normalmente fariam na vida cotidiana. Deve haver honestidade em todas as pontas da equipe, pois reter a</a:t>
            </a:r>
            <a:r>
              <a:rPr spc="-51"/>
              <a:t> </a:t>
            </a:r>
            <a:r>
              <a:t>verdade poderia danificar a integridade da equipe. Os membros da equipe devem sempre compartilhar informações e sentimentos entre si. Isto permite a total confiança entre os membros.”  Alan Bass</a:t>
            </a:r>
          </a:p>
        </p:txBody>
      </p:sp>
      <p:pic>
        <p:nvPicPr>
          <p:cNvPr id="235" name="Screenshot 2016-11-04 09.38.47.png"/>
          <p:cNvPicPr>
            <a:picLocks noChangeAspect="1"/>
          </p:cNvPicPr>
          <p:nvPr/>
        </p:nvPicPr>
        <p:blipFill>
          <a:blip r:embed="rId2">
            <a:extLst/>
          </a:blip>
          <a:srcRect l="0" t="0" r="88227" b="81419"/>
          <a:stretch>
            <a:fillRect/>
          </a:stretch>
        </p:blipFill>
        <p:spPr>
          <a:xfrm>
            <a:off x="-1120269" y="-533892"/>
            <a:ext cx="4017933" cy="3559675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/>
          <p:nvPr/>
        </p:nvSpPr>
        <p:spPr>
          <a:xfrm>
            <a:off x="3442374" y="1197414"/>
            <a:ext cx="19846230" cy="78967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>
              <a:buClr>
                <a:srgbClr val="000000"/>
              </a:buClr>
              <a:buFont typeface="Gill Sans"/>
              <a:defRPr sz="5200"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>
              <a:buClr>
                <a:srgbClr val="000000"/>
              </a:buClr>
              <a:buFont typeface="Gill Sans"/>
              <a:defRPr sz="7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O que é?</a:t>
            </a:r>
          </a:p>
          <a:p>
            <a:pPr marL="903705" indent="-903705">
              <a:buSzPct val="100000"/>
              <a:buAutoNum type="arabicPeriod" startAt="1"/>
              <a:defRPr sz="7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Ação que você toma para realizar os valores, a ética e a moral em que você</a:t>
            </a:r>
            <a:r>
              <a:rPr spc="-25"/>
              <a:t> </a:t>
            </a:r>
            <a:r>
              <a:t>acredita.</a:t>
            </a:r>
          </a:p>
          <a:p>
            <a:pPr>
              <a:buClr>
                <a:srgbClr val="000000"/>
              </a:buClr>
              <a:buFont typeface="Gill Sans"/>
              <a:defRPr sz="7000"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>
              <a:buClr>
                <a:srgbClr val="000000"/>
              </a:buClr>
              <a:buFont typeface="Gill Sans"/>
              <a:defRPr sz="5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7000"/>
              <a:t>2.  “Coerência entre o que você diz que vai fazer e que você realmente faz.”</a:t>
            </a:r>
            <a:r>
              <a:t> </a:t>
            </a:r>
            <a:r>
              <a:rPr sz="4200"/>
              <a:t> www.characterunlimited.com</a:t>
            </a:r>
            <a:endParaRPr sz="3200"/>
          </a:p>
          <a:p>
            <a:pPr>
              <a:buClr>
                <a:srgbClr val="000000"/>
              </a:buClr>
              <a:buFont typeface="Gill Sans"/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>
              <a:buClr>
                <a:srgbClr val="000000"/>
              </a:buClr>
              <a:buFont typeface="Gill Sans"/>
              <a:defRPr sz="5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                              </a:t>
            </a:r>
            <a:r>
              <a:rPr sz="3200"/>
              <a:t>   </a:t>
            </a:r>
            <a:r>
              <a:t>                                                                                                                        </a:t>
            </a:r>
          </a:p>
        </p:txBody>
      </p:sp>
      <p:sp>
        <p:nvSpPr>
          <p:cNvPr id="238" name="Shape 238"/>
          <p:cNvSpPr/>
          <p:nvPr/>
        </p:nvSpPr>
        <p:spPr>
          <a:xfrm>
            <a:off x="10856705" y="218352"/>
            <a:ext cx="5017568" cy="13208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buClr>
                <a:srgbClr val="000000"/>
              </a:buClr>
              <a:buFont typeface="Times New Roman"/>
              <a:defRPr sz="94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2.  Caráter</a:t>
            </a:r>
          </a:p>
        </p:txBody>
      </p:sp>
      <p:sp>
        <p:nvSpPr>
          <p:cNvPr id="239" name="Shape 239"/>
          <p:cNvSpPr/>
          <p:nvPr/>
        </p:nvSpPr>
        <p:spPr>
          <a:xfrm>
            <a:off x="3719427" y="9114244"/>
            <a:ext cx="19292123" cy="37976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/>
          <a:p>
            <a:pPr algn="l" defTabSz="642937">
              <a:spcBef>
                <a:spcPts val="1600"/>
              </a:spcBef>
              <a:defRPr sz="6000">
                <a:latin typeface="Times"/>
                <a:ea typeface="Times"/>
                <a:cs typeface="Times"/>
                <a:sym typeface="Times"/>
              </a:defRPr>
            </a:pPr>
            <a:r>
              <a:t>O SENHOR, contudo, disse a Samuel: “Não considere sua aparência nem sua altura, pois eu o rejeitei. O SENHOR não vê </a:t>
            </a:r>
            <a:r>
              <a:t>como o homem: o homem vê a aparência, mas o SENHOR vê o coração.”</a:t>
            </a:r>
          </a:p>
          <a:p>
            <a:pPr>
              <a:defRPr sz="6000"/>
            </a:pPr>
            <a:r>
              <a:t>1 Sam. 16:7</a:t>
            </a:r>
          </a:p>
        </p:txBody>
      </p:sp>
      <p:pic>
        <p:nvPicPr>
          <p:cNvPr id="240" name="Screenshot 2016-11-04 09.38.47.png"/>
          <p:cNvPicPr>
            <a:picLocks noChangeAspect="1"/>
          </p:cNvPicPr>
          <p:nvPr/>
        </p:nvPicPr>
        <p:blipFill>
          <a:blip r:embed="rId2">
            <a:extLst/>
          </a:blip>
          <a:srcRect l="0" t="0" r="88227" b="81419"/>
          <a:stretch>
            <a:fillRect/>
          </a:stretch>
        </p:blipFill>
        <p:spPr>
          <a:xfrm>
            <a:off x="-1120269" y="-533892"/>
            <a:ext cx="4017933" cy="3559675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/>
          <p:nvPr/>
        </p:nvSpPr>
        <p:spPr>
          <a:xfrm>
            <a:off x="5160012" y="660626"/>
            <a:ext cx="16033768" cy="13457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buClr>
                <a:srgbClr val="000000"/>
              </a:buClr>
              <a:buFont typeface="Times New Roman"/>
              <a:defRPr sz="95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O que destrói caráter</a:t>
            </a:r>
          </a:p>
        </p:txBody>
      </p:sp>
      <p:sp>
        <p:nvSpPr>
          <p:cNvPr id="243" name="Shape 243"/>
          <p:cNvSpPr/>
          <p:nvPr/>
        </p:nvSpPr>
        <p:spPr>
          <a:xfrm>
            <a:off x="7656060" y="3277872"/>
            <a:ext cx="11464815" cy="15713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8500"/>
            </a:lvl1pPr>
          </a:lstStyle>
          <a:p>
            <a:pPr/>
            <a:r>
              <a:t>Deshonestidade</a:t>
            </a:r>
          </a:p>
        </p:txBody>
      </p:sp>
      <p:sp>
        <p:nvSpPr>
          <p:cNvPr id="244" name="Shape 244"/>
          <p:cNvSpPr/>
          <p:nvPr/>
        </p:nvSpPr>
        <p:spPr>
          <a:xfrm>
            <a:off x="573639" y="6120767"/>
            <a:ext cx="23236722" cy="4873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buClr>
                <a:srgbClr val="000000"/>
              </a:buClr>
              <a:buFont typeface="Times New Roman"/>
              <a:defRPr sz="8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Provérbios 12:22 </a:t>
            </a:r>
          </a:p>
          <a:p>
            <a:pPr>
              <a:buClr>
                <a:srgbClr val="000000"/>
              </a:buClr>
              <a:buFont typeface="Times New Roman"/>
              <a:defRPr sz="8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O SENHOR odeia os lábios mentirosos, mas se deleita com os que falam a verdade. </a:t>
            </a:r>
          </a:p>
        </p:txBody>
      </p:sp>
      <p:pic>
        <p:nvPicPr>
          <p:cNvPr id="245" name="Screenshot 2016-11-04 09.38.47.png"/>
          <p:cNvPicPr>
            <a:picLocks noChangeAspect="1"/>
          </p:cNvPicPr>
          <p:nvPr/>
        </p:nvPicPr>
        <p:blipFill>
          <a:blip r:embed="rId2">
            <a:extLst/>
          </a:blip>
          <a:srcRect l="0" t="0" r="88227" b="81419"/>
          <a:stretch>
            <a:fillRect/>
          </a:stretch>
        </p:blipFill>
        <p:spPr>
          <a:xfrm>
            <a:off x="-1120269" y="-533892"/>
            <a:ext cx="4017933" cy="3559675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/>
          <p:nvPr/>
        </p:nvSpPr>
        <p:spPr>
          <a:xfrm>
            <a:off x="6159870" y="3773875"/>
            <a:ext cx="12064260" cy="12352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6600"/>
            </a:lvl1pPr>
          </a:lstStyle>
          <a:p>
            <a:pPr/>
            <a:r>
              <a:t>Falta de Consistência</a:t>
            </a:r>
          </a:p>
        </p:txBody>
      </p:sp>
      <p:sp>
        <p:nvSpPr>
          <p:cNvPr id="248" name="Shape 248"/>
          <p:cNvSpPr/>
          <p:nvPr/>
        </p:nvSpPr>
        <p:spPr>
          <a:xfrm>
            <a:off x="2332717" y="5482230"/>
            <a:ext cx="18320160" cy="5437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642937">
              <a:spcBef>
                <a:spcPts val="1600"/>
              </a:spcBef>
              <a:defRPr sz="6700">
                <a:latin typeface="Times"/>
                <a:ea typeface="Times"/>
                <a:cs typeface="Times"/>
                <a:sym typeface="Times"/>
              </a:defRPr>
            </a:pPr>
            <a:r>
              <a:t>Quando um homem fizer um voto ao SENHOR ou um juramento que o obrigar a algum compromisso, não poderá quebrar a sua palavra, mas terá que cumprir tudo o que disse.</a:t>
            </a:r>
          </a:p>
          <a:p>
            <a:pPr defTabSz="642937">
              <a:spcBef>
                <a:spcPts val="1600"/>
              </a:spcBef>
              <a:defRPr sz="6700">
                <a:latin typeface="Times"/>
                <a:ea typeface="Times"/>
                <a:cs typeface="Times"/>
                <a:sym typeface="Times"/>
              </a:defRPr>
            </a:pPr>
            <a:r>
              <a:t>Números 30:2</a:t>
            </a:r>
          </a:p>
        </p:txBody>
      </p:sp>
      <p:sp>
        <p:nvSpPr>
          <p:cNvPr id="249" name="Shape 249"/>
          <p:cNvSpPr/>
          <p:nvPr/>
        </p:nvSpPr>
        <p:spPr>
          <a:xfrm>
            <a:off x="5041144" y="956775"/>
            <a:ext cx="15841393" cy="13457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buClr>
                <a:srgbClr val="000000"/>
              </a:buClr>
              <a:buFont typeface="Times New Roman"/>
              <a:defRPr sz="95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O que destrói caráter</a:t>
            </a:r>
          </a:p>
        </p:txBody>
      </p:sp>
      <p:pic>
        <p:nvPicPr>
          <p:cNvPr id="250" name="Screenshot 2016-11-04 09.38.47.png"/>
          <p:cNvPicPr>
            <a:picLocks noChangeAspect="1"/>
          </p:cNvPicPr>
          <p:nvPr/>
        </p:nvPicPr>
        <p:blipFill>
          <a:blip r:embed="rId2">
            <a:extLst/>
          </a:blip>
          <a:srcRect l="0" t="0" r="88227" b="81419"/>
          <a:stretch>
            <a:fillRect/>
          </a:stretch>
        </p:blipFill>
        <p:spPr>
          <a:xfrm>
            <a:off x="-1120269" y="-533892"/>
            <a:ext cx="4017933" cy="3559675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/>
          <p:nvPr/>
        </p:nvSpPr>
        <p:spPr>
          <a:xfrm>
            <a:off x="7611154" y="581313"/>
            <a:ext cx="9161693" cy="15043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buClr>
                <a:srgbClr val="000000"/>
              </a:buClr>
              <a:buFont typeface="Times New Roman"/>
              <a:defRPr sz="107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3.  Concernir</a:t>
            </a:r>
          </a:p>
        </p:txBody>
      </p:sp>
      <p:sp>
        <p:nvSpPr>
          <p:cNvPr id="253" name="Shape 253"/>
          <p:cNvSpPr/>
          <p:nvPr/>
        </p:nvSpPr>
        <p:spPr>
          <a:xfrm>
            <a:off x="3549292" y="3364687"/>
            <a:ext cx="19607576" cy="3921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>
              <a:buClr>
                <a:srgbClr val="000000"/>
              </a:buClr>
              <a:buFont typeface="Times New Roman"/>
              <a:defRPr sz="8500"/>
            </a:pPr>
            <a:r>
              <a:rPr>
                <a:latin typeface="Arial"/>
                <a:ea typeface="Arial"/>
                <a:cs typeface="Arial"/>
                <a:sym typeface="Arial"/>
              </a:rPr>
              <a:t>A</a:t>
            </a:r>
            <a:r>
              <a:rPr b="1">
                <a:latin typeface="Arial"/>
                <a:ea typeface="Arial"/>
                <a:cs typeface="Arial"/>
                <a:sym typeface="Arial"/>
              </a:rPr>
              <a:t> preocupação </a:t>
            </a:r>
            <a:r>
              <a:t>constrói a confiança quando os outros vêem que estamos interessados neles.</a:t>
            </a:r>
          </a:p>
        </p:txBody>
      </p:sp>
      <p:sp>
        <p:nvSpPr>
          <p:cNvPr id="254" name="Shape 254"/>
          <p:cNvSpPr/>
          <p:nvPr/>
        </p:nvSpPr>
        <p:spPr>
          <a:xfrm>
            <a:off x="2208670" y="8565204"/>
            <a:ext cx="21519321" cy="39862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l" defTabSz="642937">
              <a:spcBef>
                <a:spcPts val="1600"/>
              </a:spcBef>
              <a:defRPr sz="6100">
                <a:latin typeface="Times"/>
                <a:ea typeface="Times"/>
                <a:cs typeface="Times"/>
                <a:sym typeface="Times"/>
              </a:defRPr>
            </a:pPr>
            <a:r>
              <a:t>Nada façam por ambição egoísta ou por vaidade, mas humildemente considerem os outros superiores a si mesmos. </a:t>
            </a:r>
            <a:r>
              <a:rPr baseline="8196"/>
              <a:t>4 </a:t>
            </a:r>
            <a:r>
              <a:t>Cada um cuide, não somente dos seus interesses, mas também dos interesses dos outros. </a:t>
            </a:r>
          </a:p>
          <a:p>
            <a:pPr>
              <a:defRPr sz="6100"/>
            </a:pPr>
            <a:r>
              <a:t>  Filipenses 2:3-4</a:t>
            </a:r>
          </a:p>
        </p:txBody>
      </p:sp>
      <p:pic>
        <p:nvPicPr>
          <p:cNvPr id="255" name="Screenshot 2016-11-04 09.38.47.png"/>
          <p:cNvPicPr>
            <a:picLocks noChangeAspect="1"/>
          </p:cNvPicPr>
          <p:nvPr/>
        </p:nvPicPr>
        <p:blipFill>
          <a:blip r:embed="rId2">
            <a:extLst/>
          </a:blip>
          <a:srcRect l="0" t="0" r="88227" b="81419"/>
          <a:stretch>
            <a:fillRect/>
          </a:stretch>
        </p:blipFill>
        <p:spPr>
          <a:xfrm>
            <a:off x="-1120269" y="-533892"/>
            <a:ext cx="4017933" cy="3559675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ctrTitle"/>
          </p:nvPr>
        </p:nvSpPr>
        <p:spPr>
          <a:xfrm>
            <a:off x="4589096" y="-2697885"/>
            <a:ext cx="14716126" cy="4643439"/>
          </a:xfrm>
          <a:prstGeom prst="rect">
            <a:avLst/>
          </a:prstGeom>
        </p:spPr>
        <p:txBody>
          <a:bodyPr/>
          <a:lstStyle>
            <a:lvl1pPr>
              <a:defRPr sz="6400">
                <a:latin typeface="Capitals"/>
                <a:ea typeface="Capitals"/>
                <a:cs typeface="Capitals"/>
                <a:sym typeface="Capitals"/>
              </a:defRPr>
            </a:lvl1pPr>
          </a:lstStyle>
          <a:p>
            <a:pPr/>
            <a:r>
              <a:t>A Grande Idéia de DEUS</a:t>
            </a:r>
          </a:p>
        </p:txBody>
      </p:sp>
      <p:sp>
        <p:nvSpPr>
          <p:cNvPr id="149" name="Shape 149"/>
          <p:cNvSpPr/>
          <p:nvPr/>
        </p:nvSpPr>
        <p:spPr>
          <a:xfrm>
            <a:off x="3278342" y="2350508"/>
            <a:ext cx="20044954" cy="9577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l" defTabSz="642937">
              <a:spcBef>
                <a:spcPts val="1600"/>
              </a:spcBef>
              <a:defRPr sz="6300">
                <a:latin typeface="Times"/>
                <a:ea typeface="Times"/>
                <a:cs typeface="Times"/>
                <a:sym typeface="Times"/>
              </a:defRPr>
            </a:pPr>
            <a:r>
              <a:rPr baseline="10317"/>
              <a:t>1 </a:t>
            </a:r>
            <a:r>
              <a:t>Como é bom e agradável quando os irmãos convivem em união! </a:t>
            </a:r>
          </a:p>
          <a:p>
            <a:pPr algn="l" defTabSz="642937">
              <a:spcBef>
                <a:spcPts val="1600"/>
              </a:spcBef>
              <a:defRPr sz="6300">
                <a:latin typeface="Times"/>
                <a:ea typeface="Times"/>
                <a:cs typeface="Times"/>
                <a:sym typeface="Times"/>
              </a:defRPr>
            </a:pPr>
            <a:r>
              <a:rPr baseline="10317"/>
              <a:t>2 </a:t>
            </a:r>
            <a:r>
              <a:t>É como óleo precioso derramado sobre a cabeça,</a:t>
            </a:r>
            <a:br/>
            <a:r>
              <a:t>que desce pela barba, a barba de Arão, até a gola das suas vestes. </a:t>
            </a:r>
          </a:p>
          <a:p>
            <a:pPr algn="l" defTabSz="642937">
              <a:spcBef>
                <a:spcPts val="1600"/>
              </a:spcBef>
              <a:defRPr sz="6300">
                <a:latin typeface="Times"/>
                <a:ea typeface="Times"/>
                <a:cs typeface="Times"/>
                <a:sym typeface="Times"/>
              </a:defRPr>
            </a:pPr>
            <a:r>
              <a:rPr baseline="10317"/>
              <a:t>3 </a:t>
            </a:r>
            <a:r>
              <a:t>É como o orvalho do Hermom quando desce sobre os montes de Sião. Ali o SENHOR concede a bênção da vida para sempre.   </a:t>
            </a:r>
          </a:p>
          <a:p>
            <a:pPr>
              <a:buClr>
                <a:srgbClr val="000000"/>
              </a:buClr>
              <a:buFont typeface="Gill Sans"/>
              <a:defRPr sz="6300"/>
            </a:pPr>
            <a:r>
              <a:t>- Salmo 133</a:t>
            </a:r>
          </a:p>
        </p:txBody>
      </p:sp>
      <p:pic>
        <p:nvPicPr>
          <p:cNvPr id="150" name="Screenshot 2016-11-04 09.38.47.png"/>
          <p:cNvPicPr>
            <a:picLocks noChangeAspect="1"/>
          </p:cNvPicPr>
          <p:nvPr/>
        </p:nvPicPr>
        <p:blipFill>
          <a:blip r:embed="rId2">
            <a:extLst/>
          </a:blip>
          <a:srcRect l="0" t="0" r="88227" b="81419"/>
          <a:stretch>
            <a:fillRect/>
          </a:stretch>
        </p:blipFill>
        <p:spPr>
          <a:xfrm>
            <a:off x="-1120269" y="-533892"/>
            <a:ext cx="4017933" cy="3559675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dissolve/>
      </p:transition>
    </mc:Choice>
    <mc:Fallback>
      <p:transition spd="fast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/>
          <p:nvPr/>
        </p:nvSpPr>
        <p:spPr>
          <a:xfrm>
            <a:off x="4154727" y="3169246"/>
            <a:ext cx="17677897" cy="46452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>
              <a:buClr>
                <a:srgbClr val="000000"/>
              </a:buClr>
              <a:buFont typeface="Times New Roman"/>
              <a:defRPr sz="7700"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 A verdadeira preocupação com a minha equipe se manifesta no tempo gasto, nos recursos gastos, no esforço despendido com suas</a:t>
            </a:r>
            <a:r>
              <a:rPr spc="-27"/>
              <a:t> </a:t>
            </a:r>
            <a:r>
              <a:t>vidas.</a:t>
            </a:r>
          </a:p>
        </p:txBody>
      </p:sp>
      <p:grpSp>
        <p:nvGrpSpPr>
          <p:cNvPr id="260" name="Group 260"/>
          <p:cNvGrpSpPr/>
          <p:nvPr/>
        </p:nvGrpSpPr>
        <p:grpSpPr>
          <a:xfrm>
            <a:off x="6963203" y="8728051"/>
            <a:ext cx="6107021" cy="4645235"/>
            <a:chOff x="0" y="0"/>
            <a:chExt cx="6107020" cy="4645233"/>
          </a:xfrm>
        </p:grpSpPr>
        <p:pic>
          <p:nvPicPr>
            <p:cNvPr id="258" name="image.png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9936" y="129936"/>
              <a:ext cx="5847149" cy="43853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9" name="image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6107021" cy="46452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63" name="Group 263"/>
          <p:cNvGrpSpPr/>
          <p:nvPr/>
        </p:nvGrpSpPr>
        <p:grpSpPr>
          <a:xfrm>
            <a:off x="15492612" y="8747753"/>
            <a:ext cx="6764815" cy="4605831"/>
            <a:chOff x="0" y="0"/>
            <a:chExt cx="6764813" cy="4605830"/>
          </a:xfrm>
        </p:grpSpPr>
        <p:pic>
          <p:nvPicPr>
            <p:cNvPr id="261" name="image.pn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5145" y="115145"/>
              <a:ext cx="6534523" cy="43503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2" name="image.pn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6764814" cy="46058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66" name="Group 266"/>
          <p:cNvGrpSpPr/>
          <p:nvPr/>
        </p:nvGrpSpPr>
        <p:grpSpPr>
          <a:xfrm>
            <a:off x="846044" y="8847636"/>
            <a:ext cx="4779065" cy="4406065"/>
            <a:chOff x="0" y="0"/>
            <a:chExt cx="4779063" cy="4406063"/>
          </a:xfrm>
        </p:grpSpPr>
        <p:pic>
          <p:nvPicPr>
            <p:cNvPr id="264" name="image.png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93250" y="93250"/>
              <a:ext cx="4575080" cy="42195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5" name="image.png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4779064" cy="44060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67" name="Screenshot 2016-11-04 09.38.47.png"/>
          <p:cNvPicPr>
            <a:picLocks noChangeAspect="1"/>
          </p:cNvPicPr>
          <p:nvPr/>
        </p:nvPicPr>
        <p:blipFill>
          <a:blip r:embed="rId8">
            <a:extLst/>
          </a:blip>
          <a:srcRect l="0" t="0" r="88227" b="81419"/>
          <a:stretch>
            <a:fillRect/>
          </a:stretch>
        </p:blipFill>
        <p:spPr>
          <a:xfrm>
            <a:off x="-1120269" y="-533892"/>
            <a:ext cx="4017933" cy="3559675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/>
          <p:nvPr/>
        </p:nvSpPr>
        <p:spPr>
          <a:xfrm>
            <a:off x="12663890" y="8152976"/>
            <a:ext cx="10055907" cy="4591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>
              <a:buClr>
                <a:srgbClr val="000000"/>
              </a:buClr>
              <a:buFont typeface="Times"/>
              <a:defRPr sz="7500"/>
            </a:pPr>
            <a:r>
              <a:t>Quanto maior a percepção de competência, maior</a:t>
            </a:r>
            <a:r>
              <a:rPr spc="-26"/>
              <a:t> </a:t>
            </a:r>
            <a:r>
              <a:t>a confiança</a:t>
            </a:r>
            <a:r>
              <a:rPr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rPr>
              <a:t>.</a:t>
            </a:r>
          </a:p>
        </p:txBody>
      </p:sp>
      <p:sp>
        <p:nvSpPr>
          <p:cNvPr id="270" name="Shape 270"/>
          <p:cNvSpPr/>
          <p:nvPr/>
        </p:nvSpPr>
        <p:spPr>
          <a:xfrm>
            <a:off x="9486493" y="8448605"/>
            <a:ext cx="678087" cy="107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buClr>
                <a:srgbClr val="000000"/>
              </a:buClr>
              <a:buFont typeface="Gill Sans"/>
              <a:defRPr sz="7400">
                <a:uFill>
                  <a:solidFill>
                    <a:srgbClr val="00000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C</a:t>
            </a:r>
          </a:p>
        </p:txBody>
      </p:sp>
      <p:sp>
        <p:nvSpPr>
          <p:cNvPr id="271" name="Shape 271"/>
          <p:cNvSpPr/>
          <p:nvPr/>
        </p:nvSpPr>
        <p:spPr>
          <a:xfrm>
            <a:off x="10224995" y="7983437"/>
            <a:ext cx="517229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buClr>
                <a:srgbClr val="000000"/>
              </a:buClr>
              <a:buFont typeface="Gill Sans"/>
              <a:defRPr sz="7200">
                <a:uFill>
                  <a:solidFill>
                    <a:srgbClr val="00000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o</a:t>
            </a:r>
          </a:p>
        </p:txBody>
      </p:sp>
      <p:sp>
        <p:nvSpPr>
          <p:cNvPr id="272" name="Shape 272"/>
          <p:cNvSpPr/>
          <p:nvPr/>
        </p:nvSpPr>
        <p:spPr>
          <a:xfrm>
            <a:off x="10784232" y="7557701"/>
            <a:ext cx="469901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buClr>
                <a:srgbClr val="000000"/>
              </a:buClr>
              <a:buFont typeface="Gill Sans"/>
              <a:defRPr sz="7200">
                <a:uFill>
                  <a:solidFill>
                    <a:srgbClr val="00000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n</a:t>
            </a:r>
          </a:p>
        </p:txBody>
      </p:sp>
      <p:sp>
        <p:nvSpPr>
          <p:cNvPr id="273" name="Shape 273"/>
          <p:cNvSpPr/>
          <p:nvPr/>
        </p:nvSpPr>
        <p:spPr>
          <a:xfrm>
            <a:off x="11386932" y="7121227"/>
            <a:ext cx="260775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buClr>
                <a:srgbClr val="000000"/>
              </a:buClr>
              <a:buFont typeface="Gill Sans"/>
              <a:defRPr sz="7200">
                <a:uFill>
                  <a:solidFill>
                    <a:srgbClr val="00000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f</a:t>
            </a:r>
          </a:p>
        </p:txBody>
      </p:sp>
      <p:sp>
        <p:nvSpPr>
          <p:cNvPr id="274" name="Shape 274"/>
          <p:cNvSpPr/>
          <p:nvPr/>
        </p:nvSpPr>
        <p:spPr>
          <a:xfrm>
            <a:off x="11790268" y="6790933"/>
            <a:ext cx="401733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buClr>
                <a:srgbClr val="000000"/>
              </a:buClr>
              <a:buFont typeface="Gill Sans"/>
              <a:defRPr sz="7200">
                <a:uFill>
                  <a:solidFill>
                    <a:srgbClr val="00000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i</a:t>
            </a:r>
          </a:p>
        </p:txBody>
      </p:sp>
      <p:sp>
        <p:nvSpPr>
          <p:cNvPr id="275" name="Shape 275"/>
          <p:cNvSpPr/>
          <p:nvPr/>
        </p:nvSpPr>
        <p:spPr>
          <a:xfrm>
            <a:off x="2627881" y="10122980"/>
            <a:ext cx="8980964" cy="1130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buClr>
                <a:srgbClr val="000000"/>
              </a:buClr>
              <a:buFont typeface="Gill Sans"/>
              <a:defRPr sz="7700">
                <a:uFill>
                  <a:solidFill>
                    <a:srgbClr val="00000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FFFF"/>
                </a:solidFill>
              </a:rPr>
              <a:t>Competência Baixa</a:t>
            </a:r>
          </a:p>
        </p:txBody>
      </p:sp>
      <p:sp>
        <p:nvSpPr>
          <p:cNvPr id="276" name="Shape 276"/>
          <p:cNvSpPr/>
          <p:nvPr/>
        </p:nvSpPr>
        <p:spPr>
          <a:xfrm>
            <a:off x="12059594" y="3241847"/>
            <a:ext cx="7762856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buClr>
                <a:srgbClr val="000000"/>
              </a:buClr>
              <a:buFont typeface="Gill Sans"/>
              <a:defRPr sz="7000">
                <a:uFill>
                  <a:solidFill>
                    <a:srgbClr val="00000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Competência Alta</a:t>
            </a:r>
          </a:p>
        </p:txBody>
      </p:sp>
      <p:sp>
        <p:nvSpPr>
          <p:cNvPr id="277" name="Shape 277"/>
          <p:cNvSpPr/>
          <p:nvPr/>
        </p:nvSpPr>
        <p:spPr>
          <a:xfrm>
            <a:off x="2828995" y="1790656"/>
            <a:ext cx="8202945" cy="741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>
              <a:buClr>
                <a:srgbClr val="000000"/>
              </a:buClr>
              <a:buFont typeface="Times"/>
              <a:defRPr sz="61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r>
              <a:t>À medida que satisfazemos as expectativas, , demonstrando</a:t>
            </a:r>
            <a:r>
              <a:rPr spc="-370"/>
              <a:t> </a:t>
            </a:r>
            <a:r>
              <a:t>competência,</a:t>
            </a:r>
            <a:r>
              <a:rPr spc="-370"/>
              <a:t> </a:t>
            </a:r>
            <a:r>
              <a:t>podemos</a:t>
            </a:r>
            <a:r>
              <a:rPr spc="-370"/>
              <a:t> </a:t>
            </a:r>
            <a:r>
              <a:t>crescer</a:t>
            </a:r>
            <a:r>
              <a:rPr spc="-370"/>
              <a:t> </a:t>
            </a:r>
            <a:r>
              <a:t>em</a:t>
            </a:r>
            <a:r>
              <a:rPr spc="-370"/>
              <a:t> </a:t>
            </a:r>
            <a:r>
              <a:t>confiança</a:t>
            </a:r>
            <a:r>
              <a:rPr spc="-370"/>
              <a:t> </a:t>
            </a:r>
            <a:r>
              <a:t>ou a perdemos por</a:t>
            </a:r>
            <a:r>
              <a:rPr spc="-1067"/>
              <a:t> </a:t>
            </a:r>
            <a:r>
              <a:t>incompetência.</a:t>
            </a:r>
          </a:p>
        </p:txBody>
      </p:sp>
      <p:pic>
        <p:nvPicPr>
          <p:cNvPr id="278" name="image-filtered.png"/>
          <p:cNvPicPr>
            <a:picLocks noChangeAspect="0"/>
          </p:cNvPicPr>
          <p:nvPr/>
        </p:nvPicPr>
        <p:blipFill>
          <a:blip r:embed="rId2">
            <a:extLst/>
          </a:blip>
          <a:srcRect l="0" t="0" r="0" b="1091"/>
          <a:stretch>
            <a:fillRect/>
          </a:stretch>
        </p:blipFill>
        <p:spPr>
          <a:xfrm>
            <a:off x="9347467" y="5029829"/>
            <a:ext cx="5898748" cy="5030067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41300" dist="228600" dir="5400000">
              <a:srgbClr val="000000"/>
            </a:outerShdw>
            <a:reflection blurRad="0" stA="82330" stPos="0" endA="0" endPos="40000" dist="0" dir="5400000" fadeDir="5400000" sx="100000" sy="-100000" kx="0" ky="0" algn="bl" rotWithShape="0"/>
          </a:effectLst>
        </p:spPr>
      </p:pic>
      <p:sp>
        <p:nvSpPr>
          <p:cNvPr id="279" name="Shape 279"/>
          <p:cNvSpPr/>
          <p:nvPr/>
        </p:nvSpPr>
        <p:spPr>
          <a:xfrm>
            <a:off x="8800798" y="862694"/>
            <a:ext cx="9626313" cy="1259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buClr>
                <a:srgbClr val="000000"/>
              </a:buClr>
              <a:buFont typeface="Times New Roman"/>
              <a:defRPr sz="90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 4.  Competência</a:t>
            </a:r>
          </a:p>
        </p:txBody>
      </p:sp>
      <p:sp>
        <p:nvSpPr>
          <p:cNvPr id="280" name="Shape 280"/>
          <p:cNvSpPr/>
          <p:nvPr/>
        </p:nvSpPr>
        <p:spPr>
          <a:xfrm>
            <a:off x="12102667" y="6435176"/>
            <a:ext cx="402928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buClr>
                <a:srgbClr val="000000"/>
              </a:buClr>
              <a:buFont typeface="Gill Sans"/>
              <a:defRPr sz="7200">
                <a:uFill>
                  <a:solidFill>
                    <a:srgbClr val="00000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a</a:t>
            </a:r>
          </a:p>
        </p:txBody>
      </p:sp>
      <p:sp>
        <p:nvSpPr>
          <p:cNvPr id="281" name="Shape 281"/>
          <p:cNvSpPr/>
          <p:nvPr/>
        </p:nvSpPr>
        <p:spPr>
          <a:xfrm>
            <a:off x="12428908" y="6044015"/>
            <a:ext cx="469901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buClr>
                <a:srgbClr val="000000"/>
              </a:buClr>
              <a:buFont typeface="Gill Sans"/>
              <a:defRPr sz="7200">
                <a:uFill>
                  <a:solidFill>
                    <a:srgbClr val="00000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n</a:t>
            </a:r>
          </a:p>
        </p:txBody>
      </p:sp>
      <p:sp>
        <p:nvSpPr>
          <p:cNvPr id="282" name="Shape 282"/>
          <p:cNvSpPr/>
          <p:nvPr/>
        </p:nvSpPr>
        <p:spPr>
          <a:xfrm>
            <a:off x="12909922" y="5678362"/>
            <a:ext cx="413198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buClr>
                <a:srgbClr val="000000"/>
              </a:buClr>
              <a:buFont typeface="Gill Sans"/>
              <a:defRPr sz="7200">
                <a:uFill>
                  <a:solidFill>
                    <a:srgbClr val="00000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ç</a:t>
            </a:r>
          </a:p>
        </p:txBody>
      </p:sp>
      <p:sp>
        <p:nvSpPr>
          <p:cNvPr id="283" name="Shape 283"/>
          <p:cNvSpPr/>
          <p:nvPr/>
        </p:nvSpPr>
        <p:spPr>
          <a:xfrm>
            <a:off x="13358350" y="5377456"/>
            <a:ext cx="402929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buClr>
                <a:srgbClr val="000000"/>
              </a:buClr>
              <a:buFont typeface="Gill Sans"/>
              <a:defRPr sz="7200">
                <a:uFill>
                  <a:solidFill>
                    <a:srgbClr val="00000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a</a:t>
            </a:r>
          </a:p>
        </p:txBody>
      </p:sp>
      <p:pic>
        <p:nvPicPr>
          <p:cNvPr id="284" name="Screenshot 2016-11-04 09.38.47.png"/>
          <p:cNvPicPr>
            <a:picLocks noChangeAspect="1"/>
          </p:cNvPicPr>
          <p:nvPr/>
        </p:nvPicPr>
        <p:blipFill>
          <a:blip r:embed="rId3">
            <a:extLst/>
          </a:blip>
          <a:srcRect l="0" t="0" r="88227" b="81419"/>
          <a:stretch>
            <a:fillRect/>
          </a:stretch>
        </p:blipFill>
        <p:spPr>
          <a:xfrm>
            <a:off x="-1120269" y="-533892"/>
            <a:ext cx="4017933" cy="3559675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/>
          <p:nvPr>
            <p:ph type="title"/>
          </p:nvPr>
        </p:nvSpPr>
        <p:spPr>
          <a:xfrm>
            <a:off x="4155334" y="897844"/>
            <a:ext cx="12074072" cy="4149492"/>
          </a:xfrm>
          <a:prstGeom prst="rect">
            <a:avLst/>
          </a:prstGeom>
        </p:spPr>
        <p:txBody>
          <a:bodyPr/>
          <a:lstStyle/>
          <a:p>
            <a:pPr defTabSz="755808">
              <a:defRPr sz="5888"/>
            </a:pPr>
            <a:r>
              <a:t>Nós frustramos as pessoas quando levamos elas à incompetência, colocando-os em funções onde há falta</a:t>
            </a:r>
            <a:r>
              <a:rPr spc="-42"/>
              <a:t> </a:t>
            </a:r>
            <a:r>
              <a:t>de capacidade e</a:t>
            </a:r>
            <a:r>
              <a:rPr spc="-21"/>
              <a:t> </a:t>
            </a:r>
            <a:r>
              <a:t>dons.</a:t>
            </a:r>
          </a:p>
        </p:txBody>
      </p:sp>
      <p:pic>
        <p:nvPicPr>
          <p:cNvPr id="287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487045" y="756279"/>
            <a:ext cx="6059071" cy="4018771"/>
          </a:xfrm>
          <a:prstGeom prst="rect">
            <a:avLst/>
          </a:prstGeom>
          <a:ln w="12700">
            <a:miter lim="400000"/>
          </a:ln>
        </p:spPr>
      </p:pic>
      <p:sp>
        <p:nvSpPr>
          <p:cNvPr id="288" name="Shape 288"/>
          <p:cNvSpPr/>
          <p:nvPr/>
        </p:nvSpPr>
        <p:spPr>
          <a:xfrm>
            <a:off x="4452815" y="7214133"/>
            <a:ext cx="16096758" cy="425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>
              <a:defRPr sz="5500"/>
            </a:pPr>
            <a:r>
              <a:t> E ele designou alguns para apóstolos, outros para profetas, outros para evangelistas, e outros para pastores e mestres, </a:t>
            </a:r>
            <a:r>
              <a:rPr baseline="9090"/>
              <a:t>12 </a:t>
            </a:r>
            <a:r>
              <a:t>com o fim de preparar os santos para a obra do ministério, para que o corpo de Cristo seja edificado. Efesios 4:11-12</a:t>
            </a:r>
          </a:p>
        </p:txBody>
      </p:sp>
      <p:pic>
        <p:nvPicPr>
          <p:cNvPr id="289" name="Screenshot 2016-11-04 09.38.47.png"/>
          <p:cNvPicPr>
            <a:picLocks noChangeAspect="1"/>
          </p:cNvPicPr>
          <p:nvPr/>
        </p:nvPicPr>
        <p:blipFill>
          <a:blip r:embed="rId3">
            <a:extLst/>
          </a:blip>
          <a:srcRect l="0" t="0" r="88227" b="81419"/>
          <a:stretch>
            <a:fillRect/>
          </a:stretch>
        </p:blipFill>
        <p:spPr>
          <a:xfrm>
            <a:off x="-1120269" y="-533892"/>
            <a:ext cx="4017933" cy="3559675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/>
          <p:nvPr>
            <p:ph type="title"/>
          </p:nvPr>
        </p:nvSpPr>
        <p:spPr>
          <a:xfrm>
            <a:off x="4842157" y="322210"/>
            <a:ext cx="15609094" cy="3036095"/>
          </a:xfrm>
          <a:prstGeom prst="rect">
            <a:avLst/>
          </a:prstGeom>
        </p:spPr>
        <p:txBody>
          <a:bodyPr/>
          <a:lstStyle>
            <a:lvl1pPr>
              <a:defRPr b="1" sz="9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Viver em Aliança</a:t>
            </a:r>
          </a:p>
        </p:txBody>
      </p:sp>
      <p:sp>
        <p:nvSpPr>
          <p:cNvPr id="292" name="Shape 292"/>
          <p:cNvSpPr/>
          <p:nvPr/>
        </p:nvSpPr>
        <p:spPr>
          <a:xfrm>
            <a:off x="5750138" y="6024562"/>
            <a:ext cx="17531452" cy="1666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>
              <a:buClr>
                <a:srgbClr val="000000"/>
              </a:buClr>
              <a:buFont typeface="Times New Roman"/>
            </a:pPr>
          </a:p>
        </p:txBody>
      </p:sp>
      <p:sp>
        <p:nvSpPr>
          <p:cNvPr id="293" name="Shape 293"/>
          <p:cNvSpPr/>
          <p:nvPr/>
        </p:nvSpPr>
        <p:spPr>
          <a:xfrm>
            <a:off x="3673068" y="4106511"/>
            <a:ext cx="17947271" cy="327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7200"/>
            </a:lvl1pPr>
          </a:lstStyle>
          <a:p>
            <a:pPr/>
            <a:r>
              <a:t> “"Aliança é um acordo entre duas ou mais partes, que envolve uma troca de pontos fortes e fracos.”  David Maxwell</a:t>
            </a:r>
          </a:p>
        </p:txBody>
      </p:sp>
      <p:pic>
        <p:nvPicPr>
          <p:cNvPr id="294" name="pasted-image.png"/>
          <p:cNvPicPr>
            <a:picLocks noChangeAspect="1"/>
          </p:cNvPicPr>
          <p:nvPr/>
        </p:nvPicPr>
        <p:blipFill>
          <a:blip r:embed="rId2">
            <a:extLst/>
          </a:blip>
          <a:srcRect l="4828" t="5204" r="10623" b="9163"/>
          <a:stretch>
            <a:fillRect/>
          </a:stretch>
        </p:blipFill>
        <p:spPr>
          <a:xfrm>
            <a:off x="11583695" y="8479969"/>
            <a:ext cx="4434372" cy="44362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36" h="21564" fill="norm" stroke="1" extrusionOk="0">
                <a:moveTo>
                  <a:pt x="7170" y="0"/>
                </a:moveTo>
                <a:cubicBezTo>
                  <a:pt x="6303" y="3"/>
                  <a:pt x="5605" y="127"/>
                  <a:pt x="4802" y="417"/>
                </a:cubicBezTo>
                <a:cubicBezTo>
                  <a:pt x="2305" y="1318"/>
                  <a:pt x="493" y="3556"/>
                  <a:pt x="94" y="6226"/>
                </a:cubicBezTo>
                <a:cubicBezTo>
                  <a:pt x="-114" y="7623"/>
                  <a:pt x="128" y="9211"/>
                  <a:pt x="743" y="10473"/>
                </a:cubicBezTo>
                <a:lnTo>
                  <a:pt x="875" y="10745"/>
                </a:lnTo>
                <a:lnTo>
                  <a:pt x="674" y="11176"/>
                </a:lnTo>
                <a:cubicBezTo>
                  <a:pt x="205" y="12173"/>
                  <a:pt x="8" y="13051"/>
                  <a:pt x="0" y="14166"/>
                </a:cubicBezTo>
                <a:cubicBezTo>
                  <a:pt x="-7" y="15189"/>
                  <a:pt x="74" y="15715"/>
                  <a:pt x="378" y="16649"/>
                </a:cubicBezTo>
                <a:cubicBezTo>
                  <a:pt x="938" y="18366"/>
                  <a:pt x="2224" y="19874"/>
                  <a:pt x="3857" y="20731"/>
                </a:cubicBezTo>
                <a:cubicBezTo>
                  <a:pt x="4607" y="21124"/>
                  <a:pt x="5225" y="21335"/>
                  <a:pt x="6097" y="21493"/>
                </a:cubicBezTo>
                <a:cubicBezTo>
                  <a:pt x="6355" y="21539"/>
                  <a:pt x="6766" y="21556"/>
                  <a:pt x="7417" y="21543"/>
                </a:cubicBezTo>
                <a:cubicBezTo>
                  <a:pt x="8210" y="21527"/>
                  <a:pt x="8449" y="21503"/>
                  <a:pt x="8887" y="21398"/>
                </a:cubicBezTo>
                <a:cubicBezTo>
                  <a:pt x="9485" y="21255"/>
                  <a:pt x="10029" y="21065"/>
                  <a:pt x="10443" y="20856"/>
                </a:cubicBezTo>
                <a:lnTo>
                  <a:pt x="10731" y="20709"/>
                </a:lnTo>
                <a:lnTo>
                  <a:pt x="11017" y="20854"/>
                </a:lnTo>
                <a:cubicBezTo>
                  <a:pt x="11966" y="21331"/>
                  <a:pt x="13009" y="21564"/>
                  <a:pt x="14184" y="21564"/>
                </a:cubicBezTo>
                <a:cubicBezTo>
                  <a:pt x="15283" y="21564"/>
                  <a:pt x="16185" y="21374"/>
                  <a:pt x="17177" y="20931"/>
                </a:cubicBezTo>
                <a:cubicBezTo>
                  <a:pt x="19401" y="19938"/>
                  <a:pt x="20961" y="17894"/>
                  <a:pt x="21367" y="15445"/>
                </a:cubicBezTo>
                <a:cubicBezTo>
                  <a:pt x="21413" y="15165"/>
                  <a:pt x="21436" y="14710"/>
                  <a:pt x="21436" y="14260"/>
                </a:cubicBezTo>
                <a:cubicBezTo>
                  <a:pt x="21435" y="13810"/>
                  <a:pt x="21412" y="13364"/>
                  <a:pt x="21365" y="13097"/>
                </a:cubicBezTo>
                <a:cubicBezTo>
                  <a:pt x="21225" y="12300"/>
                  <a:pt x="21118" y="11952"/>
                  <a:pt x="20778" y="11214"/>
                </a:cubicBezTo>
                <a:cubicBezTo>
                  <a:pt x="20601" y="10829"/>
                  <a:pt x="20581" y="10755"/>
                  <a:pt x="20630" y="10637"/>
                </a:cubicBezTo>
                <a:cubicBezTo>
                  <a:pt x="21012" y="9718"/>
                  <a:pt x="21116" y="9426"/>
                  <a:pt x="21217" y="8998"/>
                </a:cubicBezTo>
                <a:cubicBezTo>
                  <a:pt x="21486" y="7857"/>
                  <a:pt x="21486" y="6690"/>
                  <a:pt x="21217" y="5579"/>
                </a:cubicBezTo>
                <a:cubicBezTo>
                  <a:pt x="20639" y="3187"/>
                  <a:pt x="18924" y="1249"/>
                  <a:pt x="16657" y="423"/>
                </a:cubicBezTo>
                <a:cubicBezTo>
                  <a:pt x="15930" y="158"/>
                  <a:pt x="15299" y="41"/>
                  <a:pt x="14435" y="10"/>
                </a:cubicBezTo>
                <a:cubicBezTo>
                  <a:pt x="13147" y="-36"/>
                  <a:pt x="12028" y="188"/>
                  <a:pt x="11032" y="695"/>
                </a:cubicBezTo>
                <a:lnTo>
                  <a:pt x="10731" y="849"/>
                </a:lnTo>
                <a:lnTo>
                  <a:pt x="10481" y="720"/>
                </a:lnTo>
                <a:cubicBezTo>
                  <a:pt x="9643" y="292"/>
                  <a:pt x="8617" y="42"/>
                  <a:pt x="7554" y="6"/>
                </a:cubicBezTo>
                <a:cubicBezTo>
                  <a:pt x="7422" y="2"/>
                  <a:pt x="7294" y="0"/>
                  <a:pt x="7170" y="0"/>
                </a:cubicBezTo>
                <a:close/>
                <a:moveTo>
                  <a:pt x="14186" y="446"/>
                </a:moveTo>
                <a:cubicBezTo>
                  <a:pt x="14594" y="450"/>
                  <a:pt x="15007" y="474"/>
                  <a:pt x="15247" y="517"/>
                </a:cubicBezTo>
                <a:cubicBezTo>
                  <a:pt x="16795" y="794"/>
                  <a:pt x="17888" y="1371"/>
                  <a:pt x="18999" y="2500"/>
                </a:cubicBezTo>
                <a:cubicBezTo>
                  <a:pt x="19746" y="3259"/>
                  <a:pt x="20304" y="4169"/>
                  <a:pt x="20615" y="5137"/>
                </a:cubicBezTo>
                <a:cubicBezTo>
                  <a:pt x="20831" y="5812"/>
                  <a:pt x="20898" y="6207"/>
                  <a:pt x="20928" y="6982"/>
                </a:cubicBezTo>
                <a:cubicBezTo>
                  <a:pt x="20929" y="7021"/>
                  <a:pt x="20928" y="7057"/>
                  <a:pt x="20929" y="7096"/>
                </a:cubicBezTo>
                <a:cubicBezTo>
                  <a:pt x="20942" y="7217"/>
                  <a:pt x="20941" y="7380"/>
                  <a:pt x="20931" y="7510"/>
                </a:cubicBezTo>
                <a:cubicBezTo>
                  <a:pt x="20917" y="8334"/>
                  <a:pt x="20784" y="9009"/>
                  <a:pt x="20488" y="9783"/>
                </a:cubicBezTo>
                <a:cubicBezTo>
                  <a:pt x="20405" y="9999"/>
                  <a:pt x="20319" y="10185"/>
                  <a:pt x="20296" y="10200"/>
                </a:cubicBezTo>
                <a:cubicBezTo>
                  <a:pt x="20274" y="10214"/>
                  <a:pt x="20133" y="10062"/>
                  <a:pt x="19984" y="9862"/>
                </a:cubicBezTo>
                <a:cubicBezTo>
                  <a:pt x="19308" y="8960"/>
                  <a:pt x="18309" y="8148"/>
                  <a:pt x="17288" y="7667"/>
                </a:cubicBezTo>
                <a:cubicBezTo>
                  <a:pt x="16965" y="7514"/>
                  <a:pt x="16955" y="7503"/>
                  <a:pt x="16728" y="7069"/>
                </a:cubicBezTo>
                <a:cubicBezTo>
                  <a:pt x="16170" y="6002"/>
                  <a:pt x="15240" y="5023"/>
                  <a:pt x="14140" y="4343"/>
                </a:cubicBezTo>
                <a:cubicBezTo>
                  <a:pt x="13905" y="4197"/>
                  <a:pt x="13812" y="4103"/>
                  <a:pt x="13724" y="3918"/>
                </a:cubicBezTo>
                <a:cubicBezTo>
                  <a:pt x="13308" y="3048"/>
                  <a:pt x="12443" y="2025"/>
                  <a:pt x="11588" y="1397"/>
                </a:cubicBezTo>
                <a:cubicBezTo>
                  <a:pt x="11378" y="1243"/>
                  <a:pt x="11244" y="1112"/>
                  <a:pt x="11270" y="1086"/>
                </a:cubicBezTo>
                <a:cubicBezTo>
                  <a:pt x="11420" y="935"/>
                  <a:pt x="12406" y="627"/>
                  <a:pt x="13156" y="496"/>
                </a:cubicBezTo>
                <a:cubicBezTo>
                  <a:pt x="13331" y="465"/>
                  <a:pt x="13632" y="451"/>
                  <a:pt x="13950" y="448"/>
                </a:cubicBezTo>
                <a:cubicBezTo>
                  <a:pt x="13956" y="448"/>
                  <a:pt x="13961" y="448"/>
                  <a:pt x="13967" y="448"/>
                </a:cubicBezTo>
                <a:cubicBezTo>
                  <a:pt x="13972" y="448"/>
                  <a:pt x="13976" y="448"/>
                  <a:pt x="13981" y="448"/>
                </a:cubicBezTo>
                <a:cubicBezTo>
                  <a:pt x="14051" y="447"/>
                  <a:pt x="14114" y="445"/>
                  <a:pt x="14186" y="446"/>
                </a:cubicBezTo>
                <a:close/>
                <a:moveTo>
                  <a:pt x="7627" y="452"/>
                </a:moveTo>
                <a:cubicBezTo>
                  <a:pt x="7782" y="455"/>
                  <a:pt x="7898" y="465"/>
                  <a:pt x="7995" y="479"/>
                </a:cubicBezTo>
                <a:cubicBezTo>
                  <a:pt x="8373" y="510"/>
                  <a:pt x="8728" y="583"/>
                  <a:pt x="9113" y="699"/>
                </a:cubicBezTo>
                <a:cubicBezTo>
                  <a:pt x="9184" y="708"/>
                  <a:pt x="9235" y="722"/>
                  <a:pt x="9251" y="743"/>
                </a:cubicBezTo>
                <a:cubicBezTo>
                  <a:pt x="9341" y="771"/>
                  <a:pt x="9423" y="792"/>
                  <a:pt x="9518" y="826"/>
                </a:cubicBezTo>
                <a:cubicBezTo>
                  <a:pt x="10271" y="1092"/>
                  <a:pt x="10262" y="1075"/>
                  <a:pt x="9800" y="1424"/>
                </a:cubicBezTo>
                <a:cubicBezTo>
                  <a:pt x="9095" y="1957"/>
                  <a:pt x="8450" y="2666"/>
                  <a:pt x="7981" y="3422"/>
                </a:cubicBezTo>
                <a:cubicBezTo>
                  <a:pt x="7811" y="3697"/>
                  <a:pt x="7767" y="3734"/>
                  <a:pt x="7343" y="3938"/>
                </a:cubicBezTo>
                <a:cubicBezTo>
                  <a:pt x="5743" y="4703"/>
                  <a:pt x="4563" y="5863"/>
                  <a:pt x="3830" y="7393"/>
                </a:cubicBezTo>
                <a:lnTo>
                  <a:pt x="3565" y="7944"/>
                </a:lnTo>
                <a:lnTo>
                  <a:pt x="3101" y="8268"/>
                </a:lnTo>
                <a:cubicBezTo>
                  <a:pt x="2545" y="8657"/>
                  <a:pt x="1858" y="9314"/>
                  <a:pt x="1483" y="9814"/>
                </a:cubicBezTo>
                <a:cubicBezTo>
                  <a:pt x="1334" y="10014"/>
                  <a:pt x="1190" y="10176"/>
                  <a:pt x="1165" y="10176"/>
                </a:cubicBezTo>
                <a:cubicBezTo>
                  <a:pt x="1106" y="10176"/>
                  <a:pt x="1003" y="9972"/>
                  <a:pt x="871" y="9598"/>
                </a:cubicBezTo>
                <a:cubicBezTo>
                  <a:pt x="682" y="9058"/>
                  <a:pt x="564" y="8512"/>
                  <a:pt x="509" y="7964"/>
                </a:cubicBezTo>
                <a:cubicBezTo>
                  <a:pt x="507" y="7961"/>
                  <a:pt x="505" y="7961"/>
                  <a:pt x="503" y="7958"/>
                </a:cubicBezTo>
                <a:cubicBezTo>
                  <a:pt x="466" y="7901"/>
                  <a:pt x="464" y="7860"/>
                  <a:pt x="494" y="7800"/>
                </a:cubicBezTo>
                <a:cubicBezTo>
                  <a:pt x="421" y="6836"/>
                  <a:pt x="552" y="5863"/>
                  <a:pt x="894" y="4898"/>
                </a:cubicBezTo>
                <a:cubicBezTo>
                  <a:pt x="1094" y="4336"/>
                  <a:pt x="1631" y="3370"/>
                  <a:pt x="1817" y="3239"/>
                </a:cubicBezTo>
                <a:cubicBezTo>
                  <a:pt x="1870" y="3202"/>
                  <a:pt x="1902" y="3159"/>
                  <a:pt x="1888" y="3145"/>
                </a:cubicBezTo>
                <a:cubicBezTo>
                  <a:pt x="1875" y="3131"/>
                  <a:pt x="1993" y="2973"/>
                  <a:pt x="2151" y="2794"/>
                </a:cubicBezTo>
                <a:cubicBezTo>
                  <a:pt x="2734" y="2130"/>
                  <a:pt x="3372" y="1619"/>
                  <a:pt x="4095" y="1235"/>
                </a:cubicBezTo>
                <a:cubicBezTo>
                  <a:pt x="4103" y="1225"/>
                  <a:pt x="4122" y="1219"/>
                  <a:pt x="4141" y="1212"/>
                </a:cubicBezTo>
                <a:cubicBezTo>
                  <a:pt x="4443" y="1054"/>
                  <a:pt x="4758" y="915"/>
                  <a:pt x="5092" y="801"/>
                </a:cubicBezTo>
                <a:cubicBezTo>
                  <a:pt x="5163" y="777"/>
                  <a:pt x="5222" y="762"/>
                  <a:pt x="5288" y="741"/>
                </a:cubicBezTo>
                <a:cubicBezTo>
                  <a:pt x="5306" y="723"/>
                  <a:pt x="5354" y="711"/>
                  <a:pt x="5418" y="700"/>
                </a:cubicBezTo>
                <a:cubicBezTo>
                  <a:pt x="5809" y="584"/>
                  <a:pt x="6154" y="519"/>
                  <a:pt x="6602" y="486"/>
                </a:cubicBezTo>
                <a:cubicBezTo>
                  <a:pt x="6678" y="469"/>
                  <a:pt x="6824" y="463"/>
                  <a:pt x="7120" y="455"/>
                </a:cubicBezTo>
                <a:cubicBezTo>
                  <a:pt x="7317" y="450"/>
                  <a:pt x="7484" y="449"/>
                  <a:pt x="7627" y="452"/>
                </a:cubicBezTo>
                <a:close/>
                <a:moveTo>
                  <a:pt x="10708" y="1399"/>
                </a:moveTo>
                <a:cubicBezTo>
                  <a:pt x="10890" y="1399"/>
                  <a:pt x="11853" y="2171"/>
                  <a:pt x="12294" y="2672"/>
                </a:cubicBezTo>
                <a:cubicBezTo>
                  <a:pt x="12692" y="3123"/>
                  <a:pt x="13076" y="3658"/>
                  <a:pt x="13042" y="3714"/>
                </a:cubicBezTo>
                <a:cubicBezTo>
                  <a:pt x="13008" y="3770"/>
                  <a:pt x="12917" y="3765"/>
                  <a:pt x="12806" y="3700"/>
                </a:cubicBezTo>
                <a:cubicBezTo>
                  <a:pt x="12757" y="3671"/>
                  <a:pt x="12455" y="3578"/>
                  <a:pt x="12135" y="3494"/>
                </a:cubicBezTo>
                <a:cubicBezTo>
                  <a:pt x="11624" y="3360"/>
                  <a:pt x="11442" y="3339"/>
                  <a:pt x="10662" y="3316"/>
                </a:cubicBezTo>
                <a:cubicBezTo>
                  <a:pt x="9802" y="3292"/>
                  <a:pt x="9036" y="3351"/>
                  <a:pt x="8743" y="3463"/>
                </a:cubicBezTo>
                <a:cubicBezTo>
                  <a:pt x="8674" y="3489"/>
                  <a:pt x="8603" y="3490"/>
                  <a:pt x="8578" y="3465"/>
                </a:cubicBezTo>
                <a:cubicBezTo>
                  <a:pt x="8514" y="3401"/>
                  <a:pt x="8905" y="2892"/>
                  <a:pt x="9382" y="2417"/>
                </a:cubicBezTo>
                <a:cubicBezTo>
                  <a:pt x="9792" y="2009"/>
                  <a:pt x="10587" y="1399"/>
                  <a:pt x="10708" y="1399"/>
                </a:cubicBezTo>
                <a:close/>
                <a:moveTo>
                  <a:pt x="10032" y="3764"/>
                </a:moveTo>
                <a:cubicBezTo>
                  <a:pt x="10650" y="3748"/>
                  <a:pt x="11408" y="3802"/>
                  <a:pt x="11826" y="3905"/>
                </a:cubicBezTo>
                <a:cubicBezTo>
                  <a:pt x="12628" y="4102"/>
                  <a:pt x="13366" y="4393"/>
                  <a:pt x="13505" y="4566"/>
                </a:cubicBezTo>
                <a:cubicBezTo>
                  <a:pt x="13681" y="4787"/>
                  <a:pt x="14006" y="6044"/>
                  <a:pt x="14029" y="6590"/>
                </a:cubicBezTo>
                <a:lnTo>
                  <a:pt x="14042" y="6941"/>
                </a:lnTo>
                <a:lnTo>
                  <a:pt x="13745" y="6980"/>
                </a:lnTo>
                <a:cubicBezTo>
                  <a:pt x="12463" y="7146"/>
                  <a:pt x="11784" y="7320"/>
                  <a:pt x="11066" y="7670"/>
                </a:cubicBezTo>
                <a:cubicBezTo>
                  <a:pt x="10899" y="7752"/>
                  <a:pt x="10739" y="7818"/>
                  <a:pt x="10710" y="7817"/>
                </a:cubicBezTo>
                <a:cubicBezTo>
                  <a:pt x="10680" y="7816"/>
                  <a:pt x="10543" y="7756"/>
                  <a:pt x="10406" y="7684"/>
                </a:cubicBezTo>
                <a:cubicBezTo>
                  <a:pt x="9816" y="7373"/>
                  <a:pt x="8800" y="7094"/>
                  <a:pt x="7966" y="7015"/>
                </a:cubicBezTo>
                <a:cubicBezTo>
                  <a:pt x="7665" y="6986"/>
                  <a:pt x="7397" y="6942"/>
                  <a:pt x="7371" y="6916"/>
                </a:cubicBezTo>
                <a:cubicBezTo>
                  <a:pt x="7216" y="6759"/>
                  <a:pt x="7790" y="4566"/>
                  <a:pt x="8081" y="4208"/>
                </a:cubicBezTo>
                <a:cubicBezTo>
                  <a:pt x="8184" y="4081"/>
                  <a:pt x="8836" y="3893"/>
                  <a:pt x="9478" y="3804"/>
                </a:cubicBezTo>
                <a:cubicBezTo>
                  <a:pt x="9635" y="3783"/>
                  <a:pt x="9826" y="3769"/>
                  <a:pt x="10032" y="3764"/>
                </a:cubicBezTo>
                <a:close/>
                <a:moveTo>
                  <a:pt x="7304" y="4526"/>
                </a:moveTo>
                <a:cubicBezTo>
                  <a:pt x="7399" y="4521"/>
                  <a:pt x="7382" y="4631"/>
                  <a:pt x="7295" y="4854"/>
                </a:cubicBezTo>
                <a:cubicBezTo>
                  <a:pt x="7161" y="5196"/>
                  <a:pt x="7051" y="5675"/>
                  <a:pt x="6949" y="6362"/>
                </a:cubicBezTo>
                <a:lnTo>
                  <a:pt x="6865" y="6937"/>
                </a:lnTo>
                <a:lnTo>
                  <a:pt x="6318" y="7022"/>
                </a:lnTo>
                <a:cubicBezTo>
                  <a:pt x="6018" y="7068"/>
                  <a:pt x="5595" y="7154"/>
                  <a:pt x="5376" y="7211"/>
                </a:cubicBezTo>
                <a:cubicBezTo>
                  <a:pt x="5157" y="7268"/>
                  <a:pt x="4837" y="7369"/>
                  <a:pt x="4666" y="7437"/>
                </a:cubicBezTo>
                <a:cubicBezTo>
                  <a:pt x="4491" y="7507"/>
                  <a:pt x="4343" y="7541"/>
                  <a:pt x="4327" y="7514"/>
                </a:cubicBezTo>
                <a:cubicBezTo>
                  <a:pt x="4268" y="7419"/>
                  <a:pt x="4985" y="6360"/>
                  <a:pt x="5411" y="5913"/>
                </a:cubicBezTo>
                <a:cubicBezTo>
                  <a:pt x="5762" y="5544"/>
                  <a:pt x="6190" y="5189"/>
                  <a:pt x="6646" y="4887"/>
                </a:cubicBezTo>
                <a:cubicBezTo>
                  <a:pt x="7002" y="4650"/>
                  <a:pt x="7209" y="4531"/>
                  <a:pt x="7304" y="4526"/>
                </a:cubicBezTo>
                <a:close/>
                <a:moveTo>
                  <a:pt x="14263" y="5045"/>
                </a:moveTo>
                <a:cubicBezTo>
                  <a:pt x="14321" y="4985"/>
                  <a:pt x="15014" y="5565"/>
                  <a:pt x="15400" y="5998"/>
                </a:cubicBezTo>
                <a:cubicBezTo>
                  <a:pt x="15585" y="6205"/>
                  <a:pt x="15857" y="6553"/>
                  <a:pt x="16005" y="6773"/>
                </a:cubicBezTo>
                <a:cubicBezTo>
                  <a:pt x="16176" y="7028"/>
                  <a:pt x="16256" y="7190"/>
                  <a:pt x="16225" y="7221"/>
                </a:cubicBezTo>
                <a:cubicBezTo>
                  <a:pt x="16199" y="7247"/>
                  <a:pt x="16165" y="7257"/>
                  <a:pt x="16150" y="7242"/>
                </a:cubicBezTo>
                <a:cubicBezTo>
                  <a:pt x="16099" y="7191"/>
                  <a:pt x="15110" y="7016"/>
                  <a:pt x="14869" y="7016"/>
                </a:cubicBezTo>
                <a:cubicBezTo>
                  <a:pt x="14735" y="7016"/>
                  <a:pt x="14606" y="6989"/>
                  <a:pt x="14579" y="6955"/>
                </a:cubicBezTo>
                <a:cubicBezTo>
                  <a:pt x="14574" y="6948"/>
                  <a:pt x="14566" y="6908"/>
                  <a:pt x="14560" y="6887"/>
                </a:cubicBezTo>
                <a:cubicBezTo>
                  <a:pt x="14556" y="6885"/>
                  <a:pt x="14552" y="6885"/>
                  <a:pt x="14548" y="6881"/>
                </a:cubicBezTo>
                <a:cubicBezTo>
                  <a:pt x="14527" y="6860"/>
                  <a:pt x="14520" y="6763"/>
                  <a:pt x="14520" y="6660"/>
                </a:cubicBezTo>
                <a:cubicBezTo>
                  <a:pt x="14512" y="6603"/>
                  <a:pt x="14502" y="6552"/>
                  <a:pt x="14497" y="6490"/>
                </a:cubicBezTo>
                <a:cubicBezTo>
                  <a:pt x="14479" y="6269"/>
                  <a:pt x="14412" y="5863"/>
                  <a:pt x="14345" y="5587"/>
                </a:cubicBezTo>
                <a:cubicBezTo>
                  <a:pt x="14279" y="5311"/>
                  <a:pt x="14241" y="5067"/>
                  <a:pt x="14263" y="5045"/>
                </a:cubicBezTo>
                <a:close/>
                <a:moveTo>
                  <a:pt x="7682" y="7470"/>
                </a:moveTo>
                <a:cubicBezTo>
                  <a:pt x="7900" y="7478"/>
                  <a:pt x="8203" y="7514"/>
                  <a:pt x="8492" y="7572"/>
                </a:cubicBezTo>
                <a:cubicBezTo>
                  <a:pt x="8676" y="7609"/>
                  <a:pt x="8906" y="7671"/>
                  <a:pt x="9138" y="7740"/>
                </a:cubicBezTo>
                <a:cubicBezTo>
                  <a:pt x="9169" y="7741"/>
                  <a:pt x="9195" y="7746"/>
                  <a:pt x="9205" y="7761"/>
                </a:cubicBezTo>
                <a:cubicBezTo>
                  <a:pt x="9721" y="7916"/>
                  <a:pt x="10221" y="8100"/>
                  <a:pt x="10178" y="8141"/>
                </a:cubicBezTo>
                <a:cubicBezTo>
                  <a:pt x="10167" y="8152"/>
                  <a:pt x="9977" y="8297"/>
                  <a:pt x="9758" y="8465"/>
                </a:cubicBezTo>
                <a:cubicBezTo>
                  <a:pt x="9320" y="8801"/>
                  <a:pt x="8767" y="9274"/>
                  <a:pt x="8812" y="9274"/>
                </a:cubicBezTo>
                <a:cubicBezTo>
                  <a:pt x="8828" y="9274"/>
                  <a:pt x="8721" y="9416"/>
                  <a:pt x="8576" y="9588"/>
                </a:cubicBezTo>
                <a:cubicBezTo>
                  <a:pt x="8431" y="9760"/>
                  <a:pt x="8260" y="9986"/>
                  <a:pt x="8196" y="10090"/>
                </a:cubicBezTo>
                <a:cubicBezTo>
                  <a:pt x="8133" y="10193"/>
                  <a:pt x="8075" y="10277"/>
                  <a:pt x="8064" y="10277"/>
                </a:cubicBezTo>
                <a:cubicBezTo>
                  <a:pt x="7960" y="10277"/>
                  <a:pt x="7435" y="8712"/>
                  <a:pt x="7513" y="8633"/>
                </a:cubicBezTo>
                <a:cubicBezTo>
                  <a:pt x="7528" y="8618"/>
                  <a:pt x="7520" y="8581"/>
                  <a:pt x="7494" y="8550"/>
                </a:cubicBezTo>
                <a:cubicBezTo>
                  <a:pt x="7443" y="8488"/>
                  <a:pt x="7338" y="7566"/>
                  <a:pt x="7375" y="7505"/>
                </a:cubicBezTo>
                <a:cubicBezTo>
                  <a:pt x="7386" y="7487"/>
                  <a:pt x="7429" y="7477"/>
                  <a:pt x="7496" y="7472"/>
                </a:cubicBezTo>
                <a:cubicBezTo>
                  <a:pt x="7546" y="7468"/>
                  <a:pt x="7609" y="7467"/>
                  <a:pt x="7682" y="7470"/>
                </a:cubicBezTo>
                <a:close/>
                <a:moveTo>
                  <a:pt x="13712" y="7472"/>
                </a:moveTo>
                <a:cubicBezTo>
                  <a:pt x="13903" y="7468"/>
                  <a:pt x="14029" y="7491"/>
                  <a:pt x="14052" y="7551"/>
                </a:cubicBezTo>
                <a:cubicBezTo>
                  <a:pt x="14150" y="7809"/>
                  <a:pt x="13772" y="9488"/>
                  <a:pt x="13491" y="10034"/>
                </a:cubicBezTo>
                <a:cubicBezTo>
                  <a:pt x="13453" y="10109"/>
                  <a:pt x="13403" y="10182"/>
                  <a:pt x="13380" y="10196"/>
                </a:cubicBezTo>
                <a:cubicBezTo>
                  <a:pt x="13358" y="10210"/>
                  <a:pt x="13241" y="10082"/>
                  <a:pt x="13119" y="9912"/>
                </a:cubicBezTo>
                <a:cubicBezTo>
                  <a:pt x="12839" y="9520"/>
                  <a:pt x="12091" y="8757"/>
                  <a:pt x="11703" y="8467"/>
                </a:cubicBezTo>
                <a:cubicBezTo>
                  <a:pt x="11540" y="8345"/>
                  <a:pt x="11373" y="8220"/>
                  <a:pt x="11333" y="8189"/>
                </a:cubicBezTo>
                <a:cubicBezTo>
                  <a:pt x="11272" y="8142"/>
                  <a:pt x="11286" y="8119"/>
                  <a:pt x="11417" y="8050"/>
                </a:cubicBezTo>
                <a:cubicBezTo>
                  <a:pt x="11450" y="8034"/>
                  <a:pt x="11491" y="8019"/>
                  <a:pt x="11527" y="8002"/>
                </a:cubicBezTo>
                <a:cubicBezTo>
                  <a:pt x="11534" y="7997"/>
                  <a:pt x="11546" y="7991"/>
                  <a:pt x="11558" y="7987"/>
                </a:cubicBezTo>
                <a:cubicBezTo>
                  <a:pt x="12168" y="7710"/>
                  <a:pt x="13181" y="7482"/>
                  <a:pt x="13712" y="7472"/>
                </a:cubicBezTo>
                <a:close/>
                <a:moveTo>
                  <a:pt x="6709" y="7478"/>
                </a:moveTo>
                <a:lnTo>
                  <a:pt x="6871" y="7493"/>
                </a:lnTo>
                <a:lnTo>
                  <a:pt x="6907" y="7869"/>
                </a:lnTo>
                <a:cubicBezTo>
                  <a:pt x="6990" y="8724"/>
                  <a:pt x="7280" y="9806"/>
                  <a:pt x="7596" y="10437"/>
                </a:cubicBezTo>
                <a:cubicBezTo>
                  <a:pt x="7676" y="10596"/>
                  <a:pt x="7742" y="10748"/>
                  <a:pt x="7742" y="10776"/>
                </a:cubicBezTo>
                <a:cubicBezTo>
                  <a:pt x="7742" y="10805"/>
                  <a:pt x="7676" y="10970"/>
                  <a:pt x="7596" y="11143"/>
                </a:cubicBezTo>
                <a:cubicBezTo>
                  <a:pt x="7199" y="11994"/>
                  <a:pt x="6989" y="12819"/>
                  <a:pt x="6882" y="13940"/>
                </a:cubicBezTo>
                <a:cubicBezTo>
                  <a:pt x="6871" y="14054"/>
                  <a:pt x="6848" y="14065"/>
                  <a:pt x="6621" y="14073"/>
                </a:cubicBezTo>
                <a:cubicBezTo>
                  <a:pt x="6140" y="14091"/>
                  <a:pt x="4980" y="13782"/>
                  <a:pt x="4375" y="13473"/>
                </a:cubicBezTo>
                <a:cubicBezTo>
                  <a:pt x="4136" y="13351"/>
                  <a:pt x="4110" y="13320"/>
                  <a:pt x="3989" y="12991"/>
                </a:cubicBezTo>
                <a:cubicBezTo>
                  <a:pt x="3486" y="11624"/>
                  <a:pt x="3425" y="10189"/>
                  <a:pt x="3809" y="8782"/>
                </a:cubicBezTo>
                <a:cubicBezTo>
                  <a:pt x="3856" y="8608"/>
                  <a:pt x="3909" y="8460"/>
                  <a:pt x="3945" y="8386"/>
                </a:cubicBezTo>
                <a:cubicBezTo>
                  <a:pt x="3949" y="8370"/>
                  <a:pt x="3954" y="8356"/>
                  <a:pt x="3960" y="8349"/>
                </a:cubicBezTo>
                <a:cubicBezTo>
                  <a:pt x="3962" y="8346"/>
                  <a:pt x="3966" y="8334"/>
                  <a:pt x="3968" y="8332"/>
                </a:cubicBezTo>
                <a:cubicBezTo>
                  <a:pt x="4214" y="8034"/>
                  <a:pt x="6167" y="7425"/>
                  <a:pt x="6709" y="7478"/>
                </a:cubicBezTo>
                <a:close/>
                <a:moveTo>
                  <a:pt x="14541" y="7493"/>
                </a:moveTo>
                <a:lnTo>
                  <a:pt x="14940" y="7505"/>
                </a:lnTo>
                <a:cubicBezTo>
                  <a:pt x="15331" y="7515"/>
                  <a:pt x="16104" y="7680"/>
                  <a:pt x="16465" y="7832"/>
                </a:cubicBezTo>
                <a:cubicBezTo>
                  <a:pt x="16618" y="7897"/>
                  <a:pt x="16664" y="7956"/>
                  <a:pt x="16757" y="8203"/>
                </a:cubicBezTo>
                <a:cubicBezTo>
                  <a:pt x="17100" y="9119"/>
                  <a:pt x="17257" y="10282"/>
                  <a:pt x="17158" y="11191"/>
                </a:cubicBezTo>
                <a:cubicBezTo>
                  <a:pt x="17072" y="11975"/>
                  <a:pt x="16861" y="12780"/>
                  <a:pt x="16601" y="13313"/>
                </a:cubicBezTo>
                <a:cubicBezTo>
                  <a:pt x="16353" y="13823"/>
                  <a:pt x="16364" y="13816"/>
                  <a:pt x="15513" y="13986"/>
                </a:cubicBezTo>
                <a:cubicBezTo>
                  <a:pt x="14521" y="14185"/>
                  <a:pt x="14517" y="14185"/>
                  <a:pt x="14516" y="13766"/>
                </a:cubicBezTo>
                <a:cubicBezTo>
                  <a:pt x="14513" y="13068"/>
                  <a:pt x="14255" y="12075"/>
                  <a:pt x="13825" y="11116"/>
                </a:cubicBezTo>
                <a:lnTo>
                  <a:pt x="13674" y="10776"/>
                </a:lnTo>
                <a:lnTo>
                  <a:pt x="13848" y="10389"/>
                </a:lnTo>
                <a:cubicBezTo>
                  <a:pt x="14247" y="9510"/>
                  <a:pt x="14478" y="8598"/>
                  <a:pt x="14529" y="7694"/>
                </a:cubicBezTo>
                <a:lnTo>
                  <a:pt x="14541" y="7493"/>
                </a:lnTo>
                <a:close/>
                <a:moveTo>
                  <a:pt x="17313" y="8241"/>
                </a:moveTo>
                <a:cubicBezTo>
                  <a:pt x="17378" y="8201"/>
                  <a:pt x="18267" y="8811"/>
                  <a:pt x="18668" y="9171"/>
                </a:cubicBezTo>
                <a:cubicBezTo>
                  <a:pt x="19091" y="9553"/>
                  <a:pt x="19480" y="10000"/>
                  <a:pt x="19774" y="10441"/>
                </a:cubicBezTo>
                <a:lnTo>
                  <a:pt x="20001" y="10778"/>
                </a:lnTo>
                <a:lnTo>
                  <a:pt x="19774" y="11118"/>
                </a:lnTo>
                <a:cubicBezTo>
                  <a:pt x="19289" y="11845"/>
                  <a:pt x="18627" y="12499"/>
                  <a:pt x="17858" y="13008"/>
                </a:cubicBezTo>
                <a:cubicBezTo>
                  <a:pt x="17169" y="13465"/>
                  <a:pt x="17059" y="13483"/>
                  <a:pt x="17186" y="13120"/>
                </a:cubicBezTo>
                <a:cubicBezTo>
                  <a:pt x="17501" y="12225"/>
                  <a:pt x="17602" y="11610"/>
                  <a:pt x="17605" y="10568"/>
                </a:cubicBezTo>
                <a:cubicBezTo>
                  <a:pt x="17607" y="9776"/>
                  <a:pt x="17540" y="9224"/>
                  <a:pt x="17365" y="8608"/>
                </a:cubicBezTo>
                <a:cubicBezTo>
                  <a:pt x="17311" y="8417"/>
                  <a:pt x="17288" y="8257"/>
                  <a:pt x="17313" y="8241"/>
                </a:cubicBezTo>
                <a:close/>
                <a:moveTo>
                  <a:pt x="10685" y="8461"/>
                </a:moveTo>
                <a:cubicBezTo>
                  <a:pt x="10798" y="8441"/>
                  <a:pt x="10886" y="8511"/>
                  <a:pt x="11084" y="8647"/>
                </a:cubicBezTo>
                <a:cubicBezTo>
                  <a:pt x="11533" y="8956"/>
                  <a:pt x="11973" y="9356"/>
                  <a:pt x="12354" y="9791"/>
                </a:cubicBezTo>
                <a:cubicBezTo>
                  <a:pt x="12377" y="9804"/>
                  <a:pt x="12393" y="9818"/>
                  <a:pt x="12396" y="9839"/>
                </a:cubicBezTo>
                <a:cubicBezTo>
                  <a:pt x="12396" y="9839"/>
                  <a:pt x="12398" y="9840"/>
                  <a:pt x="12398" y="9841"/>
                </a:cubicBezTo>
                <a:cubicBezTo>
                  <a:pt x="12563" y="10033"/>
                  <a:pt x="12718" y="10232"/>
                  <a:pt x="12854" y="10433"/>
                </a:cubicBezTo>
                <a:cubicBezTo>
                  <a:pt x="13130" y="10839"/>
                  <a:pt x="13132" y="10825"/>
                  <a:pt x="12678" y="11423"/>
                </a:cubicBezTo>
                <a:cubicBezTo>
                  <a:pt x="12320" y="11894"/>
                  <a:pt x="11664" y="12538"/>
                  <a:pt x="11229" y="12844"/>
                </a:cubicBezTo>
                <a:cubicBezTo>
                  <a:pt x="10706" y="13214"/>
                  <a:pt x="10738" y="13208"/>
                  <a:pt x="10403" y="12987"/>
                </a:cubicBezTo>
                <a:cubicBezTo>
                  <a:pt x="9740" y="12551"/>
                  <a:pt x="8992" y="11808"/>
                  <a:pt x="8513" y="11108"/>
                </a:cubicBezTo>
                <a:cubicBezTo>
                  <a:pt x="8300" y="10797"/>
                  <a:pt x="8294" y="10824"/>
                  <a:pt x="8730" y="10227"/>
                </a:cubicBezTo>
                <a:cubicBezTo>
                  <a:pt x="9075" y="9753"/>
                  <a:pt x="9648" y="9175"/>
                  <a:pt x="10132" y="8814"/>
                </a:cubicBezTo>
                <a:cubicBezTo>
                  <a:pt x="10432" y="8591"/>
                  <a:pt x="10571" y="8481"/>
                  <a:pt x="10685" y="8461"/>
                </a:cubicBezTo>
                <a:close/>
                <a:moveTo>
                  <a:pt x="3266" y="8820"/>
                </a:moveTo>
                <a:cubicBezTo>
                  <a:pt x="3307" y="8828"/>
                  <a:pt x="3313" y="8877"/>
                  <a:pt x="3285" y="8967"/>
                </a:cubicBezTo>
                <a:cubicBezTo>
                  <a:pt x="3196" y="9250"/>
                  <a:pt x="3111" y="10028"/>
                  <a:pt x="3110" y="10566"/>
                </a:cubicBezTo>
                <a:cubicBezTo>
                  <a:pt x="3109" y="11194"/>
                  <a:pt x="3188" y="11825"/>
                  <a:pt x="3350" y="12472"/>
                </a:cubicBezTo>
                <a:cubicBezTo>
                  <a:pt x="3400" y="12672"/>
                  <a:pt x="3431" y="12846"/>
                  <a:pt x="3417" y="12860"/>
                </a:cubicBezTo>
                <a:cubicBezTo>
                  <a:pt x="3373" y="12905"/>
                  <a:pt x="3337" y="12887"/>
                  <a:pt x="3034" y="12642"/>
                </a:cubicBezTo>
                <a:cubicBezTo>
                  <a:pt x="2302" y="12050"/>
                  <a:pt x="1423" y="10957"/>
                  <a:pt x="1483" y="10717"/>
                </a:cubicBezTo>
                <a:cubicBezTo>
                  <a:pt x="1529" y="10536"/>
                  <a:pt x="1939" y="10025"/>
                  <a:pt x="2354" y="9576"/>
                </a:cubicBezTo>
                <a:cubicBezTo>
                  <a:pt x="2364" y="9560"/>
                  <a:pt x="2377" y="9546"/>
                  <a:pt x="2395" y="9534"/>
                </a:cubicBezTo>
                <a:cubicBezTo>
                  <a:pt x="2637" y="9276"/>
                  <a:pt x="2876" y="9036"/>
                  <a:pt x="3043" y="8919"/>
                </a:cubicBezTo>
                <a:cubicBezTo>
                  <a:pt x="3149" y="8844"/>
                  <a:pt x="3225" y="8812"/>
                  <a:pt x="3266" y="8820"/>
                </a:cubicBezTo>
                <a:close/>
                <a:moveTo>
                  <a:pt x="20296" y="11313"/>
                </a:moveTo>
                <a:cubicBezTo>
                  <a:pt x="20381" y="11401"/>
                  <a:pt x="20653" y="12170"/>
                  <a:pt x="20766" y="12640"/>
                </a:cubicBezTo>
                <a:cubicBezTo>
                  <a:pt x="20951" y="13408"/>
                  <a:pt x="21013" y="14188"/>
                  <a:pt x="20945" y="14856"/>
                </a:cubicBezTo>
                <a:cubicBezTo>
                  <a:pt x="20768" y="16582"/>
                  <a:pt x="20149" y="17906"/>
                  <a:pt x="18953" y="19110"/>
                </a:cubicBezTo>
                <a:cubicBezTo>
                  <a:pt x="17923" y="20148"/>
                  <a:pt x="16709" y="20795"/>
                  <a:pt x="15349" y="21033"/>
                </a:cubicBezTo>
                <a:cubicBezTo>
                  <a:pt x="14427" y="21195"/>
                  <a:pt x="13521" y="21172"/>
                  <a:pt x="12622" y="20960"/>
                </a:cubicBezTo>
                <a:cubicBezTo>
                  <a:pt x="12185" y="20857"/>
                  <a:pt x="11299" y="20534"/>
                  <a:pt x="11254" y="20462"/>
                </a:cubicBezTo>
                <a:cubicBezTo>
                  <a:pt x="11241" y="20440"/>
                  <a:pt x="11403" y="20291"/>
                  <a:pt x="11615" y="20131"/>
                </a:cubicBezTo>
                <a:cubicBezTo>
                  <a:pt x="12587" y="19396"/>
                  <a:pt x="13396" y="18381"/>
                  <a:pt x="13871" y="17301"/>
                </a:cubicBezTo>
                <a:cubicBezTo>
                  <a:pt x="14022" y="16958"/>
                  <a:pt x="14098" y="16850"/>
                  <a:pt x="14253" y="16749"/>
                </a:cubicBezTo>
                <a:cubicBezTo>
                  <a:pt x="14873" y="16345"/>
                  <a:pt x="15478" y="15787"/>
                  <a:pt x="15955" y="15219"/>
                </a:cubicBezTo>
                <a:cubicBezTo>
                  <a:pt x="15930" y="15228"/>
                  <a:pt x="15902" y="15221"/>
                  <a:pt x="15888" y="15198"/>
                </a:cubicBezTo>
                <a:cubicBezTo>
                  <a:pt x="15872" y="15172"/>
                  <a:pt x="15881" y="15137"/>
                  <a:pt x="15907" y="15121"/>
                </a:cubicBezTo>
                <a:cubicBezTo>
                  <a:pt x="15920" y="15113"/>
                  <a:pt x="15935" y="15112"/>
                  <a:pt x="15949" y="15115"/>
                </a:cubicBezTo>
                <a:cubicBezTo>
                  <a:pt x="15963" y="15118"/>
                  <a:pt x="15976" y="15127"/>
                  <a:pt x="15984" y="15140"/>
                </a:cubicBezTo>
                <a:cubicBezTo>
                  <a:pt x="15992" y="15153"/>
                  <a:pt x="15992" y="15167"/>
                  <a:pt x="15989" y="15181"/>
                </a:cubicBezTo>
                <a:cubicBezTo>
                  <a:pt x="16197" y="14930"/>
                  <a:pt x="16386" y="14679"/>
                  <a:pt x="16526" y="14436"/>
                </a:cubicBezTo>
                <a:cubicBezTo>
                  <a:pt x="16696" y="14142"/>
                  <a:pt x="16760" y="14090"/>
                  <a:pt x="17156" y="13919"/>
                </a:cubicBezTo>
                <a:cubicBezTo>
                  <a:pt x="18174" y="13480"/>
                  <a:pt x="19228" y="12632"/>
                  <a:pt x="19959" y="11666"/>
                </a:cubicBezTo>
                <a:cubicBezTo>
                  <a:pt x="20122" y="11449"/>
                  <a:pt x="20274" y="11289"/>
                  <a:pt x="20296" y="11313"/>
                </a:cubicBezTo>
                <a:close/>
                <a:moveTo>
                  <a:pt x="15989" y="15181"/>
                </a:moveTo>
                <a:cubicBezTo>
                  <a:pt x="15978" y="15194"/>
                  <a:pt x="15966" y="15206"/>
                  <a:pt x="15955" y="15219"/>
                </a:cubicBezTo>
                <a:cubicBezTo>
                  <a:pt x="15958" y="15218"/>
                  <a:pt x="15961" y="15219"/>
                  <a:pt x="15964" y="15217"/>
                </a:cubicBezTo>
                <a:cubicBezTo>
                  <a:pt x="15977" y="15209"/>
                  <a:pt x="15986" y="15195"/>
                  <a:pt x="15989" y="15181"/>
                </a:cubicBezTo>
                <a:close/>
                <a:moveTo>
                  <a:pt x="1180" y="11328"/>
                </a:moveTo>
                <a:cubicBezTo>
                  <a:pt x="1234" y="11347"/>
                  <a:pt x="1320" y="11447"/>
                  <a:pt x="1480" y="11670"/>
                </a:cubicBezTo>
                <a:cubicBezTo>
                  <a:pt x="1953" y="12328"/>
                  <a:pt x="2734" y="13043"/>
                  <a:pt x="3490" y="13508"/>
                </a:cubicBezTo>
                <a:cubicBezTo>
                  <a:pt x="3762" y="13675"/>
                  <a:pt x="3819" y="13741"/>
                  <a:pt x="4012" y="14104"/>
                </a:cubicBezTo>
                <a:cubicBezTo>
                  <a:pt x="4688" y="15374"/>
                  <a:pt x="5811" y="16451"/>
                  <a:pt x="7181" y="17144"/>
                </a:cubicBezTo>
                <a:cubicBezTo>
                  <a:pt x="7265" y="17187"/>
                  <a:pt x="7331" y="17225"/>
                  <a:pt x="7396" y="17262"/>
                </a:cubicBezTo>
                <a:cubicBezTo>
                  <a:pt x="7419" y="17272"/>
                  <a:pt x="7443" y="17281"/>
                  <a:pt x="7456" y="17293"/>
                </a:cubicBezTo>
                <a:cubicBezTo>
                  <a:pt x="7538" y="17341"/>
                  <a:pt x="7592" y="17380"/>
                  <a:pt x="7592" y="17391"/>
                </a:cubicBezTo>
                <a:cubicBezTo>
                  <a:pt x="7592" y="17479"/>
                  <a:pt x="8121" y="18349"/>
                  <a:pt x="8388" y="18703"/>
                </a:cubicBezTo>
                <a:cubicBezTo>
                  <a:pt x="8750" y="19181"/>
                  <a:pt x="9306" y="19740"/>
                  <a:pt x="9771" y="20094"/>
                </a:cubicBezTo>
                <a:cubicBezTo>
                  <a:pt x="9970" y="20245"/>
                  <a:pt x="10144" y="20388"/>
                  <a:pt x="10159" y="20412"/>
                </a:cubicBezTo>
                <a:cubicBezTo>
                  <a:pt x="10195" y="20471"/>
                  <a:pt x="9955" y="20592"/>
                  <a:pt x="9464" y="20763"/>
                </a:cubicBezTo>
                <a:cubicBezTo>
                  <a:pt x="8988" y="20929"/>
                  <a:pt x="8477" y="21040"/>
                  <a:pt x="7864" y="21111"/>
                </a:cubicBezTo>
                <a:cubicBezTo>
                  <a:pt x="7310" y="21175"/>
                  <a:pt x="7047" y="21171"/>
                  <a:pt x="6447" y="21088"/>
                </a:cubicBezTo>
                <a:cubicBezTo>
                  <a:pt x="4853" y="20867"/>
                  <a:pt x="3606" y="20252"/>
                  <a:pt x="2481" y="19131"/>
                </a:cubicBezTo>
                <a:cubicBezTo>
                  <a:pt x="1460" y="18115"/>
                  <a:pt x="755" y="16736"/>
                  <a:pt x="543" y="15344"/>
                </a:cubicBezTo>
                <a:cubicBezTo>
                  <a:pt x="511" y="15129"/>
                  <a:pt x="492" y="14852"/>
                  <a:pt x="482" y="14569"/>
                </a:cubicBezTo>
                <a:cubicBezTo>
                  <a:pt x="472" y="14505"/>
                  <a:pt x="469" y="14420"/>
                  <a:pt x="472" y="14336"/>
                </a:cubicBezTo>
                <a:cubicBezTo>
                  <a:pt x="470" y="14141"/>
                  <a:pt x="473" y="13949"/>
                  <a:pt x="482" y="13772"/>
                </a:cubicBezTo>
                <a:cubicBezTo>
                  <a:pt x="482" y="13771"/>
                  <a:pt x="482" y="13771"/>
                  <a:pt x="482" y="13770"/>
                </a:cubicBezTo>
                <a:cubicBezTo>
                  <a:pt x="480" y="13728"/>
                  <a:pt x="484" y="13691"/>
                  <a:pt x="494" y="13657"/>
                </a:cubicBezTo>
                <a:cubicBezTo>
                  <a:pt x="502" y="13537"/>
                  <a:pt x="510" y="13415"/>
                  <a:pt x="524" y="13321"/>
                </a:cubicBezTo>
                <a:cubicBezTo>
                  <a:pt x="633" y="12594"/>
                  <a:pt x="980" y="11465"/>
                  <a:pt x="1136" y="11334"/>
                </a:cubicBezTo>
                <a:cubicBezTo>
                  <a:pt x="1148" y="11324"/>
                  <a:pt x="1163" y="11322"/>
                  <a:pt x="1180" y="11328"/>
                </a:cubicBezTo>
                <a:close/>
                <a:moveTo>
                  <a:pt x="13374" y="11357"/>
                </a:moveTo>
                <a:cubicBezTo>
                  <a:pt x="13445" y="11401"/>
                  <a:pt x="13766" y="12302"/>
                  <a:pt x="13865" y="12736"/>
                </a:cubicBezTo>
                <a:cubicBezTo>
                  <a:pt x="13969" y="13187"/>
                  <a:pt x="14076" y="14038"/>
                  <a:pt x="14036" y="14102"/>
                </a:cubicBezTo>
                <a:cubicBezTo>
                  <a:pt x="14010" y="14146"/>
                  <a:pt x="13940" y="14143"/>
                  <a:pt x="13420" y="14085"/>
                </a:cubicBezTo>
                <a:cubicBezTo>
                  <a:pt x="12660" y="13999"/>
                  <a:pt x="11345" y="13613"/>
                  <a:pt x="11295" y="13460"/>
                </a:cubicBezTo>
                <a:cubicBezTo>
                  <a:pt x="11285" y="13431"/>
                  <a:pt x="11439" y="13286"/>
                  <a:pt x="11638" y="13138"/>
                </a:cubicBezTo>
                <a:cubicBezTo>
                  <a:pt x="12085" y="12805"/>
                  <a:pt x="12882" y="11999"/>
                  <a:pt x="13142" y="11617"/>
                </a:cubicBezTo>
                <a:cubicBezTo>
                  <a:pt x="13249" y="11461"/>
                  <a:pt x="13353" y="11344"/>
                  <a:pt x="13374" y="11357"/>
                </a:cubicBezTo>
                <a:close/>
                <a:moveTo>
                  <a:pt x="8087" y="11380"/>
                </a:moveTo>
                <a:cubicBezTo>
                  <a:pt x="8111" y="11380"/>
                  <a:pt x="8217" y="11500"/>
                  <a:pt x="8321" y="11644"/>
                </a:cubicBezTo>
                <a:cubicBezTo>
                  <a:pt x="8579" y="12004"/>
                  <a:pt x="8991" y="12455"/>
                  <a:pt x="9355" y="12777"/>
                </a:cubicBezTo>
                <a:cubicBezTo>
                  <a:pt x="9522" y="12924"/>
                  <a:pt x="9655" y="13065"/>
                  <a:pt x="9649" y="13089"/>
                </a:cubicBezTo>
                <a:cubicBezTo>
                  <a:pt x="9642" y="13113"/>
                  <a:pt x="9663" y="13123"/>
                  <a:pt x="9697" y="13111"/>
                </a:cubicBezTo>
                <a:cubicBezTo>
                  <a:pt x="9779" y="13080"/>
                  <a:pt x="10157" y="13405"/>
                  <a:pt x="10117" y="13471"/>
                </a:cubicBezTo>
                <a:cubicBezTo>
                  <a:pt x="10027" y="13618"/>
                  <a:pt x="8737" y="13999"/>
                  <a:pt x="8116" y="14064"/>
                </a:cubicBezTo>
                <a:cubicBezTo>
                  <a:pt x="7951" y="14081"/>
                  <a:pt x="7739" y="14106"/>
                  <a:pt x="7642" y="14119"/>
                </a:cubicBezTo>
                <a:cubicBezTo>
                  <a:pt x="7545" y="14133"/>
                  <a:pt x="7449" y="14130"/>
                  <a:pt x="7429" y="14110"/>
                </a:cubicBezTo>
                <a:cubicBezTo>
                  <a:pt x="7318" y="13998"/>
                  <a:pt x="7514" y="12778"/>
                  <a:pt x="7751" y="12107"/>
                </a:cubicBezTo>
                <a:cubicBezTo>
                  <a:pt x="7911" y="11656"/>
                  <a:pt x="8037" y="11380"/>
                  <a:pt x="8087" y="11380"/>
                </a:cubicBezTo>
                <a:close/>
                <a:moveTo>
                  <a:pt x="10692" y="13732"/>
                </a:moveTo>
                <a:lnTo>
                  <a:pt x="10997" y="13865"/>
                </a:lnTo>
                <a:cubicBezTo>
                  <a:pt x="11165" y="13939"/>
                  <a:pt x="11473" y="14063"/>
                  <a:pt x="11680" y="14141"/>
                </a:cubicBezTo>
                <a:cubicBezTo>
                  <a:pt x="12004" y="14262"/>
                  <a:pt x="12192" y="14313"/>
                  <a:pt x="12849" y="14469"/>
                </a:cubicBezTo>
                <a:cubicBezTo>
                  <a:pt x="12903" y="14482"/>
                  <a:pt x="13177" y="14514"/>
                  <a:pt x="13459" y="14540"/>
                </a:cubicBezTo>
                <a:cubicBezTo>
                  <a:pt x="13741" y="14566"/>
                  <a:pt x="13988" y="14598"/>
                  <a:pt x="14009" y="14611"/>
                </a:cubicBezTo>
                <a:cubicBezTo>
                  <a:pt x="14100" y="14668"/>
                  <a:pt x="13934" y="15729"/>
                  <a:pt x="13737" y="16355"/>
                </a:cubicBezTo>
                <a:cubicBezTo>
                  <a:pt x="13667" y="16578"/>
                  <a:pt x="13643" y="16600"/>
                  <a:pt x="13284" y="16774"/>
                </a:cubicBezTo>
                <a:cubicBezTo>
                  <a:pt x="12800" y="17009"/>
                  <a:pt x="12163" y="17218"/>
                  <a:pt x="11623" y="17320"/>
                </a:cubicBezTo>
                <a:cubicBezTo>
                  <a:pt x="11604" y="17323"/>
                  <a:pt x="11572" y="17326"/>
                  <a:pt x="11552" y="17330"/>
                </a:cubicBezTo>
                <a:cubicBezTo>
                  <a:pt x="11551" y="17330"/>
                  <a:pt x="11550" y="17329"/>
                  <a:pt x="11550" y="17330"/>
                </a:cubicBezTo>
                <a:cubicBezTo>
                  <a:pt x="11549" y="17330"/>
                  <a:pt x="11548" y="17329"/>
                  <a:pt x="11548" y="17330"/>
                </a:cubicBezTo>
                <a:cubicBezTo>
                  <a:pt x="11084" y="17406"/>
                  <a:pt x="10165" y="17456"/>
                  <a:pt x="9785" y="17420"/>
                </a:cubicBezTo>
                <a:cubicBezTo>
                  <a:pt x="9382" y="17382"/>
                  <a:pt x="8733" y="17248"/>
                  <a:pt x="8329" y="17119"/>
                </a:cubicBezTo>
                <a:cubicBezTo>
                  <a:pt x="7973" y="17006"/>
                  <a:pt x="7925" y="16974"/>
                  <a:pt x="7862" y="16822"/>
                </a:cubicBezTo>
                <a:cubicBezTo>
                  <a:pt x="7615" y="16225"/>
                  <a:pt x="7318" y="14746"/>
                  <a:pt x="7425" y="14638"/>
                </a:cubicBezTo>
                <a:cubicBezTo>
                  <a:pt x="7451" y="14612"/>
                  <a:pt x="7703" y="14569"/>
                  <a:pt x="7983" y="14542"/>
                </a:cubicBezTo>
                <a:cubicBezTo>
                  <a:pt x="8825" y="14461"/>
                  <a:pt x="9783" y="14195"/>
                  <a:pt x="10441" y="13859"/>
                </a:cubicBezTo>
                <a:lnTo>
                  <a:pt x="10692" y="13732"/>
                </a:lnTo>
                <a:close/>
                <a:moveTo>
                  <a:pt x="4626" y="14116"/>
                </a:moveTo>
                <a:cubicBezTo>
                  <a:pt x="4669" y="14110"/>
                  <a:pt x="4744" y="14127"/>
                  <a:pt x="4831" y="14164"/>
                </a:cubicBezTo>
                <a:cubicBezTo>
                  <a:pt x="5167" y="14305"/>
                  <a:pt x="5987" y="14493"/>
                  <a:pt x="6433" y="14530"/>
                </a:cubicBezTo>
                <a:lnTo>
                  <a:pt x="6865" y="14567"/>
                </a:lnTo>
                <a:lnTo>
                  <a:pt x="6947" y="15169"/>
                </a:lnTo>
                <a:cubicBezTo>
                  <a:pt x="6993" y="15500"/>
                  <a:pt x="7079" y="15948"/>
                  <a:pt x="7139" y="16166"/>
                </a:cubicBezTo>
                <a:cubicBezTo>
                  <a:pt x="7200" y="16387"/>
                  <a:pt x="7228" y="16582"/>
                  <a:pt x="7204" y="16606"/>
                </a:cubicBezTo>
                <a:cubicBezTo>
                  <a:pt x="7127" y="16684"/>
                  <a:pt x="6109" y="15956"/>
                  <a:pt x="5627" y="15478"/>
                </a:cubicBezTo>
                <a:cubicBezTo>
                  <a:pt x="5105" y="14959"/>
                  <a:pt x="4525" y="14200"/>
                  <a:pt x="4595" y="14129"/>
                </a:cubicBezTo>
                <a:cubicBezTo>
                  <a:pt x="4602" y="14122"/>
                  <a:pt x="4612" y="14118"/>
                  <a:pt x="4626" y="14116"/>
                </a:cubicBezTo>
                <a:close/>
                <a:moveTo>
                  <a:pt x="15790" y="14424"/>
                </a:moveTo>
                <a:cubicBezTo>
                  <a:pt x="15865" y="14419"/>
                  <a:pt x="15914" y="14424"/>
                  <a:pt x="15928" y="14438"/>
                </a:cubicBezTo>
                <a:cubicBezTo>
                  <a:pt x="16008" y="14519"/>
                  <a:pt x="15441" y="15197"/>
                  <a:pt x="14844" y="15732"/>
                </a:cubicBezTo>
                <a:cubicBezTo>
                  <a:pt x="14652" y="15905"/>
                  <a:pt x="14478" y="16047"/>
                  <a:pt x="14458" y="16047"/>
                </a:cubicBezTo>
                <a:cubicBezTo>
                  <a:pt x="14374" y="16047"/>
                  <a:pt x="14370" y="15926"/>
                  <a:pt x="14441" y="15516"/>
                </a:cubicBezTo>
                <a:cubicBezTo>
                  <a:pt x="14483" y="15276"/>
                  <a:pt x="14516" y="14985"/>
                  <a:pt x="14516" y="14870"/>
                </a:cubicBezTo>
                <a:cubicBezTo>
                  <a:pt x="14516" y="14601"/>
                  <a:pt x="14582" y="14540"/>
                  <a:pt x="14871" y="14540"/>
                </a:cubicBezTo>
                <a:cubicBezTo>
                  <a:pt x="15000" y="14540"/>
                  <a:pt x="15281" y="14508"/>
                  <a:pt x="15494" y="14467"/>
                </a:cubicBezTo>
                <a:cubicBezTo>
                  <a:pt x="15614" y="14444"/>
                  <a:pt x="15714" y="14429"/>
                  <a:pt x="15790" y="14424"/>
                </a:cubicBezTo>
                <a:close/>
                <a:moveTo>
                  <a:pt x="13242" y="17339"/>
                </a:moveTo>
                <a:cubicBezTo>
                  <a:pt x="13266" y="17338"/>
                  <a:pt x="13281" y="17340"/>
                  <a:pt x="13288" y="17347"/>
                </a:cubicBezTo>
                <a:cubicBezTo>
                  <a:pt x="13315" y="17374"/>
                  <a:pt x="13255" y="17521"/>
                  <a:pt x="13142" y="17710"/>
                </a:cubicBezTo>
                <a:cubicBezTo>
                  <a:pt x="12654" y="18527"/>
                  <a:pt x="11928" y="19327"/>
                  <a:pt x="11185" y="19861"/>
                </a:cubicBezTo>
                <a:cubicBezTo>
                  <a:pt x="10956" y="20025"/>
                  <a:pt x="10752" y="20160"/>
                  <a:pt x="10731" y="20160"/>
                </a:cubicBezTo>
                <a:cubicBezTo>
                  <a:pt x="10589" y="20160"/>
                  <a:pt x="9599" y="19371"/>
                  <a:pt x="9227" y="18962"/>
                </a:cubicBezTo>
                <a:cubicBezTo>
                  <a:pt x="8728" y="18413"/>
                  <a:pt x="8239" y="17690"/>
                  <a:pt x="8329" y="17634"/>
                </a:cubicBezTo>
                <a:cubicBezTo>
                  <a:pt x="8350" y="17621"/>
                  <a:pt x="8546" y="17653"/>
                  <a:pt x="8764" y="17706"/>
                </a:cubicBezTo>
                <a:cubicBezTo>
                  <a:pt x="10042" y="18014"/>
                  <a:pt x="11612" y="17914"/>
                  <a:pt x="12860" y="17445"/>
                </a:cubicBezTo>
                <a:cubicBezTo>
                  <a:pt x="13030" y="17381"/>
                  <a:pt x="13171" y="17343"/>
                  <a:pt x="13242" y="1733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95" name="Screenshot 2016-11-04 09.38.47.png"/>
          <p:cNvPicPr>
            <a:picLocks noChangeAspect="1"/>
          </p:cNvPicPr>
          <p:nvPr/>
        </p:nvPicPr>
        <p:blipFill>
          <a:blip r:embed="rId3">
            <a:extLst/>
          </a:blip>
          <a:srcRect l="0" t="0" r="88227" b="81419"/>
          <a:stretch>
            <a:fillRect/>
          </a:stretch>
        </p:blipFill>
        <p:spPr>
          <a:xfrm>
            <a:off x="-1120269" y="-533892"/>
            <a:ext cx="4017933" cy="3559675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9000"/>
            </a:lvl1pPr>
          </a:lstStyle>
          <a:p>
            <a:pPr/>
            <a:r>
              <a:t>Viver em Aliança</a:t>
            </a:r>
          </a:p>
        </p:txBody>
      </p:sp>
      <p:sp>
        <p:nvSpPr>
          <p:cNvPr id="298" name="Shape 298"/>
          <p:cNvSpPr/>
          <p:nvPr/>
        </p:nvSpPr>
        <p:spPr>
          <a:xfrm>
            <a:off x="3426274" y="5744782"/>
            <a:ext cx="17531452" cy="1666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>
              <a:buClr>
                <a:srgbClr val="000000"/>
              </a:buClr>
              <a:buFont typeface="Times New Roman"/>
            </a:pPr>
          </a:p>
        </p:txBody>
      </p:sp>
      <p:sp>
        <p:nvSpPr>
          <p:cNvPr id="299" name="Shape 299"/>
          <p:cNvSpPr/>
          <p:nvPr/>
        </p:nvSpPr>
        <p:spPr>
          <a:xfrm>
            <a:off x="3857873" y="2710949"/>
            <a:ext cx="16193390" cy="1971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 sz="6000"/>
            </a:pPr>
            <a:r>
              <a:t> Ingredientes de um Pacto de Relacionamento</a:t>
            </a:r>
          </a:p>
          <a:p>
            <a:pPr>
              <a:defRPr sz="6000"/>
            </a:pPr>
            <a:r>
              <a:t>1 Samuel 18:3-4</a:t>
            </a:r>
          </a:p>
        </p:txBody>
      </p:sp>
      <p:sp>
        <p:nvSpPr>
          <p:cNvPr id="300" name="Shape 300"/>
          <p:cNvSpPr/>
          <p:nvPr/>
        </p:nvSpPr>
        <p:spPr>
          <a:xfrm>
            <a:off x="4350597" y="7509497"/>
            <a:ext cx="4253917" cy="1374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buClr>
                <a:srgbClr val="000000"/>
              </a:buClr>
              <a:buFont typeface="Times New Roman"/>
              <a:defRPr sz="8100"/>
            </a:lvl1pPr>
          </a:lstStyle>
          <a:p>
            <a:pPr/>
            <a:r>
              <a:t>Proteção</a:t>
            </a:r>
          </a:p>
        </p:txBody>
      </p:sp>
      <p:sp>
        <p:nvSpPr>
          <p:cNvPr id="301" name="Shape 301"/>
          <p:cNvSpPr/>
          <p:nvPr/>
        </p:nvSpPr>
        <p:spPr>
          <a:xfrm>
            <a:off x="3158567" y="9462889"/>
            <a:ext cx="6786576" cy="1374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buClr>
                <a:srgbClr val="000000"/>
              </a:buClr>
              <a:buFont typeface="Times New Roman"/>
              <a:defRPr sz="8100"/>
            </a:lvl1pPr>
          </a:lstStyle>
          <a:p>
            <a:pPr/>
            <a:r>
              <a:t>Personalidade</a:t>
            </a:r>
          </a:p>
        </p:txBody>
      </p:sp>
      <p:sp>
        <p:nvSpPr>
          <p:cNvPr id="302" name="Shape 302"/>
          <p:cNvSpPr/>
          <p:nvPr/>
        </p:nvSpPr>
        <p:spPr>
          <a:xfrm>
            <a:off x="4382082" y="5556105"/>
            <a:ext cx="4081095" cy="1374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buClr>
                <a:srgbClr val="000000"/>
              </a:buClr>
              <a:buFont typeface="Times New Roman"/>
              <a:defRPr sz="8100"/>
            </a:lvl1pPr>
          </a:lstStyle>
          <a:p>
            <a:pPr/>
            <a:r>
              <a:t>Provisão</a:t>
            </a:r>
          </a:p>
        </p:txBody>
      </p:sp>
      <p:pic>
        <p:nvPicPr>
          <p:cNvPr id="303" name="Screenshot 2016-11-04 09.38.47.png"/>
          <p:cNvPicPr>
            <a:picLocks noChangeAspect="1"/>
          </p:cNvPicPr>
          <p:nvPr/>
        </p:nvPicPr>
        <p:blipFill>
          <a:blip r:embed="rId2">
            <a:extLst/>
          </a:blip>
          <a:srcRect l="0" t="0" r="88227" b="81419"/>
          <a:stretch>
            <a:fillRect/>
          </a:stretch>
        </p:blipFill>
        <p:spPr>
          <a:xfrm>
            <a:off x="-1120269" y="-533892"/>
            <a:ext cx="4017933" cy="3559675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/>
          <p:nvPr/>
        </p:nvSpPr>
        <p:spPr>
          <a:xfrm>
            <a:off x="3426274" y="5744782"/>
            <a:ext cx="17531452" cy="1666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>
              <a:buClr>
                <a:srgbClr val="000000"/>
              </a:buClr>
              <a:buFont typeface="Times New Roman"/>
            </a:pPr>
          </a:p>
        </p:txBody>
      </p:sp>
      <p:pic>
        <p:nvPicPr>
          <p:cNvPr id="306" name="pasted-image.png"/>
          <p:cNvPicPr>
            <a:picLocks noChangeAspect="1"/>
          </p:cNvPicPr>
          <p:nvPr/>
        </p:nvPicPr>
        <p:blipFill>
          <a:blip r:embed="rId2">
            <a:extLst/>
          </a:blip>
          <a:srcRect l="4828" t="5204" r="10624" b="9166"/>
          <a:stretch>
            <a:fillRect/>
          </a:stretch>
        </p:blipFill>
        <p:spPr>
          <a:xfrm>
            <a:off x="18115223" y="8054177"/>
            <a:ext cx="4652260" cy="46541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36" h="21563" fill="norm" stroke="1" extrusionOk="0">
                <a:moveTo>
                  <a:pt x="7169" y="0"/>
                </a:moveTo>
                <a:cubicBezTo>
                  <a:pt x="6301" y="2"/>
                  <a:pt x="5605" y="127"/>
                  <a:pt x="4802" y="417"/>
                </a:cubicBezTo>
                <a:cubicBezTo>
                  <a:pt x="2305" y="1318"/>
                  <a:pt x="492" y="3554"/>
                  <a:pt x="93" y="6224"/>
                </a:cubicBezTo>
                <a:cubicBezTo>
                  <a:pt x="-115" y="7622"/>
                  <a:pt x="129" y="9211"/>
                  <a:pt x="744" y="10473"/>
                </a:cubicBezTo>
                <a:lnTo>
                  <a:pt x="876" y="10745"/>
                </a:lnTo>
                <a:lnTo>
                  <a:pt x="673" y="11176"/>
                </a:lnTo>
                <a:cubicBezTo>
                  <a:pt x="205" y="12173"/>
                  <a:pt x="8" y="13050"/>
                  <a:pt x="0" y="14166"/>
                </a:cubicBezTo>
                <a:cubicBezTo>
                  <a:pt x="-7" y="15189"/>
                  <a:pt x="74" y="15714"/>
                  <a:pt x="379" y="16648"/>
                </a:cubicBezTo>
                <a:cubicBezTo>
                  <a:pt x="938" y="18365"/>
                  <a:pt x="2224" y="19874"/>
                  <a:pt x="3857" y="20730"/>
                </a:cubicBezTo>
                <a:cubicBezTo>
                  <a:pt x="4607" y="21123"/>
                  <a:pt x="5224" y="21333"/>
                  <a:pt x="6097" y="21491"/>
                </a:cubicBezTo>
                <a:cubicBezTo>
                  <a:pt x="6354" y="21538"/>
                  <a:pt x="6766" y="21554"/>
                  <a:pt x="7417" y="21541"/>
                </a:cubicBezTo>
                <a:cubicBezTo>
                  <a:pt x="8210" y="21525"/>
                  <a:pt x="8449" y="21502"/>
                  <a:pt x="8887" y="21398"/>
                </a:cubicBezTo>
                <a:cubicBezTo>
                  <a:pt x="9486" y="21254"/>
                  <a:pt x="10030" y="21065"/>
                  <a:pt x="10444" y="20855"/>
                </a:cubicBezTo>
                <a:lnTo>
                  <a:pt x="10729" y="20710"/>
                </a:lnTo>
                <a:lnTo>
                  <a:pt x="11016" y="20853"/>
                </a:lnTo>
                <a:cubicBezTo>
                  <a:pt x="11966" y="21330"/>
                  <a:pt x="13010" y="21563"/>
                  <a:pt x="14185" y="21563"/>
                </a:cubicBezTo>
                <a:cubicBezTo>
                  <a:pt x="15284" y="21563"/>
                  <a:pt x="16183" y="21373"/>
                  <a:pt x="17175" y="20930"/>
                </a:cubicBezTo>
                <a:cubicBezTo>
                  <a:pt x="19399" y="19937"/>
                  <a:pt x="20962" y="17893"/>
                  <a:pt x="21368" y="15444"/>
                </a:cubicBezTo>
                <a:cubicBezTo>
                  <a:pt x="21414" y="15164"/>
                  <a:pt x="21436" y="14711"/>
                  <a:pt x="21436" y="14261"/>
                </a:cubicBezTo>
                <a:cubicBezTo>
                  <a:pt x="21435" y="13811"/>
                  <a:pt x="21411" y="13363"/>
                  <a:pt x="21364" y="13095"/>
                </a:cubicBezTo>
                <a:cubicBezTo>
                  <a:pt x="21224" y="12298"/>
                  <a:pt x="21117" y="11952"/>
                  <a:pt x="20777" y="11214"/>
                </a:cubicBezTo>
                <a:cubicBezTo>
                  <a:pt x="20600" y="10829"/>
                  <a:pt x="20580" y="10754"/>
                  <a:pt x="20629" y="10637"/>
                </a:cubicBezTo>
                <a:cubicBezTo>
                  <a:pt x="21011" y="9717"/>
                  <a:pt x="21115" y="9425"/>
                  <a:pt x="21216" y="8997"/>
                </a:cubicBezTo>
                <a:cubicBezTo>
                  <a:pt x="21485" y="7856"/>
                  <a:pt x="21485" y="6689"/>
                  <a:pt x="21216" y="5579"/>
                </a:cubicBezTo>
                <a:cubicBezTo>
                  <a:pt x="20638" y="3186"/>
                  <a:pt x="18924" y="1247"/>
                  <a:pt x="16657" y="421"/>
                </a:cubicBezTo>
                <a:cubicBezTo>
                  <a:pt x="15930" y="156"/>
                  <a:pt x="15299" y="40"/>
                  <a:pt x="14436" y="9"/>
                </a:cubicBezTo>
                <a:cubicBezTo>
                  <a:pt x="13147" y="-37"/>
                  <a:pt x="12026" y="188"/>
                  <a:pt x="11031" y="695"/>
                </a:cubicBezTo>
                <a:lnTo>
                  <a:pt x="10729" y="847"/>
                </a:lnTo>
                <a:lnTo>
                  <a:pt x="10480" y="720"/>
                </a:lnTo>
                <a:cubicBezTo>
                  <a:pt x="9642" y="293"/>
                  <a:pt x="8616" y="42"/>
                  <a:pt x="7553" y="5"/>
                </a:cubicBezTo>
                <a:cubicBezTo>
                  <a:pt x="7421" y="1"/>
                  <a:pt x="7292" y="-1"/>
                  <a:pt x="7169" y="0"/>
                </a:cubicBezTo>
                <a:close/>
                <a:moveTo>
                  <a:pt x="14187" y="445"/>
                </a:moveTo>
                <a:cubicBezTo>
                  <a:pt x="14595" y="449"/>
                  <a:pt x="15006" y="473"/>
                  <a:pt x="15246" y="516"/>
                </a:cubicBezTo>
                <a:cubicBezTo>
                  <a:pt x="16793" y="794"/>
                  <a:pt x="17888" y="1371"/>
                  <a:pt x="19000" y="2500"/>
                </a:cubicBezTo>
                <a:cubicBezTo>
                  <a:pt x="19747" y="3259"/>
                  <a:pt x="20304" y="4168"/>
                  <a:pt x="20615" y="5137"/>
                </a:cubicBezTo>
                <a:cubicBezTo>
                  <a:pt x="20831" y="5812"/>
                  <a:pt x="20898" y="6205"/>
                  <a:pt x="20927" y="6980"/>
                </a:cubicBezTo>
                <a:cubicBezTo>
                  <a:pt x="20929" y="7019"/>
                  <a:pt x="20928" y="7057"/>
                  <a:pt x="20929" y="7096"/>
                </a:cubicBezTo>
                <a:cubicBezTo>
                  <a:pt x="20941" y="7217"/>
                  <a:pt x="20941" y="7379"/>
                  <a:pt x="20931" y="7509"/>
                </a:cubicBezTo>
                <a:cubicBezTo>
                  <a:pt x="20917" y="8333"/>
                  <a:pt x="20785" y="9008"/>
                  <a:pt x="20488" y="9782"/>
                </a:cubicBezTo>
                <a:cubicBezTo>
                  <a:pt x="20406" y="9998"/>
                  <a:pt x="20319" y="10185"/>
                  <a:pt x="20296" y="10199"/>
                </a:cubicBezTo>
                <a:cubicBezTo>
                  <a:pt x="20274" y="10213"/>
                  <a:pt x="20133" y="10063"/>
                  <a:pt x="19984" y="9863"/>
                </a:cubicBezTo>
                <a:cubicBezTo>
                  <a:pt x="19309" y="8961"/>
                  <a:pt x="18309" y="8147"/>
                  <a:pt x="17288" y="7666"/>
                </a:cubicBezTo>
                <a:cubicBezTo>
                  <a:pt x="16965" y="7513"/>
                  <a:pt x="16954" y="7502"/>
                  <a:pt x="16727" y="7068"/>
                </a:cubicBezTo>
                <a:cubicBezTo>
                  <a:pt x="16169" y="6002"/>
                  <a:pt x="15240" y="5022"/>
                  <a:pt x="14139" y="4341"/>
                </a:cubicBezTo>
                <a:cubicBezTo>
                  <a:pt x="13904" y="4195"/>
                  <a:pt x="13812" y="4103"/>
                  <a:pt x="13724" y="3918"/>
                </a:cubicBezTo>
                <a:cubicBezTo>
                  <a:pt x="13309" y="3048"/>
                  <a:pt x="12441" y="2025"/>
                  <a:pt x="11587" y="1397"/>
                </a:cubicBezTo>
                <a:cubicBezTo>
                  <a:pt x="11377" y="1243"/>
                  <a:pt x="11243" y="1112"/>
                  <a:pt x="11268" y="1086"/>
                </a:cubicBezTo>
                <a:cubicBezTo>
                  <a:pt x="11418" y="935"/>
                  <a:pt x="12405" y="625"/>
                  <a:pt x="13156" y="494"/>
                </a:cubicBezTo>
                <a:cubicBezTo>
                  <a:pt x="13331" y="464"/>
                  <a:pt x="13633" y="452"/>
                  <a:pt x="13951" y="448"/>
                </a:cubicBezTo>
                <a:cubicBezTo>
                  <a:pt x="13957" y="448"/>
                  <a:pt x="13962" y="447"/>
                  <a:pt x="13967" y="446"/>
                </a:cubicBezTo>
                <a:cubicBezTo>
                  <a:pt x="13972" y="446"/>
                  <a:pt x="13975" y="448"/>
                  <a:pt x="13980" y="448"/>
                </a:cubicBezTo>
                <a:cubicBezTo>
                  <a:pt x="14050" y="448"/>
                  <a:pt x="14115" y="444"/>
                  <a:pt x="14187" y="445"/>
                </a:cubicBezTo>
                <a:close/>
                <a:moveTo>
                  <a:pt x="7628" y="450"/>
                </a:moveTo>
                <a:cubicBezTo>
                  <a:pt x="7783" y="453"/>
                  <a:pt x="7898" y="465"/>
                  <a:pt x="7995" y="478"/>
                </a:cubicBezTo>
                <a:cubicBezTo>
                  <a:pt x="8373" y="509"/>
                  <a:pt x="8727" y="583"/>
                  <a:pt x="9112" y="698"/>
                </a:cubicBezTo>
                <a:cubicBezTo>
                  <a:pt x="9183" y="708"/>
                  <a:pt x="9235" y="722"/>
                  <a:pt x="9251" y="743"/>
                </a:cubicBezTo>
                <a:cubicBezTo>
                  <a:pt x="9340" y="771"/>
                  <a:pt x="9424" y="792"/>
                  <a:pt x="9518" y="825"/>
                </a:cubicBezTo>
                <a:cubicBezTo>
                  <a:pt x="10271" y="1091"/>
                  <a:pt x="10264" y="1074"/>
                  <a:pt x="9802" y="1423"/>
                </a:cubicBezTo>
                <a:cubicBezTo>
                  <a:pt x="9097" y="1956"/>
                  <a:pt x="8450" y="2665"/>
                  <a:pt x="7982" y="3422"/>
                </a:cubicBezTo>
                <a:cubicBezTo>
                  <a:pt x="7812" y="3696"/>
                  <a:pt x="7767" y="3733"/>
                  <a:pt x="7342" y="3936"/>
                </a:cubicBezTo>
                <a:cubicBezTo>
                  <a:pt x="5743" y="4702"/>
                  <a:pt x="4563" y="5862"/>
                  <a:pt x="3829" y="7392"/>
                </a:cubicBezTo>
                <a:lnTo>
                  <a:pt x="3564" y="7945"/>
                </a:lnTo>
                <a:lnTo>
                  <a:pt x="3100" y="8269"/>
                </a:lnTo>
                <a:cubicBezTo>
                  <a:pt x="2544" y="8657"/>
                  <a:pt x="1858" y="9314"/>
                  <a:pt x="1483" y="9813"/>
                </a:cubicBezTo>
                <a:cubicBezTo>
                  <a:pt x="1333" y="10013"/>
                  <a:pt x="1190" y="10177"/>
                  <a:pt x="1165" y="10177"/>
                </a:cubicBezTo>
                <a:cubicBezTo>
                  <a:pt x="1106" y="10177"/>
                  <a:pt x="1002" y="9973"/>
                  <a:pt x="871" y="9598"/>
                </a:cubicBezTo>
                <a:cubicBezTo>
                  <a:pt x="681" y="9059"/>
                  <a:pt x="563" y="8512"/>
                  <a:pt x="509" y="7963"/>
                </a:cubicBezTo>
                <a:cubicBezTo>
                  <a:pt x="506" y="7961"/>
                  <a:pt x="503" y="7959"/>
                  <a:pt x="501" y="7956"/>
                </a:cubicBezTo>
                <a:cubicBezTo>
                  <a:pt x="464" y="7900"/>
                  <a:pt x="463" y="7858"/>
                  <a:pt x="492" y="7798"/>
                </a:cubicBezTo>
                <a:cubicBezTo>
                  <a:pt x="420" y="6834"/>
                  <a:pt x="552" y="5861"/>
                  <a:pt x="894" y="4896"/>
                </a:cubicBezTo>
                <a:cubicBezTo>
                  <a:pt x="1094" y="4334"/>
                  <a:pt x="1630" y="3369"/>
                  <a:pt x="1816" y="3238"/>
                </a:cubicBezTo>
                <a:cubicBezTo>
                  <a:pt x="1869" y="3200"/>
                  <a:pt x="1903" y="3158"/>
                  <a:pt x="1889" y="3144"/>
                </a:cubicBezTo>
                <a:cubicBezTo>
                  <a:pt x="1875" y="3130"/>
                  <a:pt x="1993" y="2972"/>
                  <a:pt x="2151" y="2793"/>
                </a:cubicBezTo>
                <a:cubicBezTo>
                  <a:pt x="2733" y="2129"/>
                  <a:pt x="3372" y="1619"/>
                  <a:pt x="4095" y="1235"/>
                </a:cubicBezTo>
                <a:cubicBezTo>
                  <a:pt x="4103" y="1226"/>
                  <a:pt x="4122" y="1217"/>
                  <a:pt x="4140" y="1210"/>
                </a:cubicBezTo>
                <a:cubicBezTo>
                  <a:pt x="4442" y="1052"/>
                  <a:pt x="4757" y="916"/>
                  <a:pt x="5091" y="801"/>
                </a:cubicBezTo>
                <a:cubicBezTo>
                  <a:pt x="5162" y="777"/>
                  <a:pt x="5221" y="762"/>
                  <a:pt x="5287" y="741"/>
                </a:cubicBezTo>
                <a:cubicBezTo>
                  <a:pt x="5305" y="723"/>
                  <a:pt x="5352" y="710"/>
                  <a:pt x="5417" y="700"/>
                </a:cubicBezTo>
                <a:cubicBezTo>
                  <a:pt x="5807" y="584"/>
                  <a:pt x="6154" y="520"/>
                  <a:pt x="6602" y="487"/>
                </a:cubicBezTo>
                <a:cubicBezTo>
                  <a:pt x="6677" y="469"/>
                  <a:pt x="6823" y="462"/>
                  <a:pt x="7119" y="454"/>
                </a:cubicBezTo>
                <a:cubicBezTo>
                  <a:pt x="7316" y="449"/>
                  <a:pt x="7485" y="447"/>
                  <a:pt x="7628" y="450"/>
                </a:cubicBezTo>
                <a:close/>
                <a:moveTo>
                  <a:pt x="10707" y="1399"/>
                </a:moveTo>
                <a:cubicBezTo>
                  <a:pt x="10889" y="1399"/>
                  <a:pt x="11853" y="2171"/>
                  <a:pt x="12294" y="2671"/>
                </a:cubicBezTo>
                <a:cubicBezTo>
                  <a:pt x="12692" y="3123"/>
                  <a:pt x="13076" y="3657"/>
                  <a:pt x="13042" y="3712"/>
                </a:cubicBezTo>
                <a:cubicBezTo>
                  <a:pt x="13007" y="3769"/>
                  <a:pt x="12917" y="3764"/>
                  <a:pt x="12806" y="3699"/>
                </a:cubicBezTo>
                <a:cubicBezTo>
                  <a:pt x="12757" y="3670"/>
                  <a:pt x="12455" y="3577"/>
                  <a:pt x="12135" y="3493"/>
                </a:cubicBezTo>
                <a:cubicBezTo>
                  <a:pt x="11624" y="3360"/>
                  <a:pt x="11442" y="3339"/>
                  <a:pt x="10661" y="3317"/>
                </a:cubicBezTo>
                <a:cubicBezTo>
                  <a:pt x="9801" y="3292"/>
                  <a:pt x="9036" y="3350"/>
                  <a:pt x="8743" y="3462"/>
                </a:cubicBezTo>
                <a:cubicBezTo>
                  <a:pt x="8674" y="3488"/>
                  <a:pt x="8603" y="3489"/>
                  <a:pt x="8578" y="3464"/>
                </a:cubicBezTo>
                <a:cubicBezTo>
                  <a:pt x="8515" y="3400"/>
                  <a:pt x="8905" y="2892"/>
                  <a:pt x="9381" y="2418"/>
                </a:cubicBezTo>
                <a:cubicBezTo>
                  <a:pt x="9791" y="2009"/>
                  <a:pt x="10586" y="1399"/>
                  <a:pt x="10707" y="1399"/>
                </a:cubicBezTo>
                <a:close/>
                <a:moveTo>
                  <a:pt x="10032" y="3764"/>
                </a:moveTo>
                <a:cubicBezTo>
                  <a:pt x="10650" y="3748"/>
                  <a:pt x="11408" y="3802"/>
                  <a:pt x="11826" y="3905"/>
                </a:cubicBezTo>
                <a:cubicBezTo>
                  <a:pt x="12628" y="4103"/>
                  <a:pt x="13366" y="4393"/>
                  <a:pt x="13505" y="4567"/>
                </a:cubicBezTo>
                <a:cubicBezTo>
                  <a:pt x="13681" y="4787"/>
                  <a:pt x="14006" y="6044"/>
                  <a:pt x="14028" y="6590"/>
                </a:cubicBezTo>
                <a:lnTo>
                  <a:pt x="14042" y="6941"/>
                </a:lnTo>
                <a:lnTo>
                  <a:pt x="13744" y="6980"/>
                </a:lnTo>
                <a:cubicBezTo>
                  <a:pt x="12463" y="7145"/>
                  <a:pt x="11785" y="7321"/>
                  <a:pt x="11067" y="7671"/>
                </a:cubicBezTo>
                <a:cubicBezTo>
                  <a:pt x="10900" y="7753"/>
                  <a:pt x="10738" y="7818"/>
                  <a:pt x="10709" y="7816"/>
                </a:cubicBezTo>
                <a:cubicBezTo>
                  <a:pt x="10679" y="7815"/>
                  <a:pt x="10544" y="7756"/>
                  <a:pt x="10407" y="7684"/>
                </a:cubicBezTo>
                <a:cubicBezTo>
                  <a:pt x="9817" y="7373"/>
                  <a:pt x="8800" y="7095"/>
                  <a:pt x="7966" y="7015"/>
                </a:cubicBezTo>
                <a:cubicBezTo>
                  <a:pt x="7665" y="6986"/>
                  <a:pt x="7397" y="6941"/>
                  <a:pt x="7371" y="6915"/>
                </a:cubicBezTo>
                <a:cubicBezTo>
                  <a:pt x="7216" y="6759"/>
                  <a:pt x="7790" y="4565"/>
                  <a:pt x="8081" y="4207"/>
                </a:cubicBezTo>
                <a:cubicBezTo>
                  <a:pt x="8183" y="4081"/>
                  <a:pt x="8837" y="3892"/>
                  <a:pt x="9478" y="3804"/>
                </a:cubicBezTo>
                <a:cubicBezTo>
                  <a:pt x="9635" y="3782"/>
                  <a:pt x="9826" y="3769"/>
                  <a:pt x="10032" y="3764"/>
                </a:cubicBezTo>
                <a:close/>
                <a:moveTo>
                  <a:pt x="7304" y="4525"/>
                </a:moveTo>
                <a:cubicBezTo>
                  <a:pt x="7399" y="4520"/>
                  <a:pt x="7382" y="4631"/>
                  <a:pt x="7295" y="4854"/>
                </a:cubicBezTo>
                <a:cubicBezTo>
                  <a:pt x="7161" y="5196"/>
                  <a:pt x="7051" y="5674"/>
                  <a:pt x="6949" y="6362"/>
                </a:cubicBezTo>
                <a:lnTo>
                  <a:pt x="6865" y="6937"/>
                </a:lnTo>
                <a:lnTo>
                  <a:pt x="6318" y="7022"/>
                </a:lnTo>
                <a:cubicBezTo>
                  <a:pt x="6018" y="7068"/>
                  <a:pt x="5596" y="7152"/>
                  <a:pt x="5376" y="7210"/>
                </a:cubicBezTo>
                <a:cubicBezTo>
                  <a:pt x="5157" y="7267"/>
                  <a:pt x="4838" y="7370"/>
                  <a:pt x="4667" y="7438"/>
                </a:cubicBezTo>
                <a:cubicBezTo>
                  <a:pt x="4491" y="7507"/>
                  <a:pt x="4343" y="7539"/>
                  <a:pt x="4327" y="7513"/>
                </a:cubicBezTo>
                <a:cubicBezTo>
                  <a:pt x="4268" y="7418"/>
                  <a:pt x="4985" y="6361"/>
                  <a:pt x="5411" y="5913"/>
                </a:cubicBezTo>
                <a:cubicBezTo>
                  <a:pt x="5763" y="5544"/>
                  <a:pt x="6190" y="5188"/>
                  <a:pt x="6646" y="4885"/>
                </a:cubicBezTo>
                <a:cubicBezTo>
                  <a:pt x="7002" y="4649"/>
                  <a:pt x="7209" y="4530"/>
                  <a:pt x="7304" y="4525"/>
                </a:cubicBezTo>
                <a:close/>
                <a:moveTo>
                  <a:pt x="14264" y="5043"/>
                </a:moveTo>
                <a:cubicBezTo>
                  <a:pt x="14322" y="4983"/>
                  <a:pt x="15015" y="5563"/>
                  <a:pt x="15401" y="5996"/>
                </a:cubicBezTo>
                <a:cubicBezTo>
                  <a:pt x="15586" y="6203"/>
                  <a:pt x="15857" y="6554"/>
                  <a:pt x="16005" y="6774"/>
                </a:cubicBezTo>
                <a:cubicBezTo>
                  <a:pt x="16176" y="7029"/>
                  <a:pt x="16256" y="7190"/>
                  <a:pt x="16226" y="7221"/>
                </a:cubicBezTo>
                <a:cubicBezTo>
                  <a:pt x="16200" y="7247"/>
                  <a:pt x="16166" y="7258"/>
                  <a:pt x="16151" y="7243"/>
                </a:cubicBezTo>
                <a:cubicBezTo>
                  <a:pt x="16100" y="7191"/>
                  <a:pt x="15110" y="7016"/>
                  <a:pt x="14869" y="7016"/>
                </a:cubicBezTo>
                <a:cubicBezTo>
                  <a:pt x="14735" y="7016"/>
                  <a:pt x="14605" y="6989"/>
                  <a:pt x="14578" y="6954"/>
                </a:cubicBezTo>
                <a:cubicBezTo>
                  <a:pt x="14573" y="6947"/>
                  <a:pt x="14566" y="6907"/>
                  <a:pt x="14560" y="6886"/>
                </a:cubicBezTo>
                <a:cubicBezTo>
                  <a:pt x="14556" y="6883"/>
                  <a:pt x="14551" y="6884"/>
                  <a:pt x="14547" y="6880"/>
                </a:cubicBezTo>
                <a:cubicBezTo>
                  <a:pt x="14526" y="6859"/>
                  <a:pt x="14518" y="6762"/>
                  <a:pt x="14518" y="6658"/>
                </a:cubicBezTo>
                <a:cubicBezTo>
                  <a:pt x="14511" y="6601"/>
                  <a:pt x="14503" y="6551"/>
                  <a:pt x="14498" y="6489"/>
                </a:cubicBezTo>
                <a:cubicBezTo>
                  <a:pt x="14480" y="6268"/>
                  <a:pt x="14411" y="5862"/>
                  <a:pt x="14344" y="5586"/>
                </a:cubicBezTo>
                <a:cubicBezTo>
                  <a:pt x="14278" y="5310"/>
                  <a:pt x="14242" y="5066"/>
                  <a:pt x="14264" y="5043"/>
                </a:cubicBezTo>
                <a:close/>
                <a:moveTo>
                  <a:pt x="7682" y="7469"/>
                </a:moveTo>
                <a:cubicBezTo>
                  <a:pt x="7900" y="7477"/>
                  <a:pt x="8204" y="7513"/>
                  <a:pt x="8492" y="7572"/>
                </a:cubicBezTo>
                <a:cubicBezTo>
                  <a:pt x="8676" y="7609"/>
                  <a:pt x="8906" y="7671"/>
                  <a:pt x="9138" y="7739"/>
                </a:cubicBezTo>
                <a:cubicBezTo>
                  <a:pt x="9169" y="7741"/>
                  <a:pt x="9195" y="7745"/>
                  <a:pt x="9206" y="7759"/>
                </a:cubicBezTo>
                <a:cubicBezTo>
                  <a:pt x="9721" y="7915"/>
                  <a:pt x="10220" y="8099"/>
                  <a:pt x="10177" y="8140"/>
                </a:cubicBezTo>
                <a:cubicBezTo>
                  <a:pt x="10166" y="8150"/>
                  <a:pt x="9977" y="8298"/>
                  <a:pt x="9758" y="8465"/>
                </a:cubicBezTo>
                <a:cubicBezTo>
                  <a:pt x="9320" y="8801"/>
                  <a:pt x="8766" y="9274"/>
                  <a:pt x="8811" y="9274"/>
                </a:cubicBezTo>
                <a:cubicBezTo>
                  <a:pt x="8826" y="9274"/>
                  <a:pt x="8722" y="9415"/>
                  <a:pt x="8577" y="9587"/>
                </a:cubicBezTo>
                <a:cubicBezTo>
                  <a:pt x="8432" y="9759"/>
                  <a:pt x="8260" y="9986"/>
                  <a:pt x="8196" y="10089"/>
                </a:cubicBezTo>
                <a:cubicBezTo>
                  <a:pt x="8133" y="10192"/>
                  <a:pt x="8073" y="10277"/>
                  <a:pt x="8063" y="10277"/>
                </a:cubicBezTo>
                <a:cubicBezTo>
                  <a:pt x="7959" y="10277"/>
                  <a:pt x="7436" y="8711"/>
                  <a:pt x="7514" y="8633"/>
                </a:cubicBezTo>
                <a:cubicBezTo>
                  <a:pt x="7529" y="8618"/>
                  <a:pt x="7520" y="8579"/>
                  <a:pt x="7494" y="8548"/>
                </a:cubicBezTo>
                <a:cubicBezTo>
                  <a:pt x="7443" y="8486"/>
                  <a:pt x="7338" y="7567"/>
                  <a:pt x="7375" y="7506"/>
                </a:cubicBezTo>
                <a:cubicBezTo>
                  <a:pt x="7386" y="7488"/>
                  <a:pt x="7429" y="7476"/>
                  <a:pt x="7496" y="7471"/>
                </a:cubicBezTo>
                <a:cubicBezTo>
                  <a:pt x="7546" y="7467"/>
                  <a:pt x="7610" y="7466"/>
                  <a:pt x="7682" y="7469"/>
                </a:cubicBezTo>
                <a:close/>
                <a:moveTo>
                  <a:pt x="13711" y="7471"/>
                </a:moveTo>
                <a:cubicBezTo>
                  <a:pt x="13902" y="7467"/>
                  <a:pt x="14029" y="7491"/>
                  <a:pt x="14052" y="7552"/>
                </a:cubicBezTo>
                <a:cubicBezTo>
                  <a:pt x="14150" y="7810"/>
                  <a:pt x="13770" y="9488"/>
                  <a:pt x="13490" y="10034"/>
                </a:cubicBezTo>
                <a:cubicBezTo>
                  <a:pt x="13452" y="10109"/>
                  <a:pt x="13403" y="10182"/>
                  <a:pt x="13380" y="10196"/>
                </a:cubicBezTo>
                <a:cubicBezTo>
                  <a:pt x="13358" y="10210"/>
                  <a:pt x="13240" y="10083"/>
                  <a:pt x="13119" y="9913"/>
                </a:cubicBezTo>
                <a:cubicBezTo>
                  <a:pt x="12839" y="9521"/>
                  <a:pt x="12092" y="8757"/>
                  <a:pt x="11704" y="8467"/>
                </a:cubicBezTo>
                <a:cubicBezTo>
                  <a:pt x="11540" y="8345"/>
                  <a:pt x="11373" y="8221"/>
                  <a:pt x="11332" y="8190"/>
                </a:cubicBezTo>
                <a:cubicBezTo>
                  <a:pt x="11271" y="8142"/>
                  <a:pt x="11285" y="8118"/>
                  <a:pt x="11416" y="8050"/>
                </a:cubicBezTo>
                <a:cubicBezTo>
                  <a:pt x="11449" y="8033"/>
                  <a:pt x="11491" y="8019"/>
                  <a:pt x="11526" y="8002"/>
                </a:cubicBezTo>
                <a:cubicBezTo>
                  <a:pt x="11533" y="7997"/>
                  <a:pt x="11548" y="7992"/>
                  <a:pt x="11559" y="7987"/>
                </a:cubicBezTo>
                <a:cubicBezTo>
                  <a:pt x="12170" y="7711"/>
                  <a:pt x="13180" y="7481"/>
                  <a:pt x="13711" y="7471"/>
                </a:cubicBezTo>
                <a:close/>
                <a:moveTo>
                  <a:pt x="6710" y="7478"/>
                </a:moveTo>
                <a:lnTo>
                  <a:pt x="6870" y="7493"/>
                </a:lnTo>
                <a:lnTo>
                  <a:pt x="6907" y="7870"/>
                </a:lnTo>
                <a:cubicBezTo>
                  <a:pt x="6990" y="8724"/>
                  <a:pt x="7280" y="9804"/>
                  <a:pt x="7596" y="10435"/>
                </a:cubicBezTo>
                <a:cubicBezTo>
                  <a:pt x="7676" y="10594"/>
                  <a:pt x="7741" y="10748"/>
                  <a:pt x="7741" y="10777"/>
                </a:cubicBezTo>
                <a:cubicBezTo>
                  <a:pt x="7741" y="10805"/>
                  <a:pt x="7677" y="10970"/>
                  <a:pt x="7596" y="11143"/>
                </a:cubicBezTo>
                <a:cubicBezTo>
                  <a:pt x="7200" y="11993"/>
                  <a:pt x="6988" y="12818"/>
                  <a:pt x="6881" y="13939"/>
                </a:cubicBezTo>
                <a:cubicBezTo>
                  <a:pt x="6871" y="14053"/>
                  <a:pt x="6848" y="14065"/>
                  <a:pt x="6622" y="14074"/>
                </a:cubicBezTo>
                <a:cubicBezTo>
                  <a:pt x="6140" y="14092"/>
                  <a:pt x="4979" y="13781"/>
                  <a:pt x="4374" y="13472"/>
                </a:cubicBezTo>
                <a:cubicBezTo>
                  <a:pt x="4136" y="13351"/>
                  <a:pt x="4111" y="13319"/>
                  <a:pt x="3990" y="12991"/>
                </a:cubicBezTo>
                <a:cubicBezTo>
                  <a:pt x="3487" y="11623"/>
                  <a:pt x="3424" y="10189"/>
                  <a:pt x="3807" y="8782"/>
                </a:cubicBezTo>
                <a:cubicBezTo>
                  <a:pt x="3855" y="8608"/>
                  <a:pt x="3909" y="8460"/>
                  <a:pt x="3945" y="8386"/>
                </a:cubicBezTo>
                <a:cubicBezTo>
                  <a:pt x="3949" y="8371"/>
                  <a:pt x="3953" y="8356"/>
                  <a:pt x="3959" y="8350"/>
                </a:cubicBezTo>
                <a:cubicBezTo>
                  <a:pt x="3959" y="8349"/>
                  <a:pt x="3961" y="8350"/>
                  <a:pt x="3961" y="8350"/>
                </a:cubicBezTo>
                <a:cubicBezTo>
                  <a:pt x="3963" y="8346"/>
                  <a:pt x="3967" y="8333"/>
                  <a:pt x="3968" y="8331"/>
                </a:cubicBezTo>
                <a:cubicBezTo>
                  <a:pt x="4214" y="8033"/>
                  <a:pt x="6167" y="7425"/>
                  <a:pt x="6710" y="7478"/>
                </a:cubicBezTo>
                <a:close/>
                <a:moveTo>
                  <a:pt x="14540" y="7493"/>
                </a:moveTo>
                <a:lnTo>
                  <a:pt x="14938" y="7504"/>
                </a:lnTo>
                <a:cubicBezTo>
                  <a:pt x="15330" y="7514"/>
                  <a:pt x="16104" y="7681"/>
                  <a:pt x="16465" y="7833"/>
                </a:cubicBezTo>
                <a:cubicBezTo>
                  <a:pt x="16618" y="7897"/>
                  <a:pt x="16665" y="7956"/>
                  <a:pt x="16758" y="8202"/>
                </a:cubicBezTo>
                <a:cubicBezTo>
                  <a:pt x="17102" y="9119"/>
                  <a:pt x="17255" y="10281"/>
                  <a:pt x="17157" y="11190"/>
                </a:cubicBezTo>
                <a:cubicBezTo>
                  <a:pt x="17071" y="11974"/>
                  <a:pt x="16860" y="12779"/>
                  <a:pt x="16601" y="13312"/>
                </a:cubicBezTo>
                <a:cubicBezTo>
                  <a:pt x="16352" y="13822"/>
                  <a:pt x="16363" y="13817"/>
                  <a:pt x="15513" y="13987"/>
                </a:cubicBezTo>
                <a:cubicBezTo>
                  <a:pt x="14520" y="14186"/>
                  <a:pt x="14516" y="14185"/>
                  <a:pt x="14514" y="13767"/>
                </a:cubicBezTo>
                <a:cubicBezTo>
                  <a:pt x="14512" y="13068"/>
                  <a:pt x="14254" y="12076"/>
                  <a:pt x="13825" y="11117"/>
                </a:cubicBezTo>
                <a:lnTo>
                  <a:pt x="13673" y="10777"/>
                </a:lnTo>
                <a:lnTo>
                  <a:pt x="13849" y="10389"/>
                </a:lnTo>
                <a:cubicBezTo>
                  <a:pt x="14248" y="9511"/>
                  <a:pt x="14478" y="8597"/>
                  <a:pt x="14529" y="7693"/>
                </a:cubicBezTo>
                <a:lnTo>
                  <a:pt x="14540" y="7493"/>
                </a:lnTo>
                <a:close/>
                <a:moveTo>
                  <a:pt x="17314" y="8241"/>
                </a:moveTo>
                <a:cubicBezTo>
                  <a:pt x="17379" y="8201"/>
                  <a:pt x="18267" y="8811"/>
                  <a:pt x="18667" y="9171"/>
                </a:cubicBezTo>
                <a:cubicBezTo>
                  <a:pt x="19091" y="9553"/>
                  <a:pt x="19481" y="10000"/>
                  <a:pt x="19775" y="10440"/>
                </a:cubicBezTo>
                <a:lnTo>
                  <a:pt x="20002" y="10779"/>
                </a:lnTo>
                <a:lnTo>
                  <a:pt x="19775" y="11117"/>
                </a:lnTo>
                <a:cubicBezTo>
                  <a:pt x="19290" y="11844"/>
                  <a:pt x="18626" y="12498"/>
                  <a:pt x="17857" y="13007"/>
                </a:cubicBezTo>
                <a:cubicBezTo>
                  <a:pt x="17168" y="13464"/>
                  <a:pt x="17060" y="13482"/>
                  <a:pt x="17188" y="13119"/>
                </a:cubicBezTo>
                <a:cubicBezTo>
                  <a:pt x="17503" y="12224"/>
                  <a:pt x="17602" y="11609"/>
                  <a:pt x="17605" y="10567"/>
                </a:cubicBezTo>
                <a:cubicBezTo>
                  <a:pt x="17606" y="9775"/>
                  <a:pt x="17540" y="9225"/>
                  <a:pt x="17365" y="8609"/>
                </a:cubicBezTo>
                <a:cubicBezTo>
                  <a:pt x="17311" y="8418"/>
                  <a:pt x="17289" y="8257"/>
                  <a:pt x="17314" y="8241"/>
                </a:cubicBezTo>
                <a:close/>
                <a:moveTo>
                  <a:pt x="10685" y="8460"/>
                </a:moveTo>
                <a:cubicBezTo>
                  <a:pt x="10798" y="8440"/>
                  <a:pt x="10886" y="8510"/>
                  <a:pt x="11084" y="8646"/>
                </a:cubicBezTo>
                <a:cubicBezTo>
                  <a:pt x="11533" y="8955"/>
                  <a:pt x="11972" y="9355"/>
                  <a:pt x="12353" y="9789"/>
                </a:cubicBezTo>
                <a:cubicBezTo>
                  <a:pt x="12376" y="9802"/>
                  <a:pt x="12394" y="9818"/>
                  <a:pt x="12397" y="9839"/>
                </a:cubicBezTo>
                <a:cubicBezTo>
                  <a:pt x="12397" y="9840"/>
                  <a:pt x="12397" y="9840"/>
                  <a:pt x="12397" y="9841"/>
                </a:cubicBezTo>
                <a:cubicBezTo>
                  <a:pt x="12562" y="10033"/>
                  <a:pt x="12717" y="10232"/>
                  <a:pt x="12854" y="10433"/>
                </a:cubicBezTo>
                <a:cubicBezTo>
                  <a:pt x="13129" y="10838"/>
                  <a:pt x="13132" y="10824"/>
                  <a:pt x="12678" y="11422"/>
                </a:cubicBezTo>
                <a:cubicBezTo>
                  <a:pt x="12320" y="11894"/>
                  <a:pt x="11662" y="12537"/>
                  <a:pt x="11228" y="12844"/>
                </a:cubicBezTo>
                <a:cubicBezTo>
                  <a:pt x="10704" y="13213"/>
                  <a:pt x="10737" y="13208"/>
                  <a:pt x="10402" y="12987"/>
                </a:cubicBezTo>
                <a:cubicBezTo>
                  <a:pt x="9739" y="12551"/>
                  <a:pt x="8991" y="11808"/>
                  <a:pt x="8513" y="11108"/>
                </a:cubicBezTo>
                <a:cubicBezTo>
                  <a:pt x="8300" y="10796"/>
                  <a:pt x="8293" y="10825"/>
                  <a:pt x="8728" y="10227"/>
                </a:cubicBezTo>
                <a:cubicBezTo>
                  <a:pt x="9074" y="9753"/>
                  <a:pt x="9649" y="9176"/>
                  <a:pt x="10133" y="8815"/>
                </a:cubicBezTo>
                <a:cubicBezTo>
                  <a:pt x="10433" y="8591"/>
                  <a:pt x="10572" y="8480"/>
                  <a:pt x="10685" y="8460"/>
                </a:cubicBezTo>
                <a:close/>
                <a:moveTo>
                  <a:pt x="3264" y="8818"/>
                </a:moveTo>
                <a:cubicBezTo>
                  <a:pt x="3305" y="8827"/>
                  <a:pt x="3313" y="8877"/>
                  <a:pt x="3284" y="8967"/>
                </a:cubicBezTo>
                <a:cubicBezTo>
                  <a:pt x="3195" y="9251"/>
                  <a:pt x="3112" y="10027"/>
                  <a:pt x="3111" y="10565"/>
                </a:cubicBezTo>
                <a:cubicBezTo>
                  <a:pt x="3110" y="11194"/>
                  <a:pt x="3188" y="11825"/>
                  <a:pt x="3350" y="12472"/>
                </a:cubicBezTo>
                <a:cubicBezTo>
                  <a:pt x="3400" y="12672"/>
                  <a:pt x="3430" y="12846"/>
                  <a:pt x="3416" y="12860"/>
                </a:cubicBezTo>
                <a:cubicBezTo>
                  <a:pt x="3371" y="12905"/>
                  <a:pt x="3337" y="12886"/>
                  <a:pt x="3034" y="12641"/>
                </a:cubicBezTo>
                <a:cubicBezTo>
                  <a:pt x="2303" y="12050"/>
                  <a:pt x="1423" y="10957"/>
                  <a:pt x="1483" y="10716"/>
                </a:cubicBezTo>
                <a:cubicBezTo>
                  <a:pt x="1528" y="10535"/>
                  <a:pt x="1940" y="10024"/>
                  <a:pt x="2356" y="9576"/>
                </a:cubicBezTo>
                <a:cubicBezTo>
                  <a:pt x="2365" y="9560"/>
                  <a:pt x="2377" y="9544"/>
                  <a:pt x="2394" y="9532"/>
                </a:cubicBezTo>
                <a:cubicBezTo>
                  <a:pt x="2636" y="9274"/>
                  <a:pt x="2876" y="9035"/>
                  <a:pt x="3043" y="8918"/>
                </a:cubicBezTo>
                <a:cubicBezTo>
                  <a:pt x="3149" y="8843"/>
                  <a:pt x="3223" y="8810"/>
                  <a:pt x="3264" y="8818"/>
                </a:cubicBezTo>
                <a:close/>
                <a:moveTo>
                  <a:pt x="20296" y="11314"/>
                </a:moveTo>
                <a:cubicBezTo>
                  <a:pt x="20381" y="11402"/>
                  <a:pt x="20653" y="12169"/>
                  <a:pt x="20766" y="12639"/>
                </a:cubicBezTo>
                <a:cubicBezTo>
                  <a:pt x="20951" y="13408"/>
                  <a:pt x="21014" y="14186"/>
                  <a:pt x="20946" y="14855"/>
                </a:cubicBezTo>
                <a:cubicBezTo>
                  <a:pt x="20769" y="16581"/>
                  <a:pt x="20149" y="17906"/>
                  <a:pt x="18954" y="19110"/>
                </a:cubicBezTo>
                <a:cubicBezTo>
                  <a:pt x="17924" y="20148"/>
                  <a:pt x="16709" y="20795"/>
                  <a:pt x="15348" y="21033"/>
                </a:cubicBezTo>
                <a:cubicBezTo>
                  <a:pt x="14427" y="21195"/>
                  <a:pt x="13522" y="21171"/>
                  <a:pt x="12623" y="20960"/>
                </a:cubicBezTo>
                <a:cubicBezTo>
                  <a:pt x="12186" y="20857"/>
                  <a:pt x="11298" y="20534"/>
                  <a:pt x="11254" y="20462"/>
                </a:cubicBezTo>
                <a:cubicBezTo>
                  <a:pt x="11240" y="20439"/>
                  <a:pt x="11402" y="20291"/>
                  <a:pt x="11614" y="20131"/>
                </a:cubicBezTo>
                <a:cubicBezTo>
                  <a:pt x="12586" y="19396"/>
                  <a:pt x="13397" y="18381"/>
                  <a:pt x="13872" y="17301"/>
                </a:cubicBezTo>
                <a:cubicBezTo>
                  <a:pt x="14023" y="16958"/>
                  <a:pt x="14098" y="16848"/>
                  <a:pt x="14253" y="16747"/>
                </a:cubicBezTo>
                <a:cubicBezTo>
                  <a:pt x="14874" y="16343"/>
                  <a:pt x="15480" y="15786"/>
                  <a:pt x="15957" y="15217"/>
                </a:cubicBezTo>
                <a:cubicBezTo>
                  <a:pt x="15932" y="15228"/>
                  <a:pt x="15902" y="15221"/>
                  <a:pt x="15888" y="15197"/>
                </a:cubicBezTo>
                <a:cubicBezTo>
                  <a:pt x="15871" y="15171"/>
                  <a:pt x="15880" y="15136"/>
                  <a:pt x="15906" y="15120"/>
                </a:cubicBezTo>
                <a:cubicBezTo>
                  <a:pt x="15919" y="15112"/>
                  <a:pt x="15934" y="15111"/>
                  <a:pt x="15948" y="15114"/>
                </a:cubicBezTo>
                <a:cubicBezTo>
                  <a:pt x="15962" y="15118"/>
                  <a:pt x="15975" y="15125"/>
                  <a:pt x="15983" y="15138"/>
                </a:cubicBezTo>
                <a:cubicBezTo>
                  <a:pt x="15991" y="15151"/>
                  <a:pt x="15993" y="15167"/>
                  <a:pt x="15990" y="15181"/>
                </a:cubicBezTo>
                <a:cubicBezTo>
                  <a:pt x="16197" y="14930"/>
                  <a:pt x="16385" y="14679"/>
                  <a:pt x="16526" y="14436"/>
                </a:cubicBezTo>
                <a:cubicBezTo>
                  <a:pt x="16695" y="14142"/>
                  <a:pt x="16759" y="14088"/>
                  <a:pt x="17155" y="13917"/>
                </a:cubicBezTo>
                <a:cubicBezTo>
                  <a:pt x="18173" y="13478"/>
                  <a:pt x="19228" y="12631"/>
                  <a:pt x="19958" y="11665"/>
                </a:cubicBezTo>
                <a:cubicBezTo>
                  <a:pt x="20122" y="11448"/>
                  <a:pt x="20274" y="11291"/>
                  <a:pt x="20296" y="11314"/>
                </a:cubicBezTo>
                <a:close/>
                <a:moveTo>
                  <a:pt x="15990" y="15181"/>
                </a:moveTo>
                <a:cubicBezTo>
                  <a:pt x="15980" y="15193"/>
                  <a:pt x="15967" y="15205"/>
                  <a:pt x="15957" y="15217"/>
                </a:cubicBezTo>
                <a:cubicBezTo>
                  <a:pt x="15959" y="15216"/>
                  <a:pt x="15962" y="15217"/>
                  <a:pt x="15964" y="15216"/>
                </a:cubicBezTo>
                <a:cubicBezTo>
                  <a:pt x="15977" y="15207"/>
                  <a:pt x="15987" y="15195"/>
                  <a:pt x="15990" y="15181"/>
                </a:cubicBezTo>
                <a:close/>
                <a:moveTo>
                  <a:pt x="1182" y="11328"/>
                </a:moveTo>
                <a:cubicBezTo>
                  <a:pt x="1235" y="11347"/>
                  <a:pt x="1319" y="11446"/>
                  <a:pt x="1480" y="11669"/>
                </a:cubicBezTo>
                <a:cubicBezTo>
                  <a:pt x="1953" y="12328"/>
                  <a:pt x="2733" y="13042"/>
                  <a:pt x="3489" y="13507"/>
                </a:cubicBezTo>
                <a:cubicBezTo>
                  <a:pt x="3761" y="13674"/>
                  <a:pt x="3819" y="13740"/>
                  <a:pt x="4012" y="14103"/>
                </a:cubicBezTo>
                <a:cubicBezTo>
                  <a:pt x="4689" y="15373"/>
                  <a:pt x="5811" y="16449"/>
                  <a:pt x="7181" y="17143"/>
                </a:cubicBezTo>
                <a:cubicBezTo>
                  <a:pt x="7265" y="17185"/>
                  <a:pt x="7332" y="17223"/>
                  <a:pt x="7397" y="17260"/>
                </a:cubicBezTo>
                <a:cubicBezTo>
                  <a:pt x="7420" y="17270"/>
                  <a:pt x="7443" y="17279"/>
                  <a:pt x="7456" y="17292"/>
                </a:cubicBezTo>
                <a:cubicBezTo>
                  <a:pt x="7456" y="17292"/>
                  <a:pt x="7455" y="17293"/>
                  <a:pt x="7456" y="17293"/>
                </a:cubicBezTo>
                <a:cubicBezTo>
                  <a:pt x="7537" y="17342"/>
                  <a:pt x="7593" y="17379"/>
                  <a:pt x="7593" y="17391"/>
                </a:cubicBezTo>
                <a:cubicBezTo>
                  <a:pt x="7593" y="17478"/>
                  <a:pt x="8119" y="18348"/>
                  <a:pt x="8386" y="18702"/>
                </a:cubicBezTo>
                <a:cubicBezTo>
                  <a:pt x="8748" y="19180"/>
                  <a:pt x="9305" y="19740"/>
                  <a:pt x="9771" y="20094"/>
                </a:cubicBezTo>
                <a:cubicBezTo>
                  <a:pt x="9969" y="20245"/>
                  <a:pt x="10144" y="20388"/>
                  <a:pt x="10158" y="20412"/>
                </a:cubicBezTo>
                <a:cubicBezTo>
                  <a:pt x="10194" y="20470"/>
                  <a:pt x="9954" y="20592"/>
                  <a:pt x="9463" y="20763"/>
                </a:cubicBezTo>
                <a:cubicBezTo>
                  <a:pt x="8987" y="20929"/>
                  <a:pt x="8476" y="21040"/>
                  <a:pt x="7863" y="21111"/>
                </a:cubicBezTo>
                <a:cubicBezTo>
                  <a:pt x="7309" y="21175"/>
                  <a:pt x="7047" y="21170"/>
                  <a:pt x="6446" y="21087"/>
                </a:cubicBezTo>
                <a:cubicBezTo>
                  <a:pt x="4852" y="20866"/>
                  <a:pt x="3607" y="20252"/>
                  <a:pt x="2482" y="19132"/>
                </a:cubicBezTo>
                <a:cubicBezTo>
                  <a:pt x="1461" y="18116"/>
                  <a:pt x="755" y="16736"/>
                  <a:pt x="543" y="15344"/>
                </a:cubicBezTo>
                <a:cubicBezTo>
                  <a:pt x="510" y="15128"/>
                  <a:pt x="491" y="14851"/>
                  <a:pt x="481" y="14568"/>
                </a:cubicBezTo>
                <a:cubicBezTo>
                  <a:pt x="471" y="14504"/>
                  <a:pt x="471" y="14421"/>
                  <a:pt x="474" y="14337"/>
                </a:cubicBezTo>
                <a:cubicBezTo>
                  <a:pt x="471" y="14142"/>
                  <a:pt x="472" y="13949"/>
                  <a:pt x="481" y="13772"/>
                </a:cubicBezTo>
                <a:cubicBezTo>
                  <a:pt x="481" y="13771"/>
                  <a:pt x="481" y="13771"/>
                  <a:pt x="481" y="13770"/>
                </a:cubicBezTo>
                <a:cubicBezTo>
                  <a:pt x="479" y="13728"/>
                  <a:pt x="483" y="13689"/>
                  <a:pt x="492" y="13654"/>
                </a:cubicBezTo>
                <a:cubicBezTo>
                  <a:pt x="500" y="13535"/>
                  <a:pt x="509" y="13415"/>
                  <a:pt x="523" y="13322"/>
                </a:cubicBezTo>
                <a:cubicBezTo>
                  <a:pt x="632" y="12595"/>
                  <a:pt x="979" y="11465"/>
                  <a:pt x="1136" y="11334"/>
                </a:cubicBezTo>
                <a:cubicBezTo>
                  <a:pt x="1148" y="11324"/>
                  <a:pt x="1164" y="11322"/>
                  <a:pt x="1182" y="11328"/>
                </a:cubicBezTo>
                <a:close/>
                <a:moveTo>
                  <a:pt x="13373" y="11358"/>
                </a:moveTo>
                <a:cubicBezTo>
                  <a:pt x="13444" y="11402"/>
                  <a:pt x="13765" y="12301"/>
                  <a:pt x="13865" y="12735"/>
                </a:cubicBezTo>
                <a:cubicBezTo>
                  <a:pt x="13969" y="13186"/>
                  <a:pt x="14075" y="14037"/>
                  <a:pt x="14035" y="14101"/>
                </a:cubicBezTo>
                <a:cubicBezTo>
                  <a:pt x="14008" y="14145"/>
                  <a:pt x="13939" y="14143"/>
                  <a:pt x="13419" y="14085"/>
                </a:cubicBezTo>
                <a:cubicBezTo>
                  <a:pt x="12659" y="13999"/>
                  <a:pt x="11345" y="13613"/>
                  <a:pt x="11294" y="13460"/>
                </a:cubicBezTo>
                <a:cubicBezTo>
                  <a:pt x="11284" y="13431"/>
                  <a:pt x="11439" y="13284"/>
                  <a:pt x="11638" y="13136"/>
                </a:cubicBezTo>
                <a:cubicBezTo>
                  <a:pt x="12084" y="12803"/>
                  <a:pt x="12881" y="11999"/>
                  <a:pt x="13141" y="11617"/>
                </a:cubicBezTo>
                <a:cubicBezTo>
                  <a:pt x="13248" y="11460"/>
                  <a:pt x="13352" y="11344"/>
                  <a:pt x="13373" y="11358"/>
                </a:cubicBezTo>
                <a:close/>
                <a:moveTo>
                  <a:pt x="8088" y="11380"/>
                </a:moveTo>
                <a:cubicBezTo>
                  <a:pt x="8113" y="11380"/>
                  <a:pt x="8217" y="11498"/>
                  <a:pt x="8321" y="11643"/>
                </a:cubicBezTo>
                <a:cubicBezTo>
                  <a:pt x="8578" y="12003"/>
                  <a:pt x="8991" y="12456"/>
                  <a:pt x="9356" y="12777"/>
                </a:cubicBezTo>
                <a:cubicBezTo>
                  <a:pt x="9523" y="12925"/>
                  <a:pt x="9655" y="13064"/>
                  <a:pt x="9648" y="13088"/>
                </a:cubicBezTo>
                <a:cubicBezTo>
                  <a:pt x="9642" y="13112"/>
                  <a:pt x="9664" y="13123"/>
                  <a:pt x="9698" y="13110"/>
                </a:cubicBezTo>
                <a:cubicBezTo>
                  <a:pt x="9780" y="13080"/>
                  <a:pt x="10159" y="13406"/>
                  <a:pt x="10118" y="13472"/>
                </a:cubicBezTo>
                <a:cubicBezTo>
                  <a:pt x="10028" y="13619"/>
                  <a:pt x="8737" y="14000"/>
                  <a:pt x="8116" y="14064"/>
                </a:cubicBezTo>
                <a:cubicBezTo>
                  <a:pt x="7951" y="14081"/>
                  <a:pt x="7737" y="14106"/>
                  <a:pt x="7640" y="14120"/>
                </a:cubicBezTo>
                <a:cubicBezTo>
                  <a:pt x="7544" y="14133"/>
                  <a:pt x="7448" y="14128"/>
                  <a:pt x="7428" y="14109"/>
                </a:cubicBezTo>
                <a:cubicBezTo>
                  <a:pt x="7317" y="13997"/>
                  <a:pt x="7513" y="12779"/>
                  <a:pt x="7750" y="12108"/>
                </a:cubicBezTo>
                <a:cubicBezTo>
                  <a:pt x="7909" y="11657"/>
                  <a:pt x="8039" y="11380"/>
                  <a:pt x="8088" y="11380"/>
                </a:cubicBezTo>
                <a:close/>
                <a:moveTo>
                  <a:pt x="10692" y="13730"/>
                </a:moveTo>
                <a:lnTo>
                  <a:pt x="10998" y="13864"/>
                </a:lnTo>
                <a:cubicBezTo>
                  <a:pt x="11166" y="13938"/>
                  <a:pt x="11472" y="14062"/>
                  <a:pt x="11680" y="14140"/>
                </a:cubicBezTo>
                <a:cubicBezTo>
                  <a:pt x="12004" y="14261"/>
                  <a:pt x="12192" y="14314"/>
                  <a:pt x="12848" y="14469"/>
                </a:cubicBezTo>
                <a:cubicBezTo>
                  <a:pt x="12903" y="14482"/>
                  <a:pt x="13177" y="14513"/>
                  <a:pt x="13459" y="14539"/>
                </a:cubicBezTo>
                <a:cubicBezTo>
                  <a:pt x="13741" y="14565"/>
                  <a:pt x="13988" y="14598"/>
                  <a:pt x="14009" y="14611"/>
                </a:cubicBezTo>
                <a:cubicBezTo>
                  <a:pt x="14100" y="14667"/>
                  <a:pt x="13934" y="15729"/>
                  <a:pt x="13737" y="16356"/>
                </a:cubicBezTo>
                <a:cubicBezTo>
                  <a:pt x="13667" y="16578"/>
                  <a:pt x="13644" y="16599"/>
                  <a:pt x="13285" y="16773"/>
                </a:cubicBezTo>
                <a:cubicBezTo>
                  <a:pt x="12801" y="17008"/>
                  <a:pt x="12162" y="17217"/>
                  <a:pt x="11621" y="17319"/>
                </a:cubicBezTo>
                <a:cubicBezTo>
                  <a:pt x="11603" y="17323"/>
                  <a:pt x="11572" y="17327"/>
                  <a:pt x="11552" y="17330"/>
                </a:cubicBezTo>
                <a:cubicBezTo>
                  <a:pt x="11551" y="17330"/>
                  <a:pt x="11550" y="17330"/>
                  <a:pt x="11550" y="17330"/>
                </a:cubicBezTo>
                <a:cubicBezTo>
                  <a:pt x="11549" y="17330"/>
                  <a:pt x="11549" y="17330"/>
                  <a:pt x="11548" y="17330"/>
                </a:cubicBezTo>
                <a:cubicBezTo>
                  <a:pt x="11084" y="17407"/>
                  <a:pt x="10163" y="17454"/>
                  <a:pt x="9783" y="17418"/>
                </a:cubicBezTo>
                <a:cubicBezTo>
                  <a:pt x="9380" y="17380"/>
                  <a:pt x="8734" y="17247"/>
                  <a:pt x="8330" y="17119"/>
                </a:cubicBezTo>
                <a:cubicBezTo>
                  <a:pt x="7974" y="17006"/>
                  <a:pt x="7926" y="16974"/>
                  <a:pt x="7863" y="16823"/>
                </a:cubicBezTo>
                <a:cubicBezTo>
                  <a:pt x="7616" y="16226"/>
                  <a:pt x="7320" y="14746"/>
                  <a:pt x="7426" y="14638"/>
                </a:cubicBezTo>
                <a:cubicBezTo>
                  <a:pt x="7452" y="14612"/>
                  <a:pt x="7702" y="14568"/>
                  <a:pt x="7982" y="14541"/>
                </a:cubicBezTo>
                <a:cubicBezTo>
                  <a:pt x="8824" y="14460"/>
                  <a:pt x="9782" y="14194"/>
                  <a:pt x="10440" y="13859"/>
                </a:cubicBezTo>
                <a:lnTo>
                  <a:pt x="10692" y="13730"/>
                </a:lnTo>
                <a:close/>
                <a:moveTo>
                  <a:pt x="4627" y="14116"/>
                </a:moveTo>
                <a:cubicBezTo>
                  <a:pt x="4670" y="14110"/>
                  <a:pt x="4745" y="14127"/>
                  <a:pt x="4831" y="14164"/>
                </a:cubicBezTo>
                <a:cubicBezTo>
                  <a:pt x="5168" y="14305"/>
                  <a:pt x="5987" y="14492"/>
                  <a:pt x="6433" y="14530"/>
                </a:cubicBezTo>
                <a:lnTo>
                  <a:pt x="6865" y="14566"/>
                </a:lnTo>
                <a:lnTo>
                  <a:pt x="6947" y="15168"/>
                </a:lnTo>
                <a:cubicBezTo>
                  <a:pt x="6993" y="15499"/>
                  <a:pt x="7079" y="15948"/>
                  <a:pt x="7139" y="16166"/>
                </a:cubicBezTo>
                <a:cubicBezTo>
                  <a:pt x="7200" y="16387"/>
                  <a:pt x="7229" y="16582"/>
                  <a:pt x="7205" y="16606"/>
                </a:cubicBezTo>
                <a:cubicBezTo>
                  <a:pt x="7128" y="16684"/>
                  <a:pt x="6109" y="15955"/>
                  <a:pt x="5627" y="15477"/>
                </a:cubicBezTo>
                <a:cubicBezTo>
                  <a:pt x="5104" y="14958"/>
                  <a:pt x="4525" y="14200"/>
                  <a:pt x="4596" y="14129"/>
                </a:cubicBezTo>
                <a:cubicBezTo>
                  <a:pt x="4603" y="14122"/>
                  <a:pt x="4612" y="14118"/>
                  <a:pt x="4627" y="14116"/>
                </a:cubicBezTo>
                <a:close/>
                <a:moveTo>
                  <a:pt x="15789" y="14423"/>
                </a:moveTo>
                <a:cubicBezTo>
                  <a:pt x="15864" y="14418"/>
                  <a:pt x="15914" y="14423"/>
                  <a:pt x="15928" y="14438"/>
                </a:cubicBezTo>
                <a:cubicBezTo>
                  <a:pt x="16008" y="14519"/>
                  <a:pt x="15440" y="15197"/>
                  <a:pt x="14843" y="15732"/>
                </a:cubicBezTo>
                <a:cubicBezTo>
                  <a:pt x="14651" y="15905"/>
                  <a:pt x="14477" y="16047"/>
                  <a:pt x="14458" y="16047"/>
                </a:cubicBezTo>
                <a:cubicBezTo>
                  <a:pt x="14373" y="16047"/>
                  <a:pt x="14370" y="15927"/>
                  <a:pt x="14441" y="15517"/>
                </a:cubicBezTo>
                <a:cubicBezTo>
                  <a:pt x="14483" y="15277"/>
                  <a:pt x="14516" y="14985"/>
                  <a:pt x="14516" y="14870"/>
                </a:cubicBezTo>
                <a:cubicBezTo>
                  <a:pt x="14516" y="14601"/>
                  <a:pt x="14582" y="14541"/>
                  <a:pt x="14871" y="14541"/>
                </a:cubicBezTo>
                <a:cubicBezTo>
                  <a:pt x="15000" y="14541"/>
                  <a:pt x="15279" y="14506"/>
                  <a:pt x="15493" y="14465"/>
                </a:cubicBezTo>
                <a:cubicBezTo>
                  <a:pt x="15612" y="14442"/>
                  <a:pt x="15714" y="14428"/>
                  <a:pt x="15789" y="14423"/>
                </a:cubicBezTo>
                <a:close/>
                <a:moveTo>
                  <a:pt x="13241" y="17339"/>
                </a:moveTo>
                <a:cubicBezTo>
                  <a:pt x="13265" y="17338"/>
                  <a:pt x="13281" y="17340"/>
                  <a:pt x="13287" y="17347"/>
                </a:cubicBezTo>
                <a:cubicBezTo>
                  <a:pt x="13314" y="17374"/>
                  <a:pt x="13255" y="17520"/>
                  <a:pt x="13143" y="17709"/>
                </a:cubicBezTo>
                <a:cubicBezTo>
                  <a:pt x="12654" y="18527"/>
                  <a:pt x="11928" y="19326"/>
                  <a:pt x="11186" y="19860"/>
                </a:cubicBezTo>
                <a:cubicBezTo>
                  <a:pt x="10957" y="20025"/>
                  <a:pt x="10750" y="20158"/>
                  <a:pt x="10729" y="20158"/>
                </a:cubicBezTo>
                <a:cubicBezTo>
                  <a:pt x="10587" y="20158"/>
                  <a:pt x="9600" y="19371"/>
                  <a:pt x="9228" y="18961"/>
                </a:cubicBezTo>
                <a:cubicBezTo>
                  <a:pt x="8729" y="18412"/>
                  <a:pt x="8238" y="17689"/>
                  <a:pt x="8328" y="17634"/>
                </a:cubicBezTo>
                <a:cubicBezTo>
                  <a:pt x="8349" y="17620"/>
                  <a:pt x="8544" y="17652"/>
                  <a:pt x="8763" y="17705"/>
                </a:cubicBezTo>
                <a:cubicBezTo>
                  <a:pt x="10041" y="18014"/>
                  <a:pt x="11613" y="17915"/>
                  <a:pt x="12861" y="17446"/>
                </a:cubicBezTo>
                <a:cubicBezTo>
                  <a:pt x="13031" y="17382"/>
                  <a:pt x="13171" y="17343"/>
                  <a:pt x="13241" y="1733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07" name="Shape 307"/>
          <p:cNvSpPr/>
          <p:nvPr/>
        </p:nvSpPr>
        <p:spPr>
          <a:xfrm>
            <a:off x="2550532" y="5469575"/>
            <a:ext cx="20059016" cy="1971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 sz="6000"/>
            </a:pPr>
            <a:r>
              <a:t>Como parte da equipe, trato de providenciar as </a:t>
            </a:r>
          </a:p>
          <a:p>
            <a:pPr>
              <a:defRPr sz="6000"/>
            </a:pPr>
            <a:r>
              <a:t>necesidades emocionais, espirituais, y físicas da equipe.  </a:t>
            </a:r>
          </a:p>
        </p:txBody>
      </p:sp>
      <p:sp>
        <p:nvSpPr>
          <p:cNvPr id="308" name="Shape 308"/>
          <p:cNvSpPr/>
          <p:nvPr/>
        </p:nvSpPr>
        <p:spPr>
          <a:xfrm>
            <a:off x="4030519" y="3545373"/>
            <a:ext cx="13779679" cy="1311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buClr>
                <a:srgbClr val="000000"/>
              </a:buClr>
              <a:buFont typeface="Times New Roman"/>
              <a:defRPr sz="7700"/>
            </a:lvl1pPr>
          </a:lstStyle>
          <a:p>
            <a:pPr/>
            <a:r>
              <a:t>A Provisão- O que é meu é seu</a:t>
            </a:r>
          </a:p>
        </p:txBody>
      </p:sp>
      <p:pic>
        <p:nvPicPr>
          <p:cNvPr id="309" name="Screenshot 2016-11-04 09.38.47.png"/>
          <p:cNvPicPr>
            <a:picLocks noChangeAspect="1"/>
          </p:cNvPicPr>
          <p:nvPr/>
        </p:nvPicPr>
        <p:blipFill>
          <a:blip r:embed="rId3">
            <a:extLst/>
          </a:blip>
          <a:srcRect l="0" t="0" r="88227" b="81419"/>
          <a:stretch>
            <a:fillRect/>
          </a:stretch>
        </p:blipFill>
        <p:spPr>
          <a:xfrm>
            <a:off x="-1120269" y="-533892"/>
            <a:ext cx="4017933" cy="3559675"/>
          </a:xfrm>
          <a:prstGeom prst="rect">
            <a:avLst/>
          </a:prstGeom>
          <a:ln w="3175">
            <a:miter lim="400000"/>
          </a:ln>
        </p:spPr>
      </p:pic>
      <p:sp>
        <p:nvSpPr>
          <p:cNvPr id="310" name="Shape 31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9000"/>
            </a:lvl1pPr>
          </a:lstStyle>
          <a:p>
            <a:pPr/>
            <a:r>
              <a:t>Viver em Aliança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/>
          <p:nvPr/>
        </p:nvSpPr>
        <p:spPr>
          <a:xfrm>
            <a:off x="3426274" y="5744782"/>
            <a:ext cx="17531452" cy="1666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>
              <a:buClr>
                <a:srgbClr val="000000"/>
              </a:buClr>
              <a:buFont typeface="Times New Roman"/>
            </a:pPr>
          </a:p>
        </p:txBody>
      </p:sp>
      <p:pic>
        <p:nvPicPr>
          <p:cNvPr id="313" name="pasted-image.png"/>
          <p:cNvPicPr>
            <a:picLocks noChangeAspect="1"/>
          </p:cNvPicPr>
          <p:nvPr/>
        </p:nvPicPr>
        <p:blipFill>
          <a:blip r:embed="rId2">
            <a:extLst/>
          </a:blip>
          <a:srcRect l="4828" t="5204" r="10622" b="9163"/>
          <a:stretch>
            <a:fillRect/>
          </a:stretch>
        </p:blipFill>
        <p:spPr>
          <a:xfrm>
            <a:off x="17635814" y="7855487"/>
            <a:ext cx="5492064" cy="54943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38" h="21564" fill="norm" stroke="1" extrusionOk="0">
                <a:moveTo>
                  <a:pt x="7169" y="1"/>
                </a:moveTo>
                <a:cubicBezTo>
                  <a:pt x="6302" y="3"/>
                  <a:pt x="5605" y="128"/>
                  <a:pt x="4802" y="418"/>
                </a:cubicBezTo>
                <a:cubicBezTo>
                  <a:pt x="2305" y="1319"/>
                  <a:pt x="493" y="3555"/>
                  <a:pt x="94" y="6225"/>
                </a:cubicBezTo>
                <a:cubicBezTo>
                  <a:pt x="-114" y="7622"/>
                  <a:pt x="128" y="9212"/>
                  <a:pt x="744" y="10474"/>
                </a:cubicBezTo>
                <a:lnTo>
                  <a:pt x="875" y="10746"/>
                </a:lnTo>
                <a:lnTo>
                  <a:pt x="674" y="11176"/>
                </a:lnTo>
                <a:cubicBezTo>
                  <a:pt x="205" y="12174"/>
                  <a:pt x="8" y="13050"/>
                  <a:pt x="0" y="14165"/>
                </a:cubicBezTo>
                <a:cubicBezTo>
                  <a:pt x="-7" y="15189"/>
                  <a:pt x="74" y="15714"/>
                  <a:pt x="378" y="16648"/>
                </a:cubicBezTo>
                <a:cubicBezTo>
                  <a:pt x="938" y="18365"/>
                  <a:pt x="2223" y="19875"/>
                  <a:pt x="3856" y="20731"/>
                </a:cubicBezTo>
                <a:cubicBezTo>
                  <a:pt x="4606" y="21124"/>
                  <a:pt x="5225" y="21335"/>
                  <a:pt x="6097" y="21492"/>
                </a:cubicBezTo>
                <a:cubicBezTo>
                  <a:pt x="6355" y="21539"/>
                  <a:pt x="6766" y="21555"/>
                  <a:pt x="7417" y="21542"/>
                </a:cubicBezTo>
                <a:cubicBezTo>
                  <a:pt x="8210" y="21527"/>
                  <a:pt x="8449" y="21502"/>
                  <a:pt x="8887" y="21397"/>
                </a:cubicBezTo>
                <a:cubicBezTo>
                  <a:pt x="9486" y="21254"/>
                  <a:pt x="10030" y="21065"/>
                  <a:pt x="10444" y="20855"/>
                </a:cubicBezTo>
                <a:lnTo>
                  <a:pt x="10729" y="20709"/>
                </a:lnTo>
                <a:lnTo>
                  <a:pt x="11016" y="20854"/>
                </a:lnTo>
                <a:cubicBezTo>
                  <a:pt x="11966" y="21330"/>
                  <a:pt x="13010" y="21564"/>
                  <a:pt x="14186" y="21564"/>
                </a:cubicBezTo>
                <a:cubicBezTo>
                  <a:pt x="15284" y="21564"/>
                  <a:pt x="16186" y="21373"/>
                  <a:pt x="17177" y="20930"/>
                </a:cubicBezTo>
                <a:cubicBezTo>
                  <a:pt x="19401" y="19937"/>
                  <a:pt x="20963" y="17893"/>
                  <a:pt x="21369" y="15444"/>
                </a:cubicBezTo>
                <a:cubicBezTo>
                  <a:pt x="21415" y="15165"/>
                  <a:pt x="21438" y="14711"/>
                  <a:pt x="21437" y="14260"/>
                </a:cubicBezTo>
                <a:cubicBezTo>
                  <a:pt x="21437" y="13810"/>
                  <a:pt x="21413" y="13364"/>
                  <a:pt x="21366" y="13097"/>
                </a:cubicBezTo>
                <a:cubicBezTo>
                  <a:pt x="21226" y="12299"/>
                  <a:pt x="21117" y="11953"/>
                  <a:pt x="20777" y="11215"/>
                </a:cubicBezTo>
                <a:cubicBezTo>
                  <a:pt x="20600" y="10830"/>
                  <a:pt x="20581" y="10756"/>
                  <a:pt x="20630" y="10639"/>
                </a:cubicBezTo>
                <a:cubicBezTo>
                  <a:pt x="21012" y="9719"/>
                  <a:pt x="21116" y="9426"/>
                  <a:pt x="21217" y="8997"/>
                </a:cubicBezTo>
                <a:cubicBezTo>
                  <a:pt x="21486" y="7857"/>
                  <a:pt x="21486" y="6691"/>
                  <a:pt x="21217" y="5580"/>
                </a:cubicBezTo>
                <a:cubicBezTo>
                  <a:pt x="20639" y="3188"/>
                  <a:pt x="18925" y="1249"/>
                  <a:pt x="16658" y="423"/>
                </a:cubicBezTo>
                <a:cubicBezTo>
                  <a:pt x="15931" y="158"/>
                  <a:pt x="15300" y="41"/>
                  <a:pt x="14437" y="10"/>
                </a:cubicBezTo>
                <a:cubicBezTo>
                  <a:pt x="13148" y="-36"/>
                  <a:pt x="12027" y="189"/>
                  <a:pt x="11032" y="695"/>
                </a:cubicBezTo>
                <a:lnTo>
                  <a:pt x="10729" y="848"/>
                </a:lnTo>
                <a:lnTo>
                  <a:pt x="10480" y="722"/>
                </a:lnTo>
                <a:cubicBezTo>
                  <a:pt x="9642" y="294"/>
                  <a:pt x="8616" y="43"/>
                  <a:pt x="7552" y="7"/>
                </a:cubicBezTo>
                <a:cubicBezTo>
                  <a:pt x="7420" y="2"/>
                  <a:pt x="7293" y="0"/>
                  <a:pt x="7169" y="1"/>
                </a:cubicBezTo>
                <a:close/>
                <a:moveTo>
                  <a:pt x="14187" y="446"/>
                </a:moveTo>
                <a:cubicBezTo>
                  <a:pt x="14595" y="450"/>
                  <a:pt x="15007" y="475"/>
                  <a:pt x="15247" y="518"/>
                </a:cubicBezTo>
                <a:cubicBezTo>
                  <a:pt x="16795" y="795"/>
                  <a:pt x="17889" y="1373"/>
                  <a:pt x="19000" y="2502"/>
                </a:cubicBezTo>
                <a:cubicBezTo>
                  <a:pt x="19747" y="3261"/>
                  <a:pt x="20304" y="4170"/>
                  <a:pt x="20615" y="5139"/>
                </a:cubicBezTo>
                <a:cubicBezTo>
                  <a:pt x="20831" y="5814"/>
                  <a:pt x="20898" y="6207"/>
                  <a:pt x="20928" y="6982"/>
                </a:cubicBezTo>
                <a:cubicBezTo>
                  <a:pt x="20929" y="7021"/>
                  <a:pt x="20930" y="7056"/>
                  <a:pt x="20931" y="7095"/>
                </a:cubicBezTo>
                <a:cubicBezTo>
                  <a:pt x="20943" y="7217"/>
                  <a:pt x="20942" y="7380"/>
                  <a:pt x="20932" y="7510"/>
                </a:cubicBezTo>
                <a:cubicBezTo>
                  <a:pt x="20918" y="8334"/>
                  <a:pt x="20785" y="9009"/>
                  <a:pt x="20489" y="9782"/>
                </a:cubicBezTo>
                <a:cubicBezTo>
                  <a:pt x="20406" y="9998"/>
                  <a:pt x="20320" y="10186"/>
                  <a:pt x="20297" y="10200"/>
                </a:cubicBezTo>
                <a:cubicBezTo>
                  <a:pt x="20274" y="10214"/>
                  <a:pt x="20134" y="10063"/>
                  <a:pt x="19984" y="9863"/>
                </a:cubicBezTo>
                <a:cubicBezTo>
                  <a:pt x="19309" y="8961"/>
                  <a:pt x="18309" y="8147"/>
                  <a:pt x="17289" y="7665"/>
                </a:cubicBezTo>
                <a:cubicBezTo>
                  <a:pt x="16965" y="7513"/>
                  <a:pt x="16955" y="7501"/>
                  <a:pt x="16728" y="7067"/>
                </a:cubicBezTo>
                <a:cubicBezTo>
                  <a:pt x="16170" y="6001"/>
                  <a:pt x="15239" y="5022"/>
                  <a:pt x="14139" y="4342"/>
                </a:cubicBezTo>
                <a:cubicBezTo>
                  <a:pt x="13904" y="4196"/>
                  <a:pt x="13812" y="4102"/>
                  <a:pt x="13724" y="3918"/>
                </a:cubicBezTo>
                <a:cubicBezTo>
                  <a:pt x="13309" y="3048"/>
                  <a:pt x="12443" y="2026"/>
                  <a:pt x="11588" y="1398"/>
                </a:cubicBezTo>
                <a:cubicBezTo>
                  <a:pt x="11378" y="1244"/>
                  <a:pt x="11245" y="1113"/>
                  <a:pt x="11270" y="1088"/>
                </a:cubicBezTo>
                <a:cubicBezTo>
                  <a:pt x="11420" y="937"/>
                  <a:pt x="12407" y="627"/>
                  <a:pt x="13157" y="496"/>
                </a:cubicBezTo>
                <a:cubicBezTo>
                  <a:pt x="13332" y="465"/>
                  <a:pt x="13632" y="452"/>
                  <a:pt x="13950" y="449"/>
                </a:cubicBezTo>
                <a:cubicBezTo>
                  <a:pt x="13956" y="449"/>
                  <a:pt x="13961" y="448"/>
                  <a:pt x="13967" y="448"/>
                </a:cubicBezTo>
                <a:cubicBezTo>
                  <a:pt x="13972" y="447"/>
                  <a:pt x="13976" y="449"/>
                  <a:pt x="13981" y="449"/>
                </a:cubicBezTo>
                <a:cubicBezTo>
                  <a:pt x="14051" y="449"/>
                  <a:pt x="14116" y="445"/>
                  <a:pt x="14187" y="446"/>
                </a:cubicBezTo>
                <a:close/>
                <a:moveTo>
                  <a:pt x="7626" y="452"/>
                </a:moveTo>
                <a:cubicBezTo>
                  <a:pt x="7782" y="455"/>
                  <a:pt x="7898" y="465"/>
                  <a:pt x="7995" y="479"/>
                </a:cubicBezTo>
                <a:cubicBezTo>
                  <a:pt x="8373" y="510"/>
                  <a:pt x="8727" y="585"/>
                  <a:pt x="9112" y="700"/>
                </a:cubicBezTo>
                <a:cubicBezTo>
                  <a:pt x="9183" y="709"/>
                  <a:pt x="9235" y="723"/>
                  <a:pt x="9252" y="743"/>
                </a:cubicBezTo>
                <a:cubicBezTo>
                  <a:pt x="9341" y="772"/>
                  <a:pt x="9423" y="793"/>
                  <a:pt x="9518" y="826"/>
                </a:cubicBezTo>
                <a:cubicBezTo>
                  <a:pt x="10271" y="1092"/>
                  <a:pt x="10263" y="1075"/>
                  <a:pt x="9801" y="1424"/>
                </a:cubicBezTo>
                <a:cubicBezTo>
                  <a:pt x="9096" y="1957"/>
                  <a:pt x="8451" y="2666"/>
                  <a:pt x="7983" y="3423"/>
                </a:cubicBezTo>
                <a:cubicBezTo>
                  <a:pt x="7813" y="3697"/>
                  <a:pt x="7766" y="3735"/>
                  <a:pt x="7341" y="3938"/>
                </a:cubicBezTo>
                <a:cubicBezTo>
                  <a:pt x="5742" y="4704"/>
                  <a:pt x="4563" y="5863"/>
                  <a:pt x="3829" y="7393"/>
                </a:cubicBezTo>
                <a:lnTo>
                  <a:pt x="3565" y="7946"/>
                </a:lnTo>
                <a:lnTo>
                  <a:pt x="3100" y="8270"/>
                </a:lnTo>
                <a:cubicBezTo>
                  <a:pt x="2544" y="8658"/>
                  <a:pt x="1857" y="9314"/>
                  <a:pt x="1483" y="9813"/>
                </a:cubicBezTo>
                <a:cubicBezTo>
                  <a:pt x="1333" y="10013"/>
                  <a:pt x="1190" y="10178"/>
                  <a:pt x="1165" y="10178"/>
                </a:cubicBezTo>
                <a:cubicBezTo>
                  <a:pt x="1106" y="10178"/>
                  <a:pt x="1002" y="9973"/>
                  <a:pt x="871" y="9598"/>
                </a:cubicBezTo>
                <a:cubicBezTo>
                  <a:pt x="681" y="9059"/>
                  <a:pt x="564" y="8513"/>
                  <a:pt x="510" y="7965"/>
                </a:cubicBezTo>
                <a:cubicBezTo>
                  <a:pt x="508" y="7962"/>
                  <a:pt x="504" y="7960"/>
                  <a:pt x="502" y="7957"/>
                </a:cubicBezTo>
                <a:cubicBezTo>
                  <a:pt x="465" y="7900"/>
                  <a:pt x="463" y="7859"/>
                  <a:pt x="493" y="7799"/>
                </a:cubicBezTo>
                <a:cubicBezTo>
                  <a:pt x="420" y="6836"/>
                  <a:pt x="553" y="5862"/>
                  <a:pt x="895" y="4898"/>
                </a:cubicBezTo>
                <a:cubicBezTo>
                  <a:pt x="1095" y="4335"/>
                  <a:pt x="1630" y="3370"/>
                  <a:pt x="1816" y="3239"/>
                </a:cubicBezTo>
                <a:cubicBezTo>
                  <a:pt x="1869" y="3201"/>
                  <a:pt x="1902" y="3159"/>
                  <a:pt x="1888" y="3145"/>
                </a:cubicBezTo>
                <a:cubicBezTo>
                  <a:pt x="1875" y="3131"/>
                  <a:pt x="1992" y="2973"/>
                  <a:pt x="2150" y="2793"/>
                </a:cubicBezTo>
                <a:cubicBezTo>
                  <a:pt x="2733" y="2130"/>
                  <a:pt x="3371" y="1620"/>
                  <a:pt x="4094" y="1236"/>
                </a:cubicBezTo>
                <a:cubicBezTo>
                  <a:pt x="4103" y="1226"/>
                  <a:pt x="4122" y="1218"/>
                  <a:pt x="4141" y="1211"/>
                </a:cubicBezTo>
                <a:cubicBezTo>
                  <a:pt x="4443" y="1053"/>
                  <a:pt x="4758" y="916"/>
                  <a:pt x="5092" y="801"/>
                </a:cubicBezTo>
                <a:cubicBezTo>
                  <a:pt x="5162" y="777"/>
                  <a:pt x="5222" y="763"/>
                  <a:pt x="5287" y="742"/>
                </a:cubicBezTo>
                <a:cubicBezTo>
                  <a:pt x="5305" y="724"/>
                  <a:pt x="5353" y="710"/>
                  <a:pt x="5417" y="700"/>
                </a:cubicBezTo>
                <a:cubicBezTo>
                  <a:pt x="5808" y="584"/>
                  <a:pt x="6154" y="519"/>
                  <a:pt x="6602" y="486"/>
                </a:cubicBezTo>
                <a:cubicBezTo>
                  <a:pt x="6678" y="469"/>
                  <a:pt x="6824" y="463"/>
                  <a:pt x="7120" y="455"/>
                </a:cubicBezTo>
                <a:cubicBezTo>
                  <a:pt x="7317" y="450"/>
                  <a:pt x="7484" y="449"/>
                  <a:pt x="7626" y="452"/>
                </a:cubicBezTo>
                <a:close/>
                <a:moveTo>
                  <a:pt x="10708" y="1399"/>
                </a:moveTo>
                <a:cubicBezTo>
                  <a:pt x="10890" y="1399"/>
                  <a:pt x="11853" y="2171"/>
                  <a:pt x="12294" y="2672"/>
                </a:cubicBezTo>
                <a:cubicBezTo>
                  <a:pt x="12692" y="3123"/>
                  <a:pt x="13076" y="3658"/>
                  <a:pt x="13042" y="3714"/>
                </a:cubicBezTo>
                <a:cubicBezTo>
                  <a:pt x="13008" y="3770"/>
                  <a:pt x="12917" y="3765"/>
                  <a:pt x="12807" y="3700"/>
                </a:cubicBezTo>
                <a:cubicBezTo>
                  <a:pt x="12757" y="3671"/>
                  <a:pt x="12455" y="3578"/>
                  <a:pt x="12135" y="3494"/>
                </a:cubicBezTo>
                <a:cubicBezTo>
                  <a:pt x="11624" y="3360"/>
                  <a:pt x="11444" y="3340"/>
                  <a:pt x="10663" y="3318"/>
                </a:cubicBezTo>
                <a:cubicBezTo>
                  <a:pt x="9803" y="3294"/>
                  <a:pt x="9036" y="3351"/>
                  <a:pt x="8743" y="3463"/>
                </a:cubicBezTo>
                <a:cubicBezTo>
                  <a:pt x="8675" y="3489"/>
                  <a:pt x="8604" y="3491"/>
                  <a:pt x="8579" y="3466"/>
                </a:cubicBezTo>
                <a:cubicBezTo>
                  <a:pt x="8515" y="3402"/>
                  <a:pt x="8905" y="2892"/>
                  <a:pt x="9382" y="2418"/>
                </a:cubicBezTo>
                <a:cubicBezTo>
                  <a:pt x="9792" y="2010"/>
                  <a:pt x="10587" y="1399"/>
                  <a:pt x="10708" y="1399"/>
                </a:cubicBezTo>
                <a:close/>
                <a:moveTo>
                  <a:pt x="10032" y="3765"/>
                </a:moveTo>
                <a:cubicBezTo>
                  <a:pt x="10650" y="3749"/>
                  <a:pt x="11409" y="3803"/>
                  <a:pt x="11826" y="3905"/>
                </a:cubicBezTo>
                <a:cubicBezTo>
                  <a:pt x="12629" y="4103"/>
                  <a:pt x="13365" y="4394"/>
                  <a:pt x="13504" y="4567"/>
                </a:cubicBezTo>
                <a:cubicBezTo>
                  <a:pt x="13680" y="4788"/>
                  <a:pt x="14007" y="6045"/>
                  <a:pt x="14029" y="6591"/>
                </a:cubicBezTo>
                <a:lnTo>
                  <a:pt x="14043" y="6941"/>
                </a:lnTo>
                <a:lnTo>
                  <a:pt x="13744" y="6980"/>
                </a:lnTo>
                <a:cubicBezTo>
                  <a:pt x="12462" y="7146"/>
                  <a:pt x="11785" y="7322"/>
                  <a:pt x="11067" y="7672"/>
                </a:cubicBezTo>
                <a:cubicBezTo>
                  <a:pt x="10900" y="7753"/>
                  <a:pt x="10739" y="7819"/>
                  <a:pt x="10709" y="7818"/>
                </a:cubicBezTo>
                <a:cubicBezTo>
                  <a:pt x="10680" y="7817"/>
                  <a:pt x="10544" y="7756"/>
                  <a:pt x="10407" y="7684"/>
                </a:cubicBezTo>
                <a:cubicBezTo>
                  <a:pt x="9817" y="7374"/>
                  <a:pt x="8800" y="7094"/>
                  <a:pt x="7966" y="7014"/>
                </a:cubicBezTo>
                <a:cubicBezTo>
                  <a:pt x="7665" y="6986"/>
                  <a:pt x="7398" y="6941"/>
                  <a:pt x="7372" y="6915"/>
                </a:cubicBezTo>
                <a:cubicBezTo>
                  <a:pt x="7217" y="6758"/>
                  <a:pt x="7791" y="4566"/>
                  <a:pt x="8082" y="4208"/>
                </a:cubicBezTo>
                <a:cubicBezTo>
                  <a:pt x="8184" y="4081"/>
                  <a:pt x="8838" y="3892"/>
                  <a:pt x="9479" y="3804"/>
                </a:cubicBezTo>
                <a:cubicBezTo>
                  <a:pt x="9636" y="3783"/>
                  <a:pt x="9826" y="3771"/>
                  <a:pt x="10032" y="3765"/>
                </a:cubicBezTo>
                <a:close/>
                <a:moveTo>
                  <a:pt x="7303" y="4525"/>
                </a:moveTo>
                <a:cubicBezTo>
                  <a:pt x="7398" y="4521"/>
                  <a:pt x="7382" y="4631"/>
                  <a:pt x="7295" y="4854"/>
                </a:cubicBezTo>
                <a:cubicBezTo>
                  <a:pt x="7161" y="5196"/>
                  <a:pt x="7052" y="5676"/>
                  <a:pt x="6949" y="6363"/>
                </a:cubicBezTo>
                <a:lnTo>
                  <a:pt x="6864" y="6938"/>
                </a:lnTo>
                <a:lnTo>
                  <a:pt x="6319" y="7022"/>
                </a:lnTo>
                <a:cubicBezTo>
                  <a:pt x="6019" y="7068"/>
                  <a:pt x="5595" y="7154"/>
                  <a:pt x="5376" y="7211"/>
                </a:cubicBezTo>
                <a:cubicBezTo>
                  <a:pt x="5156" y="7268"/>
                  <a:pt x="4837" y="7370"/>
                  <a:pt x="4666" y="7438"/>
                </a:cubicBezTo>
                <a:cubicBezTo>
                  <a:pt x="4490" y="7508"/>
                  <a:pt x="4343" y="7541"/>
                  <a:pt x="4327" y="7514"/>
                </a:cubicBezTo>
                <a:cubicBezTo>
                  <a:pt x="4268" y="7419"/>
                  <a:pt x="4985" y="6361"/>
                  <a:pt x="5411" y="5913"/>
                </a:cubicBezTo>
                <a:cubicBezTo>
                  <a:pt x="5763" y="5544"/>
                  <a:pt x="6190" y="5189"/>
                  <a:pt x="6646" y="4887"/>
                </a:cubicBezTo>
                <a:cubicBezTo>
                  <a:pt x="7002" y="4650"/>
                  <a:pt x="7207" y="4530"/>
                  <a:pt x="7303" y="4525"/>
                </a:cubicBezTo>
                <a:close/>
                <a:moveTo>
                  <a:pt x="14263" y="5044"/>
                </a:moveTo>
                <a:cubicBezTo>
                  <a:pt x="14321" y="4984"/>
                  <a:pt x="15015" y="5565"/>
                  <a:pt x="15402" y="5997"/>
                </a:cubicBezTo>
                <a:cubicBezTo>
                  <a:pt x="15586" y="6204"/>
                  <a:pt x="15858" y="6553"/>
                  <a:pt x="16006" y="6773"/>
                </a:cubicBezTo>
                <a:cubicBezTo>
                  <a:pt x="16177" y="7028"/>
                  <a:pt x="16256" y="7191"/>
                  <a:pt x="16226" y="7222"/>
                </a:cubicBezTo>
                <a:cubicBezTo>
                  <a:pt x="16200" y="7248"/>
                  <a:pt x="16166" y="7257"/>
                  <a:pt x="16151" y="7242"/>
                </a:cubicBezTo>
                <a:cubicBezTo>
                  <a:pt x="16100" y="7190"/>
                  <a:pt x="15110" y="7018"/>
                  <a:pt x="14869" y="7018"/>
                </a:cubicBezTo>
                <a:cubicBezTo>
                  <a:pt x="14735" y="7018"/>
                  <a:pt x="14606" y="6988"/>
                  <a:pt x="14579" y="6954"/>
                </a:cubicBezTo>
                <a:cubicBezTo>
                  <a:pt x="14573" y="6947"/>
                  <a:pt x="14567" y="6907"/>
                  <a:pt x="14560" y="6887"/>
                </a:cubicBezTo>
                <a:cubicBezTo>
                  <a:pt x="14556" y="6884"/>
                  <a:pt x="14552" y="6886"/>
                  <a:pt x="14548" y="6882"/>
                </a:cubicBezTo>
                <a:cubicBezTo>
                  <a:pt x="14527" y="6861"/>
                  <a:pt x="14519" y="6763"/>
                  <a:pt x="14519" y="6659"/>
                </a:cubicBezTo>
                <a:cubicBezTo>
                  <a:pt x="14511" y="6603"/>
                  <a:pt x="14503" y="6551"/>
                  <a:pt x="14499" y="6490"/>
                </a:cubicBezTo>
                <a:cubicBezTo>
                  <a:pt x="14481" y="6269"/>
                  <a:pt x="14412" y="5864"/>
                  <a:pt x="14345" y="5588"/>
                </a:cubicBezTo>
                <a:cubicBezTo>
                  <a:pt x="14279" y="5312"/>
                  <a:pt x="14241" y="5066"/>
                  <a:pt x="14263" y="5044"/>
                </a:cubicBezTo>
                <a:close/>
                <a:moveTo>
                  <a:pt x="7682" y="7471"/>
                </a:moveTo>
                <a:cubicBezTo>
                  <a:pt x="7900" y="7479"/>
                  <a:pt x="8204" y="7514"/>
                  <a:pt x="8492" y="7572"/>
                </a:cubicBezTo>
                <a:cubicBezTo>
                  <a:pt x="8676" y="7609"/>
                  <a:pt x="8906" y="7672"/>
                  <a:pt x="9138" y="7740"/>
                </a:cubicBezTo>
                <a:cubicBezTo>
                  <a:pt x="9169" y="7742"/>
                  <a:pt x="9196" y="7746"/>
                  <a:pt x="9207" y="7761"/>
                </a:cubicBezTo>
                <a:cubicBezTo>
                  <a:pt x="9722" y="7916"/>
                  <a:pt x="10221" y="8100"/>
                  <a:pt x="10178" y="8141"/>
                </a:cubicBezTo>
                <a:cubicBezTo>
                  <a:pt x="10167" y="8151"/>
                  <a:pt x="9979" y="8297"/>
                  <a:pt x="9760" y="8465"/>
                </a:cubicBezTo>
                <a:cubicBezTo>
                  <a:pt x="9322" y="8800"/>
                  <a:pt x="8767" y="9274"/>
                  <a:pt x="8812" y="9274"/>
                </a:cubicBezTo>
                <a:cubicBezTo>
                  <a:pt x="8827" y="9274"/>
                  <a:pt x="8721" y="9415"/>
                  <a:pt x="8576" y="9588"/>
                </a:cubicBezTo>
                <a:cubicBezTo>
                  <a:pt x="8431" y="9760"/>
                  <a:pt x="8260" y="9986"/>
                  <a:pt x="8197" y="10089"/>
                </a:cubicBezTo>
                <a:cubicBezTo>
                  <a:pt x="8133" y="10193"/>
                  <a:pt x="8074" y="10278"/>
                  <a:pt x="8063" y="10278"/>
                </a:cubicBezTo>
                <a:cubicBezTo>
                  <a:pt x="7959" y="10278"/>
                  <a:pt x="7435" y="8713"/>
                  <a:pt x="7513" y="8634"/>
                </a:cubicBezTo>
                <a:cubicBezTo>
                  <a:pt x="7528" y="8619"/>
                  <a:pt x="7521" y="8581"/>
                  <a:pt x="7495" y="8550"/>
                </a:cubicBezTo>
                <a:cubicBezTo>
                  <a:pt x="7444" y="8488"/>
                  <a:pt x="7338" y="7566"/>
                  <a:pt x="7376" y="7505"/>
                </a:cubicBezTo>
                <a:cubicBezTo>
                  <a:pt x="7386" y="7487"/>
                  <a:pt x="7430" y="7478"/>
                  <a:pt x="7496" y="7472"/>
                </a:cubicBezTo>
                <a:cubicBezTo>
                  <a:pt x="7546" y="7468"/>
                  <a:pt x="7610" y="7468"/>
                  <a:pt x="7682" y="7471"/>
                </a:cubicBezTo>
                <a:close/>
                <a:moveTo>
                  <a:pt x="13712" y="7471"/>
                </a:moveTo>
                <a:cubicBezTo>
                  <a:pt x="13902" y="7467"/>
                  <a:pt x="14029" y="7492"/>
                  <a:pt x="14052" y="7552"/>
                </a:cubicBezTo>
                <a:cubicBezTo>
                  <a:pt x="14151" y="7810"/>
                  <a:pt x="13772" y="9487"/>
                  <a:pt x="13492" y="10033"/>
                </a:cubicBezTo>
                <a:cubicBezTo>
                  <a:pt x="13453" y="10108"/>
                  <a:pt x="13403" y="10183"/>
                  <a:pt x="13380" y="10197"/>
                </a:cubicBezTo>
                <a:cubicBezTo>
                  <a:pt x="13358" y="10211"/>
                  <a:pt x="13240" y="10083"/>
                  <a:pt x="13118" y="9913"/>
                </a:cubicBezTo>
                <a:cubicBezTo>
                  <a:pt x="12838" y="9522"/>
                  <a:pt x="12092" y="8758"/>
                  <a:pt x="11704" y="8468"/>
                </a:cubicBezTo>
                <a:cubicBezTo>
                  <a:pt x="11540" y="8345"/>
                  <a:pt x="11374" y="8221"/>
                  <a:pt x="11334" y="8190"/>
                </a:cubicBezTo>
                <a:cubicBezTo>
                  <a:pt x="11273" y="8143"/>
                  <a:pt x="11286" y="8119"/>
                  <a:pt x="11417" y="8050"/>
                </a:cubicBezTo>
                <a:cubicBezTo>
                  <a:pt x="11449" y="8033"/>
                  <a:pt x="11492" y="8018"/>
                  <a:pt x="11527" y="8002"/>
                </a:cubicBezTo>
                <a:cubicBezTo>
                  <a:pt x="11534" y="7997"/>
                  <a:pt x="11547" y="7992"/>
                  <a:pt x="11558" y="7988"/>
                </a:cubicBezTo>
                <a:cubicBezTo>
                  <a:pt x="12169" y="7712"/>
                  <a:pt x="13180" y="7481"/>
                  <a:pt x="13712" y="7471"/>
                </a:cubicBezTo>
                <a:close/>
                <a:moveTo>
                  <a:pt x="6709" y="7479"/>
                </a:moveTo>
                <a:lnTo>
                  <a:pt x="6870" y="7493"/>
                </a:lnTo>
                <a:lnTo>
                  <a:pt x="6906" y="7870"/>
                </a:lnTo>
                <a:cubicBezTo>
                  <a:pt x="6989" y="8724"/>
                  <a:pt x="7279" y="9806"/>
                  <a:pt x="7595" y="10436"/>
                </a:cubicBezTo>
                <a:cubicBezTo>
                  <a:pt x="7675" y="10596"/>
                  <a:pt x="7741" y="10749"/>
                  <a:pt x="7741" y="10778"/>
                </a:cubicBezTo>
                <a:cubicBezTo>
                  <a:pt x="7741" y="10806"/>
                  <a:pt x="7676" y="10970"/>
                  <a:pt x="7595" y="11142"/>
                </a:cubicBezTo>
                <a:cubicBezTo>
                  <a:pt x="7199" y="11993"/>
                  <a:pt x="6990" y="12818"/>
                  <a:pt x="6883" y="13940"/>
                </a:cubicBezTo>
                <a:cubicBezTo>
                  <a:pt x="6872" y="14054"/>
                  <a:pt x="6847" y="14065"/>
                  <a:pt x="6621" y="14073"/>
                </a:cubicBezTo>
                <a:cubicBezTo>
                  <a:pt x="6140" y="14092"/>
                  <a:pt x="4978" y="13783"/>
                  <a:pt x="4373" y="13474"/>
                </a:cubicBezTo>
                <a:cubicBezTo>
                  <a:pt x="4135" y="13352"/>
                  <a:pt x="4110" y="13321"/>
                  <a:pt x="3989" y="12993"/>
                </a:cubicBezTo>
                <a:cubicBezTo>
                  <a:pt x="3486" y="11625"/>
                  <a:pt x="3424" y="10190"/>
                  <a:pt x="3808" y="8782"/>
                </a:cubicBezTo>
                <a:cubicBezTo>
                  <a:pt x="3855" y="8608"/>
                  <a:pt x="3908" y="8461"/>
                  <a:pt x="3944" y="8387"/>
                </a:cubicBezTo>
                <a:cubicBezTo>
                  <a:pt x="3948" y="8371"/>
                  <a:pt x="3953" y="8357"/>
                  <a:pt x="3960" y="8351"/>
                </a:cubicBezTo>
                <a:cubicBezTo>
                  <a:pt x="3962" y="8348"/>
                  <a:pt x="3967" y="8334"/>
                  <a:pt x="3969" y="8332"/>
                </a:cubicBezTo>
                <a:cubicBezTo>
                  <a:pt x="4215" y="8034"/>
                  <a:pt x="6166" y="7426"/>
                  <a:pt x="6709" y="7479"/>
                </a:cubicBezTo>
                <a:close/>
                <a:moveTo>
                  <a:pt x="14542" y="7493"/>
                </a:moveTo>
                <a:lnTo>
                  <a:pt x="14940" y="7504"/>
                </a:lnTo>
                <a:cubicBezTo>
                  <a:pt x="15332" y="7514"/>
                  <a:pt x="16105" y="7682"/>
                  <a:pt x="16466" y="7834"/>
                </a:cubicBezTo>
                <a:cubicBezTo>
                  <a:pt x="16619" y="7898"/>
                  <a:pt x="16665" y="7956"/>
                  <a:pt x="16757" y="8203"/>
                </a:cubicBezTo>
                <a:cubicBezTo>
                  <a:pt x="17101" y="9119"/>
                  <a:pt x="17257" y="10281"/>
                  <a:pt x="17158" y="11190"/>
                </a:cubicBezTo>
                <a:cubicBezTo>
                  <a:pt x="17073" y="11974"/>
                  <a:pt x="16862" y="12780"/>
                  <a:pt x="16602" y="13313"/>
                </a:cubicBezTo>
                <a:cubicBezTo>
                  <a:pt x="16354" y="13823"/>
                  <a:pt x="16364" y="13818"/>
                  <a:pt x="15513" y="13988"/>
                </a:cubicBezTo>
                <a:cubicBezTo>
                  <a:pt x="14520" y="14186"/>
                  <a:pt x="14517" y="14185"/>
                  <a:pt x="14516" y="13767"/>
                </a:cubicBezTo>
                <a:cubicBezTo>
                  <a:pt x="14513" y="13068"/>
                  <a:pt x="14254" y="12076"/>
                  <a:pt x="13825" y="11117"/>
                </a:cubicBezTo>
                <a:lnTo>
                  <a:pt x="13673" y="10778"/>
                </a:lnTo>
                <a:lnTo>
                  <a:pt x="13849" y="10390"/>
                </a:lnTo>
                <a:cubicBezTo>
                  <a:pt x="14249" y="9512"/>
                  <a:pt x="14479" y="8599"/>
                  <a:pt x="14529" y="7695"/>
                </a:cubicBezTo>
                <a:lnTo>
                  <a:pt x="14542" y="7493"/>
                </a:lnTo>
                <a:close/>
                <a:moveTo>
                  <a:pt x="17313" y="8242"/>
                </a:moveTo>
                <a:cubicBezTo>
                  <a:pt x="17378" y="8201"/>
                  <a:pt x="18267" y="8811"/>
                  <a:pt x="18667" y="9172"/>
                </a:cubicBezTo>
                <a:cubicBezTo>
                  <a:pt x="19091" y="9553"/>
                  <a:pt x="19481" y="10001"/>
                  <a:pt x="19775" y="10441"/>
                </a:cubicBezTo>
                <a:lnTo>
                  <a:pt x="20003" y="10779"/>
                </a:lnTo>
                <a:lnTo>
                  <a:pt x="19775" y="11117"/>
                </a:lnTo>
                <a:cubicBezTo>
                  <a:pt x="19289" y="11844"/>
                  <a:pt x="18626" y="12499"/>
                  <a:pt x="17857" y="13008"/>
                </a:cubicBezTo>
                <a:cubicBezTo>
                  <a:pt x="17168" y="13465"/>
                  <a:pt x="17060" y="13483"/>
                  <a:pt x="17188" y="13120"/>
                </a:cubicBezTo>
                <a:cubicBezTo>
                  <a:pt x="17503" y="12225"/>
                  <a:pt x="17604" y="11609"/>
                  <a:pt x="17606" y="10567"/>
                </a:cubicBezTo>
                <a:cubicBezTo>
                  <a:pt x="17608" y="9775"/>
                  <a:pt x="17539" y="9226"/>
                  <a:pt x="17364" y="8609"/>
                </a:cubicBezTo>
                <a:cubicBezTo>
                  <a:pt x="17310" y="8419"/>
                  <a:pt x="17288" y="8258"/>
                  <a:pt x="17313" y="8242"/>
                </a:cubicBezTo>
                <a:close/>
                <a:moveTo>
                  <a:pt x="10684" y="8461"/>
                </a:moveTo>
                <a:cubicBezTo>
                  <a:pt x="10798" y="8441"/>
                  <a:pt x="10886" y="8511"/>
                  <a:pt x="11084" y="8647"/>
                </a:cubicBezTo>
                <a:cubicBezTo>
                  <a:pt x="11533" y="8956"/>
                  <a:pt x="11972" y="9355"/>
                  <a:pt x="12353" y="9790"/>
                </a:cubicBezTo>
                <a:cubicBezTo>
                  <a:pt x="12376" y="9803"/>
                  <a:pt x="12393" y="9819"/>
                  <a:pt x="12396" y="9840"/>
                </a:cubicBezTo>
                <a:cubicBezTo>
                  <a:pt x="12396" y="9841"/>
                  <a:pt x="12398" y="9841"/>
                  <a:pt x="12398" y="9841"/>
                </a:cubicBezTo>
                <a:cubicBezTo>
                  <a:pt x="12563" y="10034"/>
                  <a:pt x="12718" y="10232"/>
                  <a:pt x="12855" y="10433"/>
                </a:cubicBezTo>
                <a:cubicBezTo>
                  <a:pt x="13130" y="10839"/>
                  <a:pt x="13133" y="10825"/>
                  <a:pt x="12678" y="11422"/>
                </a:cubicBezTo>
                <a:cubicBezTo>
                  <a:pt x="12320" y="11894"/>
                  <a:pt x="11662" y="12538"/>
                  <a:pt x="11228" y="12845"/>
                </a:cubicBezTo>
                <a:cubicBezTo>
                  <a:pt x="10705" y="13214"/>
                  <a:pt x="10738" y="13209"/>
                  <a:pt x="10403" y="12988"/>
                </a:cubicBezTo>
                <a:cubicBezTo>
                  <a:pt x="9740" y="12551"/>
                  <a:pt x="8993" y="11808"/>
                  <a:pt x="8514" y="11108"/>
                </a:cubicBezTo>
                <a:cubicBezTo>
                  <a:pt x="8301" y="10796"/>
                  <a:pt x="8294" y="10825"/>
                  <a:pt x="8729" y="10228"/>
                </a:cubicBezTo>
                <a:cubicBezTo>
                  <a:pt x="9075" y="9754"/>
                  <a:pt x="9649" y="9176"/>
                  <a:pt x="10133" y="8815"/>
                </a:cubicBezTo>
                <a:cubicBezTo>
                  <a:pt x="10433" y="8591"/>
                  <a:pt x="10571" y="8481"/>
                  <a:pt x="10684" y="8461"/>
                </a:cubicBezTo>
                <a:close/>
                <a:moveTo>
                  <a:pt x="3266" y="8820"/>
                </a:moveTo>
                <a:cubicBezTo>
                  <a:pt x="3307" y="8828"/>
                  <a:pt x="3314" y="8878"/>
                  <a:pt x="3286" y="8968"/>
                </a:cubicBezTo>
                <a:cubicBezTo>
                  <a:pt x="3196" y="9251"/>
                  <a:pt x="3110" y="10028"/>
                  <a:pt x="3109" y="10566"/>
                </a:cubicBezTo>
                <a:cubicBezTo>
                  <a:pt x="3108" y="11194"/>
                  <a:pt x="3189" y="11825"/>
                  <a:pt x="3351" y="12472"/>
                </a:cubicBezTo>
                <a:cubicBezTo>
                  <a:pt x="3401" y="12672"/>
                  <a:pt x="3430" y="12846"/>
                  <a:pt x="3416" y="12860"/>
                </a:cubicBezTo>
                <a:cubicBezTo>
                  <a:pt x="3371" y="12905"/>
                  <a:pt x="3338" y="12886"/>
                  <a:pt x="3035" y="12640"/>
                </a:cubicBezTo>
                <a:cubicBezTo>
                  <a:pt x="2303" y="12049"/>
                  <a:pt x="1422" y="10958"/>
                  <a:pt x="1483" y="10717"/>
                </a:cubicBezTo>
                <a:cubicBezTo>
                  <a:pt x="1528" y="10536"/>
                  <a:pt x="1939" y="10023"/>
                  <a:pt x="2355" y="9575"/>
                </a:cubicBezTo>
                <a:cubicBezTo>
                  <a:pt x="2364" y="9559"/>
                  <a:pt x="2376" y="9545"/>
                  <a:pt x="2393" y="9533"/>
                </a:cubicBezTo>
                <a:cubicBezTo>
                  <a:pt x="2636" y="9275"/>
                  <a:pt x="2877" y="9037"/>
                  <a:pt x="3044" y="8919"/>
                </a:cubicBezTo>
                <a:cubicBezTo>
                  <a:pt x="3150" y="8845"/>
                  <a:pt x="3225" y="8811"/>
                  <a:pt x="3266" y="8820"/>
                </a:cubicBezTo>
                <a:close/>
                <a:moveTo>
                  <a:pt x="20297" y="11313"/>
                </a:moveTo>
                <a:cubicBezTo>
                  <a:pt x="20382" y="11401"/>
                  <a:pt x="20653" y="12170"/>
                  <a:pt x="20766" y="12640"/>
                </a:cubicBezTo>
                <a:cubicBezTo>
                  <a:pt x="20951" y="13409"/>
                  <a:pt x="21015" y="14188"/>
                  <a:pt x="20946" y="14857"/>
                </a:cubicBezTo>
                <a:cubicBezTo>
                  <a:pt x="20769" y="16583"/>
                  <a:pt x="20149" y="17907"/>
                  <a:pt x="18954" y="19111"/>
                </a:cubicBezTo>
                <a:cubicBezTo>
                  <a:pt x="17923" y="20149"/>
                  <a:pt x="16710" y="20796"/>
                  <a:pt x="15349" y="21034"/>
                </a:cubicBezTo>
                <a:cubicBezTo>
                  <a:pt x="14427" y="21196"/>
                  <a:pt x="13523" y="21171"/>
                  <a:pt x="12624" y="20960"/>
                </a:cubicBezTo>
                <a:cubicBezTo>
                  <a:pt x="12186" y="20857"/>
                  <a:pt x="11299" y="20535"/>
                  <a:pt x="11255" y="20463"/>
                </a:cubicBezTo>
                <a:cubicBezTo>
                  <a:pt x="11241" y="20440"/>
                  <a:pt x="11404" y="20290"/>
                  <a:pt x="11616" y="20129"/>
                </a:cubicBezTo>
                <a:cubicBezTo>
                  <a:pt x="12588" y="19394"/>
                  <a:pt x="13397" y="18381"/>
                  <a:pt x="13873" y="17301"/>
                </a:cubicBezTo>
                <a:cubicBezTo>
                  <a:pt x="14023" y="16958"/>
                  <a:pt x="14098" y="16849"/>
                  <a:pt x="14252" y="16748"/>
                </a:cubicBezTo>
                <a:cubicBezTo>
                  <a:pt x="14873" y="16343"/>
                  <a:pt x="15481" y="15787"/>
                  <a:pt x="15958" y="15218"/>
                </a:cubicBezTo>
                <a:cubicBezTo>
                  <a:pt x="15933" y="15229"/>
                  <a:pt x="15903" y="15222"/>
                  <a:pt x="15888" y="15198"/>
                </a:cubicBezTo>
                <a:cubicBezTo>
                  <a:pt x="15872" y="15172"/>
                  <a:pt x="15881" y="15136"/>
                  <a:pt x="15907" y="15120"/>
                </a:cubicBezTo>
                <a:cubicBezTo>
                  <a:pt x="15920" y="15112"/>
                  <a:pt x="15935" y="15111"/>
                  <a:pt x="15949" y="15114"/>
                </a:cubicBezTo>
                <a:cubicBezTo>
                  <a:pt x="15962" y="15117"/>
                  <a:pt x="15975" y="15126"/>
                  <a:pt x="15983" y="15139"/>
                </a:cubicBezTo>
                <a:cubicBezTo>
                  <a:pt x="15991" y="15152"/>
                  <a:pt x="15994" y="15167"/>
                  <a:pt x="15990" y="15181"/>
                </a:cubicBezTo>
                <a:cubicBezTo>
                  <a:pt x="16198" y="14930"/>
                  <a:pt x="16386" y="14678"/>
                  <a:pt x="16526" y="14435"/>
                </a:cubicBezTo>
                <a:cubicBezTo>
                  <a:pt x="16696" y="14141"/>
                  <a:pt x="16761" y="14088"/>
                  <a:pt x="17157" y="13918"/>
                </a:cubicBezTo>
                <a:cubicBezTo>
                  <a:pt x="18175" y="13478"/>
                  <a:pt x="19229" y="12632"/>
                  <a:pt x="19959" y="11665"/>
                </a:cubicBezTo>
                <a:cubicBezTo>
                  <a:pt x="20123" y="11449"/>
                  <a:pt x="20275" y="11290"/>
                  <a:pt x="20297" y="11313"/>
                </a:cubicBezTo>
                <a:close/>
                <a:moveTo>
                  <a:pt x="15990" y="15181"/>
                </a:moveTo>
                <a:cubicBezTo>
                  <a:pt x="15980" y="15193"/>
                  <a:pt x="15968" y="15206"/>
                  <a:pt x="15958" y="15218"/>
                </a:cubicBezTo>
                <a:cubicBezTo>
                  <a:pt x="15960" y="15217"/>
                  <a:pt x="15963" y="15218"/>
                  <a:pt x="15966" y="15217"/>
                </a:cubicBezTo>
                <a:cubicBezTo>
                  <a:pt x="15979" y="15209"/>
                  <a:pt x="15987" y="15195"/>
                  <a:pt x="15990" y="15181"/>
                </a:cubicBezTo>
                <a:close/>
                <a:moveTo>
                  <a:pt x="1180" y="11329"/>
                </a:moveTo>
                <a:cubicBezTo>
                  <a:pt x="1234" y="11348"/>
                  <a:pt x="1319" y="11447"/>
                  <a:pt x="1479" y="11670"/>
                </a:cubicBezTo>
                <a:cubicBezTo>
                  <a:pt x="1953" y="12329"/>
                  <a:pt x="2734" y="13043"/>
                  <a:pt x="3490" y="13508"/>
                </a:cubicBezTo>
                <a:cubicBezTo>
                  <a:pt x="3762" y="13675"/>
                  <a:pt x="3819" y="13742"/>
                  <a:pt x="4012" y="14105"/>
                </a:cubicBezTo>
                <a:cubicBezTo>
                  <a:pt x="4689" y="15375"/>
                  <a:pt x="5811" y="16450"/>
                  <a:pt x="7182" y="17144"/>
                </a:cubicBezTo>
                <a:cubicBezTo>
                  <a:pt x="7266" y="17186"/>
                  <a:pt x="7332" y="17225"/>
                  <a:pt x="7397" y="17262"/>
                </a:cubicBezTo>
                <a:cubicBezTo>
                  <a:pt x="7420" y="17272"/>
                  <a:pt x="7442" y="17281"/>
                  <a:pt x="7455" y="17293"/>
                </a:cubicBezTo>
                <a:cubicBezTo>
                  <a:pt x="7455" y="17293"/>
                  <a:pt x="7456" y="17293"/>
                  <a:pt x="7456" y="17293"/>
                </a:cubicBezTo>
                <a:cubicBezTo>
                  <a:pt x="7538" y="17342"/>
                  <a:pt x="7592" y="17380"/>
                  <a:pt x="7592" y="17391"/>
                </a:cubicBezTo>
                <a:cubicBezTo>
                  <a:pt x="7592" y="17479"/>
                  <a:pt x="8119" y="18349"/>
                  <a:pt x="8387" y="18703"/>
                </a:cubicBezTo>
                <a:cubicBezTo>
                  <a:pt x="8749" y="19181"/>
                  <a:pt x="9305" y="19740"/>
                  <a:pt x="9770" y="20094"/>
                </a:cubicBezTo>
                <a:cubicBezTo>
                  <a:pt x="9969" y="20245"/>
                  <a:pt x="10145" y="20387"/>
                  <a:pt x="10159" y="20411"/>
                </a:cubicBezTo>
                <a:cubicBezTo>
                  <a:pt x="10195" y="20470"/>
                  <a:pt x="9954" y="20592"/>
                  <a:pt x="9464" y="20763"/>
                </a:cubicBezTo>
                <a:cubicBezTo>
                  <a:pt x="8988" y="20929"/>
                  <a:pt x="8476" y="21040"/>
                  <a:pt x="7863" y="21111"/>
                </a:cubicBezTo>
                <a:cubicBezTo>
                  <a:pt x="7309" y="21175"/>
                  <a:pt x="7047" y="21170"/>
                  <a:pt x="6446" y="21087"/>
                </a:cubicBezTo>
                <a:cubicBezTo>
                  <a:pt x="4852" y="20867"/>
                  <a:pt x="3607" y="20253"/>
                  <a:pt x="2482" y="19133"/>
                </a:cubicBezTo>
                <a:cubicBezTo>
                  <a:pt x="1461" y="18116"/>
                  <a:pt x="754" y="16736"/>
                  <a:pt x="542" y="15344"/>
                </a:cubicBezTo>
                <a:cubicBezTo>
                  <a:pt x="509" y="15129"/>
                  <a:pt x="492" y="14852"/>
                  <a:pt x="482" y="14569"/>
                </a:cubicBezTo>
                <a:cubicBezTo>
                  <a:pt x="472" y="14505"/>
                  <a:pt x="469" y="14422"/>
                  <a:pt x="472" y="14337"/>
                </a:cubicBezTo>
                <a:cubicBezTo>
                  <a:pt x="470" y="14142"/>
                  <a:pt x="473" y="13950"/>
                  <a:pt x="482" y="13773"/>
                </a:cubicBezTo>
                <a:cubicBezTo>
                  <a:pt x="482" y="13772"/>
                  <a:pt x="482" y="13771"/>
                  <a:pt x="482" y="13770"/>
                </a:cubicBezTo>
                <a:cubicBezTo>
                  <a:pt x="480" y="13727"/>
                  <a:pt x="483" y="13691"/>
                  <a:pt x="493" y="13656"/>
                </a:cubicBezTo>
                <a:cubicBezTo>
                  <a:pt x="501" y="13537"/>
                  <a:pt x="510" y="13415"/>
                  <a:pt x="524" y="13321"/>
                </a:cubicBezTo>
                <a:cubicBezTo>
                  <a:pt x="632" y="12594"/>
                  <a:pt x="980" y="11466"/>
                  <a:pt x="1137" y="11335"/>
                </a:cubicBezTo>
                <a:cubicBezTo>
                  <a:pt x="1149" y="11325"/>
                  <a:pt x="1163" y="11323"/>
                  <a:pt x="1180" y="11329"/>
                </a:cubicBezTo>
                <a:close/>
                <a:moveTo>
                  <a:pt x="13374" y="11357"/>
                </a:moveTo>
                <a:cubicBezTo>
                  <a:pt x="13445" y="11401"/>
                  <a:pt x="13765" y="12301"/>
                  <a:pt x="13865" y="12735"/>
                </a:cubicBezTo>
                <a:cubicBezTo>
                  <a:pt x="13969" y="13186"/>
                  <a:pt x="14076" y="14037"/>
                  <a:pt x="14037" y="14102"/>
                </a:cubicBezTo>
                <a:cubicBezTo>
                  <a:pt x="14010" y="14145"/>
                  <a:pt x="13940" y="14143"/>
                  <a:pt x="13420" y="14084"/>
                </a:cubicBezTo>
                <a:cubicBezTo>
                  <a:pt x="12660" y="13999"/>
                  <a:pt x="11346" y="13613"/>
                  <a:pt x="11295" y="13460"/>
                </a:cubicBezTo>
                <a:cubicBezTo>
                  <a:pt x="11285" y="13431"/>
                  <a:pt x="11440" y="13286"/>
                  <a:pt x="11639" y="13137"/>
                </a:cubicBezTo>
                <a:cubicBezTo>
                  <a:pt x="12086" y="12805"/>
                  <a:pt x="12881" y="12001"/>
                  <a:pt x="13141" y="11619"/>
                </a:cubicBezTo>
                <a:cubicBezTo>
                  <a:pt x="13248" y="11462"/>
                  <a:pt x="13352" y="11344"/>
                  <a:pt x="13374" y="11357"/>
                </a:cubicBezTo>
                <a:close/>
                <a:moveTo>
                  <a:pt x="8088" y="11380"/>
                </a:moveTo>
                <a:cubicBezTo>
                  <a:pt x="8112" y="11380"/>
                  <a:pt x="8217" y="11499"/>
                  <a:pt x="8320" y="11644"/>
                </a:cubicBezTo>
                <a:cubicBezTo>
                  <a:pt x="8578" y="12003"/>
                  <a:pt x="8992" y="12456"/>
                  <a:pt x="9357" y="12778"/>
                </a:cubicBezTo>
                <a:cubicBezTo>
                  <a:pt x="9524" y="12925"/>
                  <a:pt x="9655" y="13065"/>
                  <a:pt x="9648" y="13089"/>
                </a:cubicBezTo>
                <a:cubicBezTo>
                  <a:pt x="9642" y="13113"/>
                  <a:pt x="9664" y="13123"/>
                  <a:pt x="9698" y="13111"/>
                </a:cubicBezTo>
                <a:cubicBezTo>
                  <a:pt x="9780" y="13081"/>
                  <a:pt x="10158" y="13406"/>
                  <a:pt x="10118" y="13472"/>
                </a:cubicBezTo>
                <a:cubicBezTo>
                  <a:pt x="10028" y="13618"/>
                  <a:pt x="8736" y="14000"/>
                  <a:pt x="8114" y="14064"/>
                </a:cubicBezTo>
                <a:cubicBezTo>
                  <a:pt x="7950" y="14081"/>
                  <a:pt x="7737" y="14106"/>
                  <a:pt x="7640" y="14120"/>
                </a:cubicBezTo>
                <a:cubicBezTo>
                  <a:pt x="7544" y="14134"/>
                  <a:pt x="7448" y="14129"/>
                  <a:pt x="7428" y="14109"/>
                </a:cubicBezTo>
                <a:cubicBezTo>
                  <a:pt x="7317" y="13997"/>
                  <a:pt x="7513" y="12778"/>
                  <a:pt x="7750" y="12108"/>
                </a:cubicBezTo>
                <a:cubicBezTo>
                  <a:pt x="7910" y="11657"/>
                  <a:pt x="8038" y="11380"/>
                  <a:pt x="8088" y="11380"/>
                </a:cubicBezTo>
                <a:close/>
                <a:moveTo>
                  <a:pt x="10694" y="13731"/>
                </a:moveTo>
                <a:lnTo>
                  <a:pt x="10997" y="13865"/>
                </a:lnTo>
                <a:cubicBezTo>
                  <a:pt x="11165" y="13939"/>
                  <a:pt x="11473" y="14063"/>
                  <a:pt x="11681" y="14140"/>
                </a:cubicBezTo>
                <a:cubicBezTo>
                  <a:pt x="12004" y="14261"/>
                  <a:pt x="12192" y="14314"/>
                  <a:pt x="12849" y="14469"/>
                </a:cubicBezTo>
                <a:cubicBezTo>
                  <a:pt x="12903" y="14482"/>
                  <a:pt x="13177" y="14515"/>
                  <a:pt x="13459" y="14541"/>
                </a:cubicBezTo>
                <a:cubicBezTo>
                  <a:pt x="13741" y="14567"/>
                  <a:pt x="13990" y="14599"/>
                  <a:pt x="14011" y="14612"/>
                </a:cubicBezTo>
                <a:cubicBezTo>
                  <a:pt x="14101" y="14668"/>
                  <a:pt x="13935" y="15729"/>
                  <a:pt x="13738" y="16355"/>
                </a:cubicBezTo>
                <a:cubicBezTo>
                  <a:pt x="13668" y="16578"/>
                  <a:pt x="13644" y="16601"/>
                  <a:pt x="13286" y="16774"/>
                </a:cubicBezTo>
                <a:cubicBezTo>
                  <a:pt x="12801" y="17009"/>
                  <a:pt x="12162" y="17218"/>
                  <a:pt x="11622" y="17320"/>
                </a:cubicBezTo>
                <a:cubicBezTo>
                  <a:pt x="11603" y="17323"/>
                  <a:pt x="11573" y="17327"/>
                  <a:pt x="11552" y="17330"/>
                </a:cubicBezTo>
                <a:cubicBezTo>
                  <a:pt x="11552" y="17331"/>
                  <a:pt x="11551" y="17330"/>
                  <a:pt x="11550" y="17330"/>
                </a:cubicBezTo>
                <a:cubicBezTo>
                  <a:pt x="11550" y="17331"/>
                  <a:pt x="11549" y="17330"/>
                  <a:pt x="11549" y="17330"/>
                </a:cubicBezTo>
                <a:cubicBezTo>
                  <a:pt x="11085" y="17407"/>
                  <a:pt x="10164" y="17455"/>
                  <a:pt x="9784" y="17419"/>
                </a:cubicBezTo>
                <a:cubicBezTo>
                  <a:pt x="9381" y="17381"/>
                  <a:pt x="8734" y="17247"/>
                  <a:pt x="8330" y="17119"/>
                </a:cubicBezTo>
                <a:cubicBezTo>
                  <a:pt x="7974" y="17006"/>
                  <a:pt x="7926" y="16974"/>
                  <a:pt x="7863" y="16823"/>
                </a:cubicBezTo>
                <a:cubicBezTo>
                  <a:pt x="7616" y="16226"/>
                  <a:pt x="7320" y="14746"/>
                  <a:pt x="7427" y="14639"/>
                </a:cubicBezTo>
                <a:cubicBezTo>
                  <a:pt x="7453" y="14613"/>
                  <a:pt x="7702" y="14569"/>
                  <a:pt x="7983" y="14542"/>
                </a:cubicBezTo>
                <a:cubicBezTo>
                  <a:pt x="8825" y="14462"/>
                  <a:pt x="9782" y="14196"/>
                  <a:pt x="10440" y="13860"/>
                </a:cubicBezTo>
                <a:lnTo>
                  <a:pt x="10694" y="13731"/>
                </a:lnTo>
                <a:close/>
                <a:moveTo>
                  <a:pt x="4627" y="14116"/>
                </a:moveTo>
                <a:cubicBezTo>
                  <a:pt x="4671" y="14110"/>
                  <a:pt x="4745" y="14127"/>
                  <a:pt x="4832" y="14164"/>
                </a:cubicBezTo>
                <a:cubicBezTo>
                  <a:pt x="5168" y="14305"/>
                  <a:pt x="5986" y="14492"/>
                  <a:pt x="6432" y="14530"/>
                </a:cubicBezTo>
                <a:lnTo>
                  <a:pt x="6866" y="14567"/>
                </a:lnTo>
                <a:lnTo>
                  <a:pt x="6948" y="15168"/>
                </a:lnTo>
                <a:cubicBezTo>
                  <a:pt x="6993" y="15500"/>
                  <a:pt x="7079" y="15949"/>
                  <a:pt x="7138" y="16167"/>
                </a:cubicBezTo>
                <a:cubicBezTo>
                  <a:pt x="7199" y="16388"/>
                  <a:pt x="7229" y="16582"/>
                  <a:pt x="7205" y="16606"/>
                </a:cubicBezTo>
                <a:cubicBezTo>
                  <a:pt x="7128" y="16684"/>
                  <a:pt x="6108" y="15955"/>
                  <a:pt x="5627" y="15477"/>
                </a:cubicBezTo>
                <a:cubicBezTo>
                  <a:pt x="5104" y="14958"/>
                  <a:pt x="4524" y="14201"/>
                  <a:pt x="4595" y="14130"/>
                </a:cubicBezTo>
                <a:cubicBezTo>
                  <a:pt x="4602" y="14123"/>
                  <a:pt x="4613" y="14117"/>
                  <a:pt x="4627" y="14116"/>
                </a:cubicBezTo>
                <a:close/>
                <a:moveTo>
                  <a:pt x="15791" y="14424"/>
                </a:moveTo>
                <a:cubicBezTo>
                  <a:pt x="15866" y="14419"/>
                  <a:pt x="15914" y="14424"/>
                  <a:pt x="15928" y="14438"/>
                </a:cubicBezTo>
                <a:cubicBezTo>
                  <a:pt x="16009" y="14519"/>
                  <a:pt x="15441" y="15198"/>
                  <a:pt x="14844" y="15732"/>
                </a:cubicBezTo>
                <a:cubicBezTo>
                  <a:pt x="14652" y="15905"/>
                  <a:pt x="14478" y="16047"/>
                  <a:pt x="14458" y="16047"/>
                </a:cubicBezTo>
                <a:cubicBezTo>
                  <a:pt x="14374" y="16047"/>
                  <a:pt x="14370" y="15926"/>
                  <a:pt x="14441" y="15516"/>
                </a:cubicBezTo>
                <a:cubicBezTo>
                  <a:pt x="14483" y="15276"/>
                  <a:pt x="14517" y="14986"/>
                  <a:pt x="14517" y="14871"/>
                </a:cubicBezTo>
                <a:cubicBezTo>
                  <a:pt x="14517" y="14603"/>
                  <a:pt x="14582" y="14541"/>
                  <a:pt x="14870" y="14541"/>
                </a:cubicBezTo>
                <a:cubicBezTo>
                  <a:pt x="14999" y="14541"/>
                  <a:pt x="15281" y="14507"/>
                  <a:pt x="15495" y="14466"/>
                </a:cubicBezTo>
                <a:cubicBezTo>
                  <a:pt x="15614" y="14443"/>
                  <a:pt x="15715" y="14429"/>
                  <a:pt x="15791" y="14424"/>
                </a:cubicBezTo>
                <a:close/>
                <a:moveTo>
                  <a:pt x="13242" y="17340"/>
                </a:moveTo>
                <a:cubicBezTo>
                  <a:pt x="13266" y="17338"/>
                  <a:pt x="13282" y="17341"/>
                  <a:pt x="13289" y="17348"/>
                </a:cubicBezTo>
                <a:cubicBezTo>
                  <a:pt x="13315" y="17374"/>
                  <a:pt x="13256" y="17522"/>
                  <a:pt x="13143" y="17710"/>
                </a:cubicBezTo>
                <a:cubicBezTo>
                  <a:pt x="12654" y="18528"/>
                  <a:pt x="11929" y="19326"/>
                  <a:pt x="11186" y="19860"/>
                </a:cubicBezTo>
                <a:cubicBezTo>
                  <a:pt x="10957" y="20025"/>
                  <a:pt x="10751" y="20159"/>
                  <a:pt x="10729" y="20159"/>
                </a:cubicBezTo>
                <a:cubicBezTo>
                  <a:pt x="10588" y="20159"/>
                  <a:pt x="9599" y="19372"/>
                  <a:pt x="9227" y="18963"/>
                </a:cubicBezTo>
                <a:cubicBezTo>
                  <a:pt x="8728" y="18414"/>
                  <a:pt x="8239" y="17690"/>
                  <a:pt x="8328" y="17634"/>
                </a:cubicBezTo>
                <a:cubicBezTo>
                  <a:pt x="8349" y="17621"/>
                  <a:pt x="8545" y="17653"/>
                  <a:pt x="8764" y="17706"/>
                </a:cubicBezTo>
                <a:cubicBezTo>
                  <a:pt x="10041" y="18014"/>
                  <a:pt x="11613" y="17915"/>
                  <a:pt x="12861" y="17446"/>
                </a:cubicBezTo>
                <a:cubicBezTo>
                  <a:pt x="13031" y="17382"/>
                  <a:pt x="13171" y="17344"/>
                  <a:pt x="13242" y="1734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14" name="Shape 314"/>
          <p:cNvSpPr/>
          <p:nvPr/>
        </p:nvSpPr>
        <p:spPr>
          <a:xfrm>
            <a:off x="2546227" y="5154231"/>
            <a:ext cx="19932340" cy="2847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5900"/>
            </a:lvl1pPr>
          </a:lstStyle>
          <a:p>
            <a:pPr/>
            <a:r>
              <a:t>Vou ser o primeiro pra defender voce e sua reputação em frente dos outros. Pode confiar em mim para ficar não só ao seu lado, mas também em frente de ti. </a:t>
            </a:r>
          </a:p>
        </p:txBody>
      </p:sp>
      <p:sp>
        <p:nvSpPr>
          <p:cNvPr id="315" name="Shape 315"/>
          <p:cNvSpPr/>
          <p:nvPr/>
        </p:nvSpPr>
        <p:spPr>
          <a:xfrm>
            <a:off x="3622314" y="2997168"/>
            <a:ext cx="15411298" cy="1031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5800"/>
            </a:lvl1pPr>
          </a:lstStyle>
          <a:p>
            <a:pPr/>
            <a:r>
              <a:t>A Proteção- Seus inimigos/desafios são meus </a:t>
            </a:r>
          </a:p>
        </p:txBody>
      </p:sp>
      <p:pic>
        <p:nvPicPr>
          <p:cNvPr id="316" name="Screenshot 2016-11-04 09.38.47.png"/>
          <p:cNvPicPr>
            <a:picLocks noChangeAspect="1"/>
          </p:cNvPicPr>
          <p:nvPr/>
        </p:nvPicPr>
        <p:blipFill>
          <a:blip r:embed="rId3">
            <a:extLst/>
          </a:blip>
          <a:srcRect l="0" t="0" r="88227" b="81419"/>
          <a:stretch>
            <a:fillRect/>
          </a:stretch>
        </p:blipFill>
        <p:spPr>
          <a:xfrm>
            <a:off x="-1120269" y="-533892"/>
            <a:ext cx="4017933" cy="3559675"/>
          </a:xfrm>
          <a:prstGeom prst="rect">
            <a:avLst/>
          </a:prstGeom>
          <a:ln w="3175">
            <a:miter lim="400000"/>
          </a:ln>
        </p:spPr>
      </p:pic>
      <p:sp>
        <p:nvSpPr>
          <p:cNvPr id="317" name="Shape 317"/>
          <p:cNvSpPr/>
          <p:nvPr>
            <p:ph type="title"/>
          </p:nvPr>
        </p:nvSpPr>
        <p:spPr>
          <a:xfrm>
            <a:off x="4002703" y="-184547"/>
            <a:ext cx="15609095" cy="3036094"/>
          </a:xfrm>
          <a:prstGeom prst="rect">
            <a:avLst/>
          </a:prstGeom>
        </p:spPr>
        <p:txBody>
          <a:bodyPr/>
          <a:lstStyle>
            <a:lvl1pPr>
              <a:defRPr sz="9000"/>
            </a:lvl1pPr>
          </a:lstStyle>
          <a:p>
            <a:pPr/>
            <a:r>
              <a:t>Viver em Aliança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/>
          <p:nvPr/>
        </p:nvSpPr>
        <p:spPr>
          <a:xfrm>
            <a:off x="3426274" y="5744782"/>
            <a:ext cx="17531452" cy="1666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>
              <a:buClr>
                <a:srgbClr val="000000"/>
              </a:buClr>
              <a:buFont typeface="Times New Roman"/>
            </a:pPr>
          </a:p>
        </p:txBody>
      </p:sp>
      <p:sp>
        <p:nvSpPr>
          <p:cNvPr id="320" name="Shape 320"/>
          <p:cNvSpPr/>
          <p:nvPr/>
        </p:nvSpPr>
        <p:spPr>
          <a:xfrm>
            <a:off x="2582506" y="3154159"/>
            <a:ext cx="19218987" cy="1120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buClr>
                <a:srgbClr val="000000"/>
              </a:buClr>
              <a:buFont typeface="Times New Roman"/>
              <a:defRPr sz="6400"/>
            </a:lvl1pPr>
          </a:lstStyle>
          <a:p>
            <a:pPr/>
            <a:r>
              <a:t>Sua Personalidade -  Voce é minha segunda pessoa</a:t>
            </a:r>
          </a:p>
        </p:txBody>
      </p:sp>
      <p:pic>
        <p:nvPicPr>
          <p:cNvPr id="321" name="pasted-image.png"/>
          <p:cNvPicPr>
            <a:picLocks noChangeAspect="1"/>
          </p:cNvPicPr>
          <p:nvPr/>
        </p:nvPicPr>
        <p:blipFill>
          <a:blip r:embed="rId2">
            <a:extLst/>
          </a:blip>
          <a:srcRect l="4828" t="5204" r="10622" b="9167"/>
          <a:stretch>
            <a:fillRect/>
          </a:stretch>
        </p:blipFill>
        <p:spPr>
          <a:xfrm>
            <a:off x="18475277" y="8345171"/>
            <a:ext cx="4993976" cy="49958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37" h="21563" fill="norm" stroke="1" extrusionOk="0">
                <a:moveTo>
                  <a:pt x="7169" y="0"/>
                </a:moveTo>
                <a:cubicBezTo>
                  <a:pt x="6302" y="3"/>
                  <a:pt x="5606" y="129"/>
                  <a:pt x="4803" y="418"/>
                </a:cubicBezTo>
                <a:cubicBezTo>
                  <a:pt x="2306" y="1320"/>
                  <a:pt x="493" y="3556"/>
                  <a:pt x="94" y="6225"/>
                </a:cubicBezTo>
                <a:cubicBezTo>
                  <a:pt x="-114" y="7623"/>
                  <a:pt x="128" y="9211"/>
                  <a:pt x="744" y="10473"/>
                </a:cubicBezTo>
                <a:lnTo>
                  <a:pt x="876" y="10746"/>
                </a:lnTo>
                <a:lnTo>
                  <a:pt x="674" y="11176"/>
                </a:lnTo>
                <a:cubicBezTo>
                  <a:pt x="205" y="12173"/>
                  <a:pt x="8" y="13049"/>
                  <a:pt x="1" y="14165"/>
                </a:cubicBezTo>
                <a:cubicBezTo>
                  <a:pt x="-6" y="15188"/>
                  <a:pt x="75" y="15715"/>
                  <a:pt x="379" y="16649"/>
                </a:cubicBezTo>
                <a:cubicBezTo>
                  <a:pt x="938" y="18365"/>
                  <a:pt x="2225" y="19874"/>
                  <a:pt x="3858" y="20731"/>
                </a:cubicBezTo>
                <a:cubicBezTo>
                  <a:pt x="4608" y="21124"/>
                  <a:pt x="5225" y="21335"/>
                  <a:pt x="6098" y="21493"/>
                </a:cubicBezTo>
                <a:cubicBezTo>
                  <a:pt x="6355" y="21539"/>
                  <a:pt x="6767" y="21555"/>
                  <a:pt x="7418" y="21542"/>
                </a:cubicBezTo>
                <a:cubicBezTo>
                  <a:pt x="8211" y="21527"/>
                  <a:pt x="8450" y="21502"/>
                  <a:pt x="8888" y="21397"/>
                </a:cubicBezTo>
                <a:cubicBezTo>
                  <a:pt x="9487" y="21254"/>
                  <a:pt x="10030" y="21065"/>
                  <a:pt x="10444" y="20856"/>
                </a:cubicBezTo>
                <a:lnTo>
                  <a:pt x="10730" y="20710"/>
                </a:lnTo>
                <a:lnTo>
                  <a:pt x="11016" y="20854"/>
                </a:lnTo>
                <a:cubicBezTo>
                  <a:pt x="11966" y="21330"/>
                  <a:pt x="13010" y="21563"/>
                  <a:pt x="14185" y="21563"/>
                </a:cubicBezTo>
                <a:cubicBezTo>
                  <a:pt x="15284" y="21563"/>
                  <a:pt x="16185" y="21374"/>
                  <a:pt x="17176" y="20931"/>
                </a:cubicBezTo>
                <a:cubicBezTo>
                  <a:pt x="19401" y="19938"/>
                  <a:pt x="20963" y="17894"/>
                  <a:pt x="21369" y="15444"/>
                </a:cubicBezTo>
                <a:cubicBezTo>
                  <a:pt x="21415" y="15165"/>
                  <a:pt x="21437" y="14711"/>
                  <a:pt x="21437" y="14261"/>
                </a:cubicBezTo>
                <a:cubicBezTo>
                  <a:pt x="21436" y="13811"/>
                  <a:pt x="21412" y="13363"/>
                  <a:pt x="21365" y="13096"/>
                </a:cubicBezTo>
                <a:cubicBezTo>
                  <a:pt x="21225" y="12298"/>
                  <a:pt x="21117" y="11953"/>
                  <a:pt x="20778" y="11215"/>
                </a:cubicBezTo>
                <a:cubicBezTo>
                  <a:pt x="20600" y="10830"/>
                  <a:pt x="20582" y="10755"/>
                  <a:pt x="20631" y="10638"/>
                </a:cubicBezTo>
                <a:cubicBezTo>
                  <a:pt x="21013" y="9718"/>
                  <a:pt x="21116" y="9427"/>
                  <a:pt x="21217" y="8998"/>
                </a:cubicBezTo>
                <a:cubicBezTo>
                  <a:pt x="21486" y="7858"/>
                  <a:pt x="21486" y="6690"/>
                  <a:pt x="21217" y="5579"/>
                </a:cubicBezTo>
                <a:cubicBezTo>
                  <a:pt x="20639" y="3187"/>
                  <a:pt x="18925" y="1248"/>
                  <a:pt x="16658" y="422"/>
                </a:cubicBezTo>
                <a:cubicBezTo>
                  <a:pt x="15931" y="157"/>
                  <a:pt x="15300" y="40"/>
                  <a:pt x="14437" y="9"/>
                </a:cubicBezTo>
                <a:cubicBezTo>
                  <a:pt x="13149" y="-37"/>
                  <a:pt x="12027" y="190"/>
                  <a:pt x="11031" y="696"/>
                </a:cubicBezTo>
                <a:lnTo>
                  <a:pt x="10730" y="848"/>
                </a:lnTo>
                <a:lnTo>
                  <a:pt x="10481" y="721"/>
                </a:lnTo>
                <a:cubicBezTo>
                  <a:pt x="9643" y="294"/>
                  <a:pt x="8617" y="44"/>
                  <a:pt x="7553" y="7"/>
                </a:cubicBezTo>
                <a:cubicBezTo>
                  <a:pt x="7421" y="3"/>
                  <a:pt x="7293" y="0"/>
                  <a:pt x="7169" y="0"/>
                </a:cubicBezTo>
                <a:close/>
                <a:moveTo>
                  <a:pt x="14187" y="446"/>
                </a:moveTo>
                <a:cubicBezTo>
                  <a:pt x="14594" y="450"/>
                  <a:pt x="15008" y="475"/>
                  <a:pt x="15248" y="518"/>
                </a:cubicBezTo>
                <a:cubicBezTo>
                  <a:pt x="16796" y="795"/>
                  <a:pt x="17889" y="1372"/>
                  <a:pt x="19001" y="2501"/>
                </a:cubicBezTo>
                <a:cubicBezTo>
                  <a:pt x="19748" y="3260"/>
                  <a:pt x="20303" y="4170"/>
                  <a:pt x="20614" y="5139"/>
                </a:cubicBezTo>
                <a:cubicBezTo>
                  <a:pt x="20831" y="5814"/>
                  <a:pt x="20898" y="6205"/>
                  <a:pt x="20928" y="6981"/>
                </a:cubicBezTo>
                <a:cubicBezTo>
                  <a:pt x="20929" y="7020"/>
                  <a:pt x="20930" y="7056"/>
                  <a:pt x="20931" y="7095"/>
                </a:cubicBezTo>
                <a:cubicBezTo>
                  <a:pt x="20943" y="7217"/>
                  <a:pt x="20943" y="7380"/>
                  <a:pt x="20933" y="7510"/>
                </a:cubicBezTo>
                <a:cubicBezTo>
                  <a:pt x="20919" y="8334"/>
                  <a:pt x="20784" y="9008"/>
                  <a:pt x="20488" y="9781"/>
                </a:cubicBezTo>
                <a:cubicBezTo>
                  <a:pt x="20405" y="9997"/>
                  <a:pt x="20320" y="10187"/>
                  <a:pt x="20297" y="10201"/>
                </a:cubicBezTo>
                <a:cubicBezTo>
                  <a:pt x="20275" y="10215"/>
                  <a:pt x="20133" y="10063"/>
                  <a:pt x="19984" y="9864"/>
                </a:cubicBezTo>
                <a:cubicBezTo>
                  <a:pt x="19309" y="8962"/>
                  <a:pt x="18310" y="8147"/>
                  <a:pt x="17289" y="7666"/>
                </a:cubicBezTo>
                <a:cubicBezTo>
                  <a:pt x="16965" y="7513"/>
                  <a:pt x="16955" y="7502"/>
                  <a:pt x="16728" y="7068"/>
                </a:cubicBezTo>
                <a:cubicBezTo>
                  <a:pt x="16170" y="6002"/>
                  <a:pt x="15239" y="5022"/>
                  <a:pt x="14139" y="4341"/>
                </a:cubicBezTo>
                <a:cubicBezTo>
                  <a:pt x="13904" y="4195"/>
                  <a:pt x="13813" y="4102"/>
                  <a:pt x="13725" y="3918"/>
                </a:cubicBezTo>
                <a:cubicBezTo>
                  <a:pt x="13310" y="3048"/>
                  <a:pt x="12444" y="2026"/>
                  <a:pt x="11589" y="1398"/>
                </a:cubicBezTo>
                <a:cubicBezTo>
                  <a:pt x="11379" y="1244"/>
                  <a:pt x="11245" y="1112"/>
                  <a:pt x="11270" y="1086"/>
                </a:cubicBezTo>
                <a:cubicBezTo>
                  <a:pt x="11420" y="935"/>
                  <a:pt x="12407" y="626"/>
                  <a:pt x="13158" y="495"/>
                </a:cubicBezTo>
                <a:cubicBezTo>
                  <a:pt x="13333" y="465"/>
                  <a:pt x="13633" y="452"/>
                  <a:pt x="13951" y="449"/>
                </a:cubicBezTo>
                <a:cubicBezTo>
                  <a:pt x="13957" y="449"/>
                  <a:pt x="13963" y="447"/>
                  <a:pt x="13968" y="447"/>
                </a:cubicBezTo>
                <a:cubicBezTo>
                  <a:pt x="13973" y="447"/>
                  <a:pt x="13977" y="449"/>
                  <a:pt x="13982" y="449"/>
                </a:cubicBezTo>
                <a:cubicBezTo>
                  <a:pt x="14052" y="449"/>
                  <a:pt x="14115" y="445"/>
                  <a:pt x="14187" y="446"/>
                </a:cubicBezTo>
                <a:close/>
                <a:moveTo>
                  <a:pt x="7628" y="451"/>
                </a:moveTo>
                <a:cubicBezTo>
                  <a:pt x="7784" y="454"/>
                  <a:pt x="7898" y="465"/>
                  <a:pt x="7996" y="478"/>
                </a:cubicBezTo>
                <a:cubicBezTo>
                  <a:pt x="8374" y="510"/>
                  <a:pt x="8728" y="584"/>
                  <a:pt x="9113" y="699"/>
                </a:cubicBezTo>
                <a:cubicBezTo>
                  <a:pt x="9184" y="709"/>
                  <a:pt x="9237" y="723"/>
                  <a:pt x="9253" y="744"/>
                </a:cubicBezTo>
                <a:cubicBezTo>
                  <a:pt x="9342" y="772"/>
                  <a:pt x="9424" y="792"/>
                  <a:pt x="9519" y="826"/>
                </a:cubicBezTo>
                <a:cubicBezTo>
                  <a:pt x="10272" y="1092"/>
                  <a:pt x="10263" y="1075"/>
                  <a:pt x="9801" y="1424"/>
                </a:cubicBezTo>
                <a:cubicBezTo>
                  <a:pt x="9096" y="1957"/>
                  <a:pt x="8450" y="2666"/>
                  <a:pt x="7982" y="3423"/>
                </a:cubicBezTo>
                <a:cubicBezTo>
                  <a:pt x="7812" y="3697"/>
                  <a:pt x="7768" y="3735"/>
                  <a:pt x="7343" y="3938"/>
                </a:cubicBezTo>
                <a:cubicBezTo>
                  <a:pt x="5744" y="4704"/>
                  <a:pt x="4564" y="5864"/>
                  <a:pt x="3830" y="7393"/>
                </a:cubicBezTo>
                <a:lnTo>
                  <a:pt x="3565" y="7945"/>
                </a:lnTo>
                <a:lnTo>
                  <a:pt x="3101" y="8269"/>
                </a:lnTo>
                <a:cubicBezTo>
                  <a:pt x="2545" y="8657"/>
                  <a:pt x="1857" y="9314"/>
                  <a:pt x="1483" y="9814"/>
                </a:cubicBezTo>
                <a:cubicBezTo>
                  <a:pt x="1333" y="10014"/>
                  <a:pt x="1191" y="10177"/>
                  <a:pt x="1166" y="10177"/>
                </a:cubicBezTo>
                <a:cubicBezTo>
                  <a:pt x="1107" y="10177"/>
                  <a:pt x="1003" y="9973"/>
                  <a:pt x="871" y="9598"/>
                </a:cubicBezTo>
                <a:cubicBezTo>
                  <a:pt x="682" y="9059"/>
                  <a:pt x="565" y="8513"/>
                  <a:pt x="510" y="7964"/>
                </a:cubicBezTo>
                <a:cubicBezTo>
                  <a:pt x="508" y="7961"/>
                  <a:pt x="505" y="7960"/>
                  <a:pt x="503" y="7957"/>
                </a:cubicBezTo>
                <a:cubicBezTo>
                  <a:pt x="466" y="7900"/>
                  <a:pt x="464" y="7859"/>
                  <a:pt x="493" y="7799"/>
                </a:cubicBezTo>
                <a:cubicBezTo>
                  <a:pt x="421" y="6836"/>
                  <a:pt x="553" y="5862"/>
                  <a:pt x="895" y="4898"/>
                </a:cubicBezTo>
                <a:cubicBezTo>
                  <a:pt x="1095" y="4335"/>
                  <a:pt x="1631" y="3369"/>
                  <a:pt x="1817" y="3238"/>
                </a:cubicBezTo>
                <a:cubicBezTo>
                  <a:pt x="1870" y="3200"/>
                  <a:pt x="1902" y="3159"/>
                  <a:pt x="1888" y="3145"/>
                </a:cubicBezTo>
                <a:cubicBezTo>
                  <a:pt x="1875" y="3131"/>
                  <a:pt x="1993" y="2974"/>
                  <a:pt x="2151" y="2794"/>
                </a:cubicBezTo>
                <a:cubicBezTo>
                  <a:pt x="2733" y="2131"/>
                  <a:pt x="3371" y="1619"/>
                  <a:pt x="4094" y="1235"/>
                </a:cubicBezTo>
                <a:cubicBezTo>
                  <a:pt x="4103" y="1226"/>
                  <a:pt x="4122" y="1219"/>
                  <a:pt x="4140" y="1211"/>
                </a:cubicBezTo>
                <a:cubicBezTo>
                  <a:pt x="4443" y="1054"/>
                  <a:pt x="4758" y="917"/>
                  <a:pt x="5093" y="802"/>
                </a:cubicBezTo>
                <a:cubicBezTo>
                  <a:pt x="5163" y="778"/>
                  <a:pt x="5222" y="763"/>
                  <a:pt x="5287" y="742"/>
                </a:cubicBezTo>
                <a:cubicBezTo>
                  <a:pt x="5305" y="724"/>
                  <a:pt x="5353" y="711"/>
                  <a:pt x="5418" y="701"/>
                </a:cubicBezTo>
                <a:cubicBezTo>
                  <a:pt x="5808" y="585"/>
                  <a:pt x="6154" y="519"/>
                  <a:pt x="6602" y="487"/>
                </a:cubicBezTo>
                <a:cubicBezTo>
                  <a:pt x="6678" y="469"/>
                  <a:pt x="6824" y="462"/>
                  <a:pt x="7120" y="454"/>
                </a:cubicBezTo>
                <a:cubicBezTo>
                  <a:pt x="7317" y="449"/>
                  <a:pt x="7485" y="448"/>
                  <a:pt x="7628" y="451"/>
                </a:cubicBezTo>
                <a:close/>
                <a:moveTo>
                  <a:pt x="10708" y="1398"/>
                </a:moveTo>
                <a:cubicBezTo>
                  <a:pt x="10890" y="1398"/>
                  <a:pt x="11854" y="2172"/>
                  <a:pt x="12296" y="2673"/>
                </a:cubicBezTo>
                <a:cubicBezTo>
                  <a:pt x="12694" y="3124"/>
                  <a:pt x="13076" y="3659"/>
                  <a:pt x="13042" y="3714"/>
                </a:cubicBezTo>
                <a:cubicBezTo>
                  <a:pt x="13007" y="3771"/>
                  <a:pt x="12919" y="3765"/>
                  <a:pt x="12808" y="3700"/>
                </a:cubicBezTo>
                <a:cubicBezTo>
                  <a:pt x="12759" y="3671"/>
                  <a:pt x="12456" y="3579"/>
                  <a:pt x="12135" y="3495"/>
                </a:cubicBezTo>
                <a:cubicBezTo>
                  <a:pt x="11625" y="3361"/>
                  <a:pt x="11444" y="3339"/>
                  <a:pt x="10664" y="3317"/>
                </a:cubicBezTo>
                <a:cubicBezTo>
                  <a:pt x="9803" y="3292"/>
                  <a:pt x="9036" y="3350"/>
                  <a:pt x="8744" y="3462"/>
                </a:cubicBezTo>
                <a:cubicBezTo>
                  <a:pt x="8675" y="3488"/>
                  <a:pt x="8605" y="3491"/>
                  <a:pt x="8580" y="3466"/>
                </a:cubicBezTo>
                <a:cubicBezTo>
                  <a:pt x="8516" y="3401"/>
                  <a:pt x="8906" y="2892"/>
                  <a:pt x="9382" y="2417"/>
                </a:cubicBezTo>
                <a:cubicBezTo>
                  <a:pt x="9792" y="2009"/>
                  <a:pt x="10587" y="1398"/>
                  <a:pt x="10708" y="1398"/>
                </a:cubicBezTo>
                <a:close/>
                <a:moveTo>
                  <a:pt x="10033" y="3765"/>
                </a:moveTo>
                <a:cubicBezTo>
                  <a:pt x="10651" y="3749"/>
                  <a:pt x="11409" y="3801"/>
                  <a:pt x="11827" y="3904"/>
                </a:cubicBezTo>
                <a:cubicBezTo>
                  <a:pt x="12629" y="4102"/>
                  <a:pt x="13366" y="4393"/>
                  <a:pt x="13505" y="4567"/>
                </a:cubicBezTo>
                <a:cubicBezTo>
                  <a:pt x="13681" y="4787"/>
                  <a:pt x="14008" y="6044"/>
                  <a:pt x="14030" y="6590"/>
                </a:cubicBezTo>
                <a:lnTo>
                  <a:pt x="14043" y="6941"/>
                </a:lnTo>
                <a:lnTo>
                  <a:pt x="13745" y="6981"/>
                </a:lnTo>
                <a:cubicBezTo>
                  <a:pt x="12463" y="7146"/>
                  <a:pt x="11785" y="7321"/>
                  <a:pt x="11067" y="7671"/>
                </a:cubicBezTo>
                <a:cubicBezTo>
                  <a:pt x="10900" y="7753"/>
                  <a:pt x="10739" y="7818"/>
                  <a:pt x="10709" y="7817"/>
                </a:cubicBezTo>
                <a:cubicBezTo>
                  <a:pt x="10680" y="7815"/>
                  <a:pt x="10543" y="7755"/>
                  <a:pt x="10406" y="7683"/>
                </a:cubicBezTo>
                <a:cubicBezTo>
                  <a:pt x="9816" y="7372"/>
                  <a:pt x="8801" y="7095"/>
                  <a:pt x="7967" y="7015"/>
                </a:cubicBezTo>
                <a:cubicBezTo>
                  <a:pt x="7666" y="6986"/>
                  <a:pt x="7398" y="6941"/>
                  <a:pt x="7372" y="6916"/>
                </a:cubicBezTo>
                <a:cubicBezTo>
                  <a:pt x="7216" y="6759"/>
                  <a:pt x="7792" y="4566"/>
                  <a:pt x="8083" y="4207"/>
                </a:cubicBezTo>
                <a:cubicBezTo>
                  <a:pt x="8185" y="4081"/>
                  <a:pt x="8838" y="3893"/>
                  <a:pt x="9480" y="3805"/>
                </a:cubicBezTo>
                <a:cubicBezTo>
                  <a:pt x="9637" y="3783"/>
                  <a:pt x="9827" y="3771"/>
                  <a:pt x="10033" y="3765"/>
                </a:cubicBezTo>
                <a:close/>
                <a:moveTo>
                  <a:pt x="7304" y="4526"/>
                </a:moveTo>
                <a:cubicBezTo>
                  <a:pt x="7399" y="4521"/>
                  <a:pt x="7383" y="4632"/>
                  <a:pt x="7296" y="4855"/>
                </a:cubicBezTo>
                <a:cubicBezTo>
                  <a:pt x="7162" y="5197"/>
                  <a:pt x="7052" y="5676"/>
                  <a:pt x="6950" y="6364"/>
                </a:cubicBezTo>
                <a:lnTo>
                  <a:pt x="6865" y="6938"/>
                </a:lnTo>
                <a:lnTo>
                  <a:pt x="6319" y="7022"/>
                </a:lnTo>
                <a:cubicBezTo>
                  <a:pt x="6020" y="7068"/>
                  <a:pt x="5596" y="7153"/>
                  <a:pt x="5377" y="7210"/>
                </a:cubicBezTo>
                <a:cubicBezTo>
                  <a:pt x="5158" y="7267"/>
                  <a:pt x="4838" y="7370"/>
                  <a:pt x="4667" y="7438"/>
                </a:cubicBezTo>
                <a:cubicBezTo>
                  <a:pt x="4491" y="7508"/>
                  <a:pt x="4344" y="7541"/>
                  <a:pt x="4328" y="7515"/>
                </a:cubicBezTo>
                <a:cubicBezTo>
                  <a:pt x="4269" y="7420"/>
                  <a:pt x="4985" y="6361"/>
                  <a:pt x="5411" y="5913"/>
                </a:cubicBezTo>
                <a:cubicBezTo>
                  <a:pt x="5763" y="5544"/>
                  <a:pt x="6191" y="5188"/>
                  <a:pt x="6646" y="4886"/>
                </a:cubicBezTo>
                <a:cubicBezTo>
                  <a:pt x="7003" y="4649"/>
                  <a:pt x="7209" y="4531"/>
                  <a:pt x="7304" y="4526"/>
                </a:cubicBezTo>
                <a:close/>
                <a:moveTo>
                  <a:pt x="14263" y="5045"/>
                </a:moveTo>
                <a:cubicBezTo>
                  <a:pt x="14322" y="4985"/>
                  <a:pt x="15015" y="5565"/>
                  <a:pt x="15401" y="5997"/>
                </a:cubicBezTo>
                <a:cubicBezTo>
                  <a:pt x="15586" y="6204"/>
                  <a:pt x="15858" y="6553"/>
                  <a:pt x="16006" y="6773"/>
                </a:cubicBezTo>
                <a:cubicBezTo>
                  <a:pt x="16177" y="7028"/>
                  <a:pt x="16256" y="7190"/>
                  <a:pt x="16226" y="7220"/>
                </a:cubicBezTo>
                <a:cubicBezTo>
                  <a:pt x="16199" y="7247"/>
                  <a:pt x="16167" y="7258"/>
                  <a:pt x="16152" y="7243"/>
                </a:cubicBezTo>
                <a:cubicBezTo>
                  <a:pt x="16101" y="7191"/>
                  <a:pt x="15111" y="7017"/>
                  <a:pt x="14870" y="7017"/>
                </a:cubicBezTo>
                <a:cubicBezTo>
                  <a:pt x="14736" y="7017"/>
                  <a:pt x="14607" y="6990"/>
                  <a:pt x="14580" y="6955"/>
                </a:cubicBezTo>
                <a:cubicBezTo>
                  <a:pt x="14574" y="6948"/>
                  <a:pt x="14567" y="6907"/>
                  <a:pt x="14561" y="6886"/>
                </a:cubicBezTo>
                <a:cubicBezTo>
                  <a:pt x="14557" y="6884"/>
                  <a:pt x="14552" y="6885"/>
                  <a:pt x="14548" y="6881"/>
                </a:cubicBezTo>
                <a:cubicBezTo>
                  <a:pt x="14527" y="6860"/>
                  <a:pt x="14519" y="6762"/>
                  <a:pt x="14519" y="6659"/>
                </a:cubicBezTo>
                <a:cubicBezTo>
                  <a:pt x="14511" y="6602"/>
                  <a:pt x="14503" y="6553"/>
                  <a:pt x="14498" y="6491"/>
                </a:cubicBezTo>
                <a:cubicBezTo>
                  <a:pt x="14481" y="6270"/>
                  <a:pt x="14411" y="5862"/>
                  <a:pt x="14345" y="5586"/>
                </a:cubicBezTo>
                <a:cubicBezTo>
                  <a:pt x="14278" y="5310"/>
                  <a:pt x="14241" y="5067"/>
                  <a:pt x="14263" y="5045"/>
                </a:cubicBezTo>
                <a:close/>
                <a:moveTo>
                  <a:pt x="7682" y="7471"/>
                </a:moveTo>
                <a:cubicBezTo>
                  <a:pt x="7900" y="7478"/>
                  <a:pt x="8205" y="7513"/>
                  <a:pt x="8493" y="7572"/>
                </a:cubicBezTo>
                <a:cubicBezTo>
                  <a:pt x="8677" y="7609"/>
                  <a:pt x="8907" y="7671"/>
                  <a:pt x="9139" y="7739"/>
                </a:cubicBezTo>
                <a:cubicBezTo>
                  <a:pt x="9169" y="7741"/>
                  <a:pt x="9196" y="7745"/>
                  <a:pt x="9207" y="7760"/>
                </a:cubicBezTo>
                <a:cubicBezTo>
                  <a:pt x="9722" y="7915"/>
                  <a:pt x="10221" y="8099"/>
                  <a:pt x="10178" y="8140"/>
                </a:cubicBezTo>
                <a:cubicBezTo>
                  <a:pt x="10167" y="8151"/>
                  <a:pt x="9978" y="8298"/>
                  <a:pt x="9759" y="8466"/>
                </a:cubicBezTo>
                <a:cubicBezTo>
                  <a:pt x="9321" y="8801"/>
                  <a:pt x="8767" y="9274"/>
                  <a:pt x="8812" y="9274"/>
                </a:cubicBezTo>
                <a:cubicBezTo>
                  <a:pt x="8827" y="9274"/>
                  <a:pt x="8722" y="9415"/>
                  <a:pt x="8577" y="9588"/>
                </a:cubicBezTo>
                <a:cubicBezTo>
                  <a:pt x="8432" y="9760"/>
                  <a:pt x="8262" y="9986"/>
                  <a:pt x="8198" y="10090"/>
                </a:cubicBezTo>
                <a:cubicBezTo>
                  <a:pt x="8135" y="10193"/>
                  <a:pt x="8075" y="10278"/>
                  <a:pt x="8064" y="10278"/>
                </a:cubicBezTo>
                <a:cubicBezTo>
                  <a:pt x="7960" y="10278"/>
                  <a:pt x="7437" y="8712"/>
                  <a:pt x="7515" y="8634"/>
                </a:cubicBezTo>
                <a:cubicBezTo>
                  <a:pt x="7530" y="8619"/>
                  <a:pt x="7521" y="8581"/>
                  <a:pt x="7495" y="8550"/>
                </a:cubicBezTo>
                <a:cubicBezTo>
                  <a:pt x="7444" y="8488"/>
                  <a:pt x="7338" y="7566"/>
                  <a:pt x="7376" y="7505"/>
                </a:cubicBezTo>
                <a:cubicBezTo>
                  <a:pt x="7386" y="7487"/>
                  <a:pt x="7430" y="7477"/>
                  <a:pt x="7497" y="7472"/>
                </a:cubicBezTo>
                <a:cubicBezTo>
                  <a:pt x="7547" y="7468"/>
                  <a:pt x="7610" y="7468"/>
                  <a:pt x="7682" y="7471"/>
                </a:cubicBezTo>
                <a:close/>
                <a:moveTo>
                  <a:pt x="13713" y="7471"/>
                </a:moveTo>
                <a:cubicBezTo>
                  <a:pt x="13903" y="7467"/>
                  <a:pt x="14031" y="7491"/>
                  <a:pt x="14054" y="7551"/>
                </a:cubicBezTo>
                <a:cubicBezTo>
                  <a:pt x="14152" y="7809"/>
                  <a:pt x="13772" y="9487"/>
                  <a:pt x="13491" y="10033"/>
                </a:cubicBezTo>
                <a:cubicBezTo>
                  <a:pt x="13453" y="10108"/>
                  <a:pt x="13403" y="10182"/>
                  <a:pt x="13381" y="10196"/>
                </a:cubicBezTo>
                <a:cubicBezTo>
                  <a:pt x="13358" y="10210"/>
                  <a:pt x="13240" y="10082"/>
                  <a:pt x="13118" y="9911"/>
                </a:cubicBezTo>
                <a:cubicBezTo>
                  <a:pt x="12839" y="9520"/>
                  <a:pt x="12091" y="8758"/>
                  <a:pt x="11703" y="8467"/>
                </a:cubicBezTo>
                <a:cubicBezTo>
                  <a:pt x="11539" y="8345"/>
                  <a:pt x="11373" y="8221"/>
                  <a:pt x="11333" y="8190"/>
                </a:cubicBezTo>
                <a:cubicBezTo>
                  <a:pt x="11272" y="8143"/>
                  <a:pt x="11285" y="8120"/>
                  <a:pt x="11416" y="8051"/>
                </a:cubicBezTo>
                <a:cubicBezTo>
                  <a:pt x="11449" y="8034"/>
                  <a:pt x="11492" y="8018"/>
                  <a:pt x="11527" y="8002"/>
                </a:cubicBezTo>
                <a:cubicBezTo>
                  <a:pt x="11534" y="7996"/>
                  <a:pt x="11548" y="7992"/>
                  <a:pt x="11560" y="7988"/>
                </a:cubicBezTo>
                <a:cubicBezTo>
                  <a:pt x="12170" y="7712"/>
                  <a:pt x="13182" y="7481"/>
                  <a:pt x="13713" y="7471"/>
                </a:cubicBezTo>
                <a:close/>
                <a:moveTo>
                  <a:pt x="6709" y="7477"/>
                </a:moveTo>
                <a:lnTo>
                  <a:pt x="6870" y="7493"/>
                </a:lnTo>
                <a:lnTo>
                  <a:pt x="6907" y="7870"/>
                </a:lnTo>
                <a:cubicBezTo>
                  <a:pt x="6990" y="8724"/>
                  <a:pt x="7281" y="9805"/>
                  <a:pt x="7597" y="10436"/>
                </a:cubicBezTo>
                <a:cubicBezTo>
                  <a:pt x="7677" y="10595"/>
                  <a:pt x="7742" y="10748"/>
                  <a:pt x="7742" y="10777"/>
                </a:cubicBezTo>
                <a:cubicBezTo>
                  <a:pt x="7742" y="10805"/>
                  <a:pt x="7677" y="10971"/>
                  <a:pt x="7597" y="11143"/>
                </a:cubicBezTo>
                <a:cubicBezTo>
                  <a:pt x="7201" y="11994"/>
                  <a:pt x="6990" y="12818"/>
                  <a:pt x="6883" y="13939"/>
                </a:cubicBezTo>
                <a:cubicBezTo>
                  <a:pt x="6872" y="14053"/>
                  <a:pt x="6849" y="14065"/>
                  <a:pt x="6623" y="14074"/>
                </a:cubicBezTo>
                <a:cubicBezTo>
                  <a:pt x="6141" y="14092"/>
                  <a:pt x="4979" y="13782"/>
                  <a:pt x="4374" y="13473"/>
                </a:cubicBezTo>
                <a:cubicBezTo>
                  <a:pt x="4135" y="13351"/>
                  <a:pt x="4112" y="13320"/>
                  <a:pt x="3991" y="12991"/>
                </a:cubicBezTo>
                <a:cubicBezTo>
                  <a:pt x="3487" y="11624"/>
                  <a:pt x="3425" y="10188"/>
                  <a:pt x="3808" y="8781"/>
                </a:cubicBezTo>
                <a:cubicBezTo>
                  <a:pt x="3856" y="8607"/>
                  <a:pt x="3909" y="8461"/>
                  <a:pt x="3945" y="8387"/>
                </a:cubicBezTo>
                <a:cubicBezTo>
                  <a:pt x="3949" y="8371"/>
                  <a:pt x="3953" y="8355"/>
                  <a:pt x="3960" y="8349"/>
                </a:cubicBezTo>
                <a:cubicBezTo>
                  <a:pt x="3960" y="8349"/>
                  <a:pt x="3962" y="8349"/>
                  <a:pt x="3962" y="8349"/>
                </a:cubicBezTo>
                <a:cubicBezTo>
                  <a:pt x="3964" y="8346"/>
                  <a:pt x="3967" y="8334"/>
                  <a:pt x="3968" y="8332"/>
                </a:cubicBezTo>
                <a:cubicBezTo>
                  <a:pt x="4214" y="8034"/>
                  <a:pt x="6167" y="7425"/>
                  <a:pt x="6709" y="7477"/>
                </a:cubicBezTo>
                <a:close/>
                <a:moveTo>
                  <a:pt x="14541" y="7493"/>
                </a:moveTo>
                <a:lnTo>
                  <a:pt x="14939" y="7503"/>
                </a:lnTo>
                <a:cubicBezTo>
                  <a:pt x="15331" y="7514"/>
                  <a:pt x="16105" y="7681"/>
                  <a:pt x="16466" y="7834"/>
                </a:cubicBezTo>
                <a:cubicBezTo>
                  <a:pt x="16619" y="7898"/>
                  <a:pt x="16665" y="7957"/>
                  <a:pt x="16757" y="8204"/>
                </a:cubicBezTo>
                <a:cubicBezTo>
                  <a:pt x="17101" y="9120"/>
                  <a:pt x="17256" y="10280"/>
                  <a:pt x="17158" y="11189"/>
                </a:cubicBezTo>
                <a:cubicBezTo>
                  <a:pt x="17072" y="11973"/>
                  <a:pt x="16862" y="12780"/>
                  <a:pt x="16602" y="13313"/>
                </a:cubicBezTo>
                <a:cubicBezTo>
                  <a:pt x="16354" y="13823"/>
                  <a:pt x="16364" y="13816"/>
                  <a:pt x="15514" y="13987"/>
                </a:cubicBezTo>
                <a:cubicBezTo>
                  <a:pt x="14521" y="14185"/>
                  <a:pt x="14517" y="14184"/>
                  <a:pt x="14515" y="13766"/>
                </a:cubicBezTo>
                <a:cubicBezTo>
                  <a:pt x="14513" y="13067"/>
                  <a:pt x="14255" y="12076"/>
                  <a:pt x="13825" y="11117"/>
                </a:cubicBezTo>
                <a:lnTo>
                  <a:pt x="13674" y="10777"/>
                </a:lnTo>
                <a:lnTo>
                  <a:pt x="13849" y="10389"/>
                </a:lnTo>
                <a:cubicBezTo>
                  <a:pt x="14248" y="9511"/>
                  <a:pt x="14480" y="8599"/>
                  <a:pt x="14531" y="7695"/>
                </a:cubicBezTo>
                <a:lnTo>
                  <a:pt x="14541" y="7493"/>
                </a:lnTo>
                <a:close/>
                <a:moveTo>
                  <a:pt x="17314" y="8241"/>
                </a:moveTo>
                <a:cubicBezTo>
                  <a:pt x="17379" y="8201"/>
                  <a:pt x="18268" y="8811"/>
                  <a:pt x="18669" y="9171"/>
                </a:cubicBezTo>
                <a:cubicBezTo>
                  <a:pt x="19092" y="9553"/>
                  <a:pt x="19482" y="10000"/>
                  <a:pt x="19776" y="10441"/>
                </a:cubicBezTo>
                <a:lnTo>
                  <a:pt x="20003" y="10778"/>
                </a:lnTo>
                <a:lnTo>
                  <a:pt x="19776" y="11117"/>
                </a:lnTo>
                <a:cubicBezTo>
                  <a:pt x="19290" y="11844"/>
                  <a:pt x="18626" y="12499"/>
                  <a:pt x="17858" y="13008"/>
                </a:cubicBezTo>
                <a:cubicBezTo>
                  <a:pt x="17168" y="13465"/>
                  <a:pt x="17061" y="13483"/>
                  <a:pt x="17188" y="13120"/>
                </a:cubicBezTo>
                <a:cubicBezTo>
                  <a:pt x="17503" y="12225"/>
                  <a:pt x="17603" y="11609"/>
                  <a:pt x="17606" y="10568"/>
                </a:cubicBezTo>
                <a:cubicBezTo>
                  <a:pt x="17607" y="9776"/>
                  <a:pt x="17540" y="9224"/>
                  <a:pt x="17365" y="8608"/>
                </a:cubicBezTo>
                <a:cubicBezTo>
                  <a:pt x="17311" y="8417"/>
                  <a:pt x="17289" y="8257"/>
                  <a:pt x="17314" y="8241"/>
                </a:cubicBezTo>
                <a:close/>
                <a:moveTo>
                  <a:pt x="10686" y="8461"/>
                </a:moveTo>
                <a:cubicBezTo>
                  <a:pt x="10799" y="8441"/>
                  <a:pt x="10887" y="8511"/>
                  <a:pt x="11084" y="8647"/>
                </a:cubicBezTo>
                <a:cubicBezTo>
                  <a:pt x="11533" y="8956"/>
                  <a:pt x="11973" y="9355"/>
                  <a:pt x="12353" y="9790"/>
                </a:cubicBezTo>
                <a:cubicBezTo>
                  <a:pt x="12377" y="9803"/>
                  <a:pt x="12395" y="9819"/>
                  <a:pt x="12398" y="9840"/>
                </a:cubicBezTo>
                <a:cubicBezTo>
                  <a:pt x="12398" y="9840"/>
                  <a:pt x="12398" y="9841"/>
                  <a:pt x="12398" y="9841"/>
                </a:cubicBezTo>
                <a:cubicBezTo>
                  <a:pt x="12563" y="10034"/>
                  <a:pt x="12720" y="10233"/>
                  <a:pt x="12856" y="10434"/>
                </a:cubicBezTo>
                <a:cubicBezTo>
                  <a:pt x="13131" y="10839"/>
                  <a:pt x="13133" y="10825"/>
                  <a:pt x="12679" y="11422"/>
                </a:cubicBezTo>
                <a:cubicBezTo>
                  <a:pt x="12320" y="11894"/>
                  <a:pt x="11663" y="12538"/>
                  <a:pt x="11229" y="12844"/>
                </a:cubicBezTo>
                <a:cubicBezTo>
                  <a:pt x="10705" y="13213"/>
                  <a:pt x="10738" y="13209"/>
                  <a:pt x="10403" y="12988"/>
                </a:cubicBezTo>
                <a:cubicBezTo>
                  <a:pt x="9740" y="12552"/>
                  <a:pt x="8992" y="11807"/>
                  <a:pt x="8514" y="11107"/>
                </a:cubicBezTo>
                <a:cubicBezTo>
                  <a:pt x="8301" y="10796"/>
                  <a:pt x="8294" y="10824"/>
                  <a:pt x="8730" y="10227"/>
                </a:cubicBezTo>
                <a:cubicBezTo>
                  <a:pt x="9075" y="9753"/>
                  <a:pt x="9650" y="9174"/>
                  <a:pt x="10134" y="8813"/>
                </a:cubicBezTo>
                <a:cubicBezTo>
                  <a:pt x="10434" y="8590"/>
                  <a:pt x="10572" y="8481"/>
                  <a:pt x="10686" y="8461"/>
                </a:cubicBezTo>
                <a:close/>
                <a:moveTo>
                  <a:pt x="3265" y="8820"/>
                </a:moveTo>
                <a:cubicBezTo>
                  <a:pt x="3306" y="8829"/>
                  <a:pt x="3314" y="8878"/>
                  <a:pt x="3285" y="8968"/>
                </a:cubicBezTo>
                <a:cubicBezTo>
                  <a:pt x="3196" y="9251"/>
                  <a:pt x="3111" y="10028"/>
                  <a:pt x="3110" y="10566"/>
                </a:cubicBezTo>
                <a:cubicBezTo>
                  <a:pt x="3109" y="11194"/>
                  <a:pt x="3190" y="11825"/>
                  <a:pt x="3352" y="12472"/>
                </a:cubicBezTo>
                <a:cubicBezTo>
                  <a:pt x="3402" y="12672"/>
                  <a:pt x="3430" y="12847"/>
                  <a:pt x="3416" y="12861"/>
                </a:cubicBezTo>
                <a:cubicBezTo>
                  <a:pt x="3372" y="12906"/>
                  <a:pt x="3338" y="12885"/>
                  <a:pt x="3035" y="12640"/>
                </a:cubicBezTo>
                <a:cubicBezTo>
                  <a:pt x="2303" y="12049"/>
                  <a:pt x="1423" y="10957"/>
                  <a:pt x="1483" y="10717"/>
                </a:cubicBezTo>
                <a:cubicBezTo>
                  <a:pt x="1528" y="10536"/>
                  <a:pt x="1939" y="10024"/>
                  <a:pt x="2355" y="9576"/>
                </a:cubicBezTo>
                <a:cubicBezTo>
                  <a:pt x="2364" y="9559"/>
                  <a:pt x="2377" y="9545"/>
                  <a:pt x="2394" y="9533"/>
                </a:cubicBezTo>
                <a:cubicBezTo>
                  <a:pt x="2637" y="9275"/>
                  <a:pt x="2878" y="9037"/>
                  <a:pt x="3045" y="8920"/>
                </a:cubicBezTo>
                <a:cubicBezTo>
                  <a:pt x="3151" y="8845"/>
                  <a:pt x="3224" y="8812"/>
                  <a:pt x="3265" y="8820"/>
                </a:cubicBezTo>
                <a:close/>
                <a:moveTo>
                  <a:pt x="20297" y="11313"/>
                </a:moveTo>
                <a:cubicBezTo>
                  <a:pt x="20382" y="11401"/>
                  <a:pt x="20654" y="12170"/>
                  <a:pt x="20767" y="12640"/>
                </a:cubicBezTo>
                <a:cubicBezTo>
                  <a:pt x="20952" y="13409"/>
                  <a:pt x="21015" y="14188"/>
                  <a:pt x="20946" y="14857"/>
                </a:cubicBezTo>
                <a:cubicBezTo>
                  <a:pt x="20770" y="16583"/>
                  <a:pt x="20150" y="17906"/>
                  <a:pt x="18955" y="19110"/>
                </a:cubicBezTo>
                <a:cubicBezTo>
                  <a:pt x="17924" y="20148"/>
                  <a:pt x="16709" y="20795"/>
                  <a:pt x="15348" y="21034"/>
                </a:cubicBezTo>
                <a:cubicBezTo>
                  <a:pt x="14427" y="21195"/>
                  <a:pt x="13523" y="21171"/>
                  <a:pt x="12624" y="20960"/>
                </a:cubicBezTo>
                <a:cubicBezTo>
                  <a:pt x="12187" y="20857"/>
                  <a:pt x="11299" y="20534"/>
                  <a:pt x="11255" y="20462"/>
                </a:cubicBezTo>
                <a:cubicBezTo>
                  <a:pt x="11241" y="20439"/>
                  <a:pt x="11404" y="20290"/>
                  <a:pt x="11616" y="20129"/>
                </a:cubicBezTo>
                <a:cubicBezTo>
                  <a:pt x="12588" y="19394"/>
                  <a:pt x="13397" y="18381"/>
                  <a:pt x="13873" y="17301"/>
                </a:cubicBezTo>
                <a:cubicBezTo>
                  <a:pt x="14024" y="16959"/>
                  <a:pt x="14098" y="16849"/>
                  <a:pt x="14253" y="16748"/>
                </a:cubicBezTo>
                <a:cubicBezTo>
                  <a:pt x="14874" y="16344"/>
                  <a:pt x="15480" y="15787"/>
                  <a:pt x="15957" y="15218"/>
                </a:cubicBezTo>
                <a:cubicBezTo>
                  <a:pt x="15932" y="15228"/>
                  <a:pt x="15903" y="15221"/>
                  <a:pt x="15888" y="15198"/>
                </a:cubicBezTo>
                <a:cubicBezTo>
                  <a:pt x="15872" y="15172"/>
                  <a:pt x="15881" y="15137"/>
                  <a:pt x="15907" y="15121"/>
                </a:cubicBezTo>
                <a:cubicBezTo>
                  <a:pt x="15920" y="15112"/>
                  <a:pt x="15936" y="15110"/>
                  <a:pt x="15950" y="15114"/>
                </a:cubicBezTo>
                <a:cubicBezTo>
                  <a:pt x="15964" y="15117"/>
                  <a:pt x="15976" y="15126"/>
                  <a:pt x="15984" y="15139"/>
                </a:cubicBezTo>
                <a:cubicBezTo>
                  <a:pt x="15991" y="15152"/>
                  <a:pt x="15993" y="15165"/>
                  <a:pt x="15991" y="15179"/>
                </a:cubicBezTo>
                <a:cubicBezTo>
                  <a:pt x="16197" y="14928"/>
                  <a:pt x="16385" y="14678"/>
                  <a:pt x="16526" y="14435"/>
                </a:cubicBezTo>
                <a:cubicBezTo>
                  <a:pt x="16695" y="14142"/>
                  <a:pt x="16760" y="14089"/>
                  <a:pt x="17156" y="13918"/>
                </a:cubicBezTo>
                <a:cubicBezTo>
                  <a:pt x="18174" y="13479"/>
                  <a:pt x="19228" y="12632"/>
                  <a:pt x="19958" y="11666"/>
                </a:cubicBezTo>
                <a:cubicBezTo>
                  <a:pt x="20122" y="11449"/>
                  <a:pt x="20275" y="11290"/>
                  <a:pt x="20297" y="11313"/>
                </a:cubicBezTo>
                <a:close/>
                <a:moveTo>
                  <a:pt x="15957" y="15218"/>
                </a:moveTo>
                <a:cubicBezTo>
                  <a:pt x="15959" y="15217"/>
                  <a:pt x="15962" y="15218"/>
                  <a:pt x="15965" y="15216"/>
                </a:cubicBezTo>
                <a:cubicBezTo>
                  <a:pt x="15978" y="15208"/>
                  <a:pt x="15987" y="15195"/>
                  <a:pt x="15991" y="15181"/>
                </a:cubicBezTo>
                <a:cubicBezTo>
                  <a:pt x="15980" y="15193"/>
                  <a:pt x="15967" y="15205"/>
                  <a:pt x="15957" y="15218"/>
                </a:cubicBezTo>
                <a:close/>
                <a:moveTo>
                  <a:pt x="1181" y="11328"/>
                </a:moveTo>
                <a:cubicBezTo>
                  <a:pt x="1235" y="11347"/>
                  <a:pt x="1319" y="11446"/>
                  <a:pt x="1479" y="11669"/>
                </a:cubicBezTo>
                <a:cubicBezTo>
                  <a:pt x="1953" y="12328"/>
                  <a:pt x="2733" y="13042"/>
                  <a:pt x="3490" y="13507"/>
                </a:cubicBezTo>
                <a:cubicBezTo>
                  <a:pt x="3761" y="13674"/>
                  <a:pt x="3819" y="13742"/>
                  <a:pt x="4013" y="14105"/>
                </a:cubicBezTo>
                <a:cubicBezTo>
                  <a:pt x="4689" y="15375"/>
                  <a:pt x="5812" y="16450"/>
                  <a:pt x="7183" y="17144"/>
                </a:cubicBezTo>
                <a:cubicBezTo>
                  <a:pt x="7267" y="17186"/>
                  <a:pt x="7333" y="17225"/>
                  <a:pt x="7398" y="17262"/>
                </a:cubicBezTo>
                <a:cubicBezTo>
                  <a:pt x="7420" y="17271"/>
                  <a:pt x="7443" y="17280"/>
                  <a:pt x="7456" y="17293"/>
                </a:cubicBezTo>
                <a:cubicBezTo>
                  <a:pt x="7537" y="17341"/>
                  <a:pt x="7594" y="17379"/>
                  <a:pt x="7594" y="17390"/>
                </a:cubicBezTo>
                <a:cubicBezTo>
                  <a:pt x="7594" y="17478"/>
                  <a:pt x="8120" y="18349"/>
                  <a:pt x="8388" y="18702"/>
                </a:cubicBezTo>
                <a:cubicBezTo>
                  <a:pt x="8749" y="19181"/>
                  <a:pt x="9305" y="19739"/>
                  <a:pt x="9771" y="20093"/>
                </a:cubicBezTo>
                <a:cubicBezTo>
                  <a:pt x="9969" y="20244"/>
                  <a:pt x="10144" y="20388"/>
                  <a:pt x="10159" y="20412"/>
                </a:cubicBezTo>
                <a:cubicBezTo>
                  <a:pt x="10195" y="20470"/>
                  <a:pt x="9955" y="20592"/>
                  <a:pt x="9464" y="20763"/>
                </a:cubicBezTo>
                <a:cubicBezTo>
                  <a:pt x="8988" y="20929"/>
                  <a:pt x="8477" y="21040"/>
                  <a:pt x="7865" y="21111"/>
                </a:cubicBezTo>
                <a:cubicBezTo>
                  <a:pt x="7310" y="21175"/>
                  <a:pt x="7048" y="21170"/>
                  <a:pt x="6447" y="21087"/>
                </a:cubicBezTo>
                <a:cubicBezTo>
                  <a:pt x="4853" y="20866"/>
                  <a:pt x="3608" y="20253"/>
                  <a:pt x="2483" y="19132"/>
                </a:cubicBezTo>
                <a:cubicBezTo>
                  <a:pt x="1462" y="18116"/>
                  <a:pt x="754" y="16735"/>
                  <a:pt x="543" y="15343"/>
                </a:cubicBezTo>
                <a:cubicBezTo>
                  <a:pt x="510" y="15127"/>
                  <a:pt x="493" y="14852"/>
                  <a:pt x="483" y="14569"/>
                </a:cubicBezTo>
                <a:cubicBezTo>
                  <a:pt x="473" y="14505"/>
                  <a:pt x="471" y="14421"/>
                  <a:pt x="474" y="14336"/>
                </a:cubicBezTo>
                <a:cubicBezTo>
                  <a:pt x="472" y="14142"/>
                  <a:pt x="474" y="13949"/>
                  <a:pt x="483" y="13772"/>
                </a:cubicBezTo>
                <a:cubicBezTo>
                  <a:pt x="483" y="13771"/>
                  <a:pt x="483" y="13770"/>
                  <a:pt x="483" y="13769"/>
                </a:cubicBezTo>
                <a:cubicBezTo>
                  <a:pt x="481" y="13727"/>
                  <a:pt x="484" y="13691"/>
                  <a:pt x="493" y="13656"/>
                </a:cubicBezTo>
                <a:cubicBezTo>
                  <a:pt x="501" y="13537"/>
                  <a:pt x="510" y="13416"/>
                  <a:pt x="524" y="13322"/>
                </a:cubicBezTo>
                <a:cubicBezTo>
                  <a:pt x="632" y="12595"/>
                  <a:pt x="980" y="11466"/>
                  <a:pt x="1137" y="11335"/>
                </a:cubicBezTo>
                <a:cubicBezTo>
                  <a:pt x="1149" y="11325"/>
                  <a:pt x="1164" y="11322"/>
                  <a:pt x="1181" y="11328"/>
                </a:cubicBezTo>
                <a:close/>
                <a:moveTo>
                  <a:pt x="13374" y="11357"/>
                </a:moveTo>
                <a:cubicBezTo>
                  <a:pt x="13445" y="11401"/>
                  <a:pt x="13766" y="12302"/>
                  <a:pt x="13866" y="12736"/>
                </a:cubicBezTo>
                <a:cubicBezTo>
                  <a:pt x="13970" y="13187"/>
                  <a:pt x="14076" y="14037"/>
                  <a:pt x="14037" y="14101"/>
                </a:cubicBezTo>
                <a:cubicBezTo>
                  <a:pt x="14010" y="14145"/>
                  <a:pt x="13940" y="14143"/>
                  <a:pt x="13420" y="14084"/>
                </a:cubicBezTo>
                <a:cubicBezTo>
                  <a:pt x="12660" y="13999"/>
                  <a:pt x="11344" y="13612"/>
                  <a:pt x="11294" y="13459"/>
                </a:cubicBezTo>
                <a:cubicBezTo>
                  <a:pt x="11284" y="13430"/>
                  <a:pt x="11441" y="13285"/>
                  <a:pt x="11640" y="13137"/>
                </a:cubicBezTo>
                <a:cubicBezTo>
                  <a:pt x="12086" y="12804"/>
                  <a:pt x="12882" y="12000"/>
                  <a:pt x="13142" y="11618"/>
                </a:cubicBezTo>
                <a:cubicBezTo>
                  <a:pt x="13249" y="11461"/>
                  <a:pt x="13352" y="11344"/>
                  <a:pt x="13374" y="11357"/>
                </a:cubicBezTo>
                <a:close/>
                <a:moveTo>
                  <a:pt x="8088" y="11381"/>
                </a:moveTo>
                <a:cubicBezTo>
                  <a:pt x="8112" y="11381"/>
                  <a:pt x="8217" y="11498"/>
                  <a:pt x="8321" y="11643"/>
                </a:cubicBezTo>
                <a:cubicBezTo>
                  <a:pt x="8579" y="12003"/>
                  <a:pt x="8992" y="12456"/>
                  <a:pt x="9357" y="12777"/>
                </a:cubicBezTo>
                <a:cubicBezTo>
                  <a:pt x="9524" y="12925"/>
                  <a:pt x="9655" y="13065"/>
                  <a:pt x="9648" y="13089"/>
                </a:cubicBezTo>
                <a:cubicBezTo>
                  <a:pt x="9642" y="13113"/>
                  <a:pt x="9664" y="13124"/>
                  <a:pt x="9698" y="13111"/>
                </a:cubicBezTo>
                <a:cubicBezTo>
                  <a:pt x="9780" y="13081"/>
                  <a:pt x="10159" y="13407"/>
                  <a:pt x="10118" y="13473"/>
                </a:cubicBezTo>
                <a:cubicBezTo>
                  <a:pt x="10029" y="13619"/>
                  <a:pt x="8736" y="14000"/>
                  <a:pt x="8115" y="14064"/>
                </a:cubicBezTo>
                <a:cubicBezTo>
                  <a:pt x="7951" y="14081"/>
                  <a:pt x="7738" y="14106"/>
                  <a:pt x="7641" y="14120"/>
                </a:cubicBezTo>
                <a:cubicBezTo>
                  <a:pt x="7545" y="14134"/>
                  <a:pt x="7448" y="14130"/>
                  <a:pt x="7428" y="14110"/>
                </a:cubicBezTo>
                <a:cubicBezTo>
                  <a:pt x="7317" y="13998"/>
                  <a:pt x="7513" y="12778"/>
                  <a:pt x="7750" y="12107"/>
                </a:cubicBezTo>
                <a:cubicBezTo>
                  <a:pt x="7910" y="11656"/>
                  <a:pt x="8038" y="11381"/>
                  <a:pt x="8088" y="11381"/>
                </a:cubicBezTo>
                <a:close/>
                <a:moveTo>
                  <a:pt x="10694" y="13731"/>
                </a:moveTo>
                <a:lnTo>
                  <a:pt x="10999" y="13865"/>
                </a:lnTo>
                <a:cubicBezTo>
                  <a:pt x="11167" y="13939"/>
                  <a:pt x="11473" y="14063"/>
                  <a:pt x="11681" y="14141"/>
                </a:cubicBezTo>
                <a:cubicBezTo>
                  <a:pt x="12004" y="14262"/>
                  <a:pt x="12192" y="14314"/>
                  <a:pt x="12849" y="14470"/>
                </a:cubicBezTo>
                <a:cubicBezTo>
                  <a:pt x="12904" y="14483"/>
                  <a:pt x="13179" y="14514"/>
                  <a:pt x="13461" y="14540"/>
                </a:cubicBezTo>
                <a:cubicBezTo>
                  <a:pt x="13743" y="14566"/>
                  <a:pt x="13990" y="14599"/>
                  <a:pt x="14011" y="14612"/>
                </a:cubicBezTo>
                <a:cubicBezTo>
                  <a:pt x="14101" y="14668"/>
                  <a:pt x="13935" y="15729"/>
                  <a:pt x="13738" y="16356"/>
                </a:cubicBezTo>
                <a:cubicBezTo>
                  <a:pt x="13669" y="16578"/>
                  <a:pt x="13644" y="16600"/>
                  <a:pt x="13285" y="16774"/>
                </a:cubicBezTo>
                <a:cubicBezTo>
                  <a:pt x="12801" y="17008"/>
                  <a:pt x="12163" y="17218"/>
                  <a:pt x="11623" y="17320"/>
                </a:cubicBezTo>
                <a:cubicBezTo>
                  <a:pt x="11604" y="17324"/>
                  <a:pt x="11573" y="17327"/>
                  <a:pt x="11553" y="17330"/>
                </a:cubicBezTo>
                <a:cubicBezTo>
                  <a:pt x="11552" y="17330"/>
                  <a:pt x="11551" y="17330"/>
                  <a:pt x="11551" y="17330"/>
                </a:cubicBezTo>
                <a:cubicBezTo>
                  <a:pt x="11551" y="17330"/>
                  <a:pt x="11550" y="17330"/>
                  <a:pt x="11549" y="17330"/>
                </a:cubicBezTo>
                <a:cubicBezTo>
                  <a:pt x="11086" y="17407"/>
                  <a:pt x="10164" y="17455"/>
                  <a:pt x="9784" y="17419"/>
                </a:cubicBezTo>
                <a:cubicBezTo>
                  <a:pt x="9381" y="17381"/>
                  <a:pt x="8734" y="17246"/>
                  <a:pt x="8330" y="17118"/>
                </a:cubicBezTo>
                <a:cubicBezTo>
                  <a:pt x="7974" y="17005"/>
                  <a:pt x="7926" y="16975"/>
                  <a:pt x="7863" y="16823"/>
                </a:cubicBezTo>
                <a:cubicBezTo>
                  <a:pt x="7615" y="16226"/>
                  <a:pt x="7320" y="14745"/>
                  <a:pt x="7427" y="14638"/>
                </a:cubicBezTo>
                <a:cubicBezTo>
                  <a:pt x="7453" y="14611"/>
                  <a:pt x="7703" y="14569"/>
                  <a:pt x="7984" y="14542"/>
                </a:cubicBezTo>
                <a:cubicBezTo>
                  <a:pt x="8826" y="14461"/>
                  <a:pt x="9783" y="14195"/>
                  <a:pt x="10440" y="13860"/>
                </a:cubicBezTo>
                <a:lnTo>
                  <a:pt x="10694" y="13731"/>
                </a:lnTo>
                <a:close/>
                <a:moveTo>
                  <a:pt x="4628" y="14115"/>
                </a:moveTo>
                <a:cubicBezTo>
                  <a:pt x="4671" y="14109"/>
                  <a:pt x="4745" y="14126"/>
                  <a:pt x="4832" y="14163"/>
                </a:cubicBezTo>
                <a:cubicBezTo>
                  <a:pt x="5168" y="14304"/>
                  <a:pt x="5987" y="14492"/>
                  <a:pt x="6434" y="14530"/>
                </a:cubicBezTo>
                <a:lnTo>
                  <a:pt x="6866" y="14567"/>
                </a:lnTo>
                <a:lnTo>
                  <a:pt x="6948" y="15169"/>
                </a:lnTo>
                <a:cubicBezTo>
                  <a:pt x="6993" y="15500"/>
                  <a:pt x="7079" y="15949"/>
                  <a:pt x="7139" y="16167"/>
                </a:cubicBezTo>
                <a:cubicBezTo>
                  <a:pt x="7199" y="16388"/>
                  <a:pt x="7229" y="16582"/>
                  <a:pt x="7205" y="16606"/>
                </a:cubicBezTo>
                <a:cubicBezTo>
                  <a:pt x="7128" y="16684"/>
                  <a:pt x="6110" y="15955"/>
                  <a:pt x="5628" y="15477"/>
                </a:cubicBezTo>
                <a:cubicBezTo>
                  <a:pt x="5105" y="14958"/>
                  <a:pt x="4525" y="14200"/>
                  <a:pt x="4595" y="14129"/>
                </a:cubicBezTo>
                <a:cubicBezTo>
                  <a:pt x="4602" y="14122"/>
                  <a:pt x="4613" y="14117"/>
                  <a:pt x="4628" y="14115"/>
                </a:cubicBezTo>
                <a:close/>
                <a:moveTo>
                  <a:pt x="15790" y="14423"/>
                </a:moveTo>
                <a:cubicBezTo>
                  <a:pt x="15865" y="14418"/>
                  <a:pt x="15915" y="14425"/>
                  <a:pt x="15929" y="14439"/>
                </a:cubicBezTo>
                <a:cubicBezTo>
                  <a:pt x="16010" y="14520"/>
                  <a:pt x="15441" y="15197"/>
                  <a:pt x="14844" y="15732"/>
                </a:cubicBezTo>
                <a:cubicBezTo>
                  <a:pt x="14652" y="15905"/>
                  <a:pt x="14479" y="16047"/>
                  <a:pt x="14459" y="16047"/>
                </a:cubicBezTo>
                <a:cubicBezTo>
                  <a:pt x="14375" y="16047"/>
                  <a:pt x="14369" y="15926"/>
                  <a:pt x="14440" y="15516"/>
                </a:cubicBezTo>
                <a:cubicBezTo>
                  <a:pt x="14482" y="15276"/>
                  <a:pt x="14517" y="14985"/>
                  <a:pt x="14517" y="14870"/>
                </a:cubicBezTo>
                <a:cubicBezTo>
                  <a:pt x="14517" y="14602"/>
                  <a:pt x="14583" y="14542"/>
                  <a:pt x="14871" y="14542"/>
                </a:cubicBezTo>
                <a:cubicBezTo>
                  <a:pt x="15000" y="14542"/>
                  <a:pt x="15281" y="14507"/>
                  <a:pt x="15495" y="14466"/>
                </a:cubicBezTo>
                <a:cubicBezTo>
                  <a:pt x="15614" y="14443"/>
                  <a:pt x="15714" y="14428"/>
                  <a:pt x="15790" y="14423"/>
                </a:cubicBezTo>
                <a:close/>
                <a:moveTo>
                  <a:pt x="13243" y="17339"/>
                </a:moveTo>
                <a:cubicBezTo>
                  <a:pt x="13266" y="17338"/>
                  <a:pt x="13282" y="17341"/>
                  <a:pt x="13289" y="17347"/>
                </a:cubicBezTo>
                <a:cubicBezTo>
                  <a:pt x="13315" y="17374"/>
                  <a:pt x="13257" y="17522"/>
                  <a:pt x="13144" y="17711"/>
                </a:cubicBezTo>
                <a:cubicBezTo>
                  <a:pt x="12655" y="18528"/>
                  <a:pt x="11929" y="19326"/>
                  <a:pt x="11187" y="19860"/>
                </a:cubicBezTo>
                <a:cubicBezTo>
                  <a:pt x="10957" y="20025"/>
                  <a:pt x="10751" y="20158"/>
                  <a:pt x="10730" y="20158"/>
                </a:cubicBezTo>
                <a:cubicBezTo>
                  <a:pt x="10588" y="20158"/>
                  <a:pt x="9600" y="19372"/>
                  <a:pt x="9227" y="18963"/>
                </a:cubicBezTo>
                <a:cubicBezTo>
                  <a:pt x="8729" y="18414"/>
                  <a:pt x="8240" y="17689"/>
                  <a:pt x="8330" y="17633"/>
                </a:cubicBezTo>
                <a:cubicBezTo>
                  <a:pt x="8351" y="17620"/>
                  <a:pt x="8545" y="17653"/>
                  <a:pt x="8764" y="17705"/>
                </a:cubicBezTo>
                <a:cubicBezTo>
                  <a:pt x="10042" y="18014"/>
                  <a:pt x="11613" y="17914"/>
                  <a:pt x="12861" y="17445"/>
                </a:cubicBezTo>
                <a:cubicBezTo>
                  <a:pt x="13031" y="17381"/>
                  <a:pt x="13172" y="17343"/>
                  <a:pt x="13243" y="1733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22" name="Shape 322"/>
          <p:cNvSpPr/>
          <p:nvPr/>
        </p:nvSpPr>
        <p:spPr>
          <a:xfrm>
            <a:off x="1865514" y="5230432"/>
            <a:ext cx="20652971" cy="2695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5600"/>
            </a:lvl1pPr>
          </a:lstStyle>
          <a:p>
            <a:pPr/>
            <a:r>
              <a:t>Voce tem os mesmos direitos e privilégios que tenho como pessoa e como parte da minha equipe, eu lhe trato como voce trata os outros, como me trato a mi mesmo.</a:t>
            </a:r>
          </a:p>
        </p:txBody>
      </p:sp>
      <p:pic>
        <p:nvPicPr>
          <p:cNvPr id="323" name="Screenshot 2016-11-04 09.38.47.png"/>
          <p:cNvPicPr>
            <a:picLocks noChangeAspect="1"/>
          </p:cNvPicPr>
          <p:nvPr/>
        </p:nvPicPr>
        <p:blipFill>
          <a:blip r:embed="rId3">
            <a:extLst/>
          </a:blip>
          <a:srcRect l="0" t="0" r="88227" b="81419"/>
          <a:stretch>
            <a:fillRect/>
          </a:stretch>
        </p:blipFill>
        <p:spPr>
          <a:xfrm>
            <a:off x="-1120269" y="-533892"/>
            <a:ext cx="4017933" cy="3559675"/>
          </a:xfrm>
          <a:prstGeom prst="rect">
            <a:avLst/>
          </a:prstGeom>
          <a:ln w="3175">
            <a:miter lim="400000"/>
          </a:ln>
        </p:spPr>
      </p:pic>
      <p:sp>
        <p:nvSpPr>
          <p:cNvPr id="324" name="Shape 32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9000"/>
            </a:lvl1pPr>
          </a:lstStyle>
          <a:p>
            <a:pPr/>
            <a:r>
              <a:t>Viver em Aliança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hape 326"/>
          <p:cNvSpPr/>
          <p:nvPr/>
        </p:nvSpPr>
        <p:spPr>
          <a:xfrm>
            <a:off x="3638796" y="3960614"/>
            <a:ext cx="19028755" cy="35595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/>
          <a:p>
            <a:pPr>
              <a:buClr>
                <a:srgbClr val="000000"/>
              </a:buClr>
              <a:buFont typeface="Times New Roman"/>
              <a:defRPr sz="6900"/>
            </a:pPr>
            <a:r>
              <a:rPr b="1">
                <a:latin typeface="Times New Roman"/>
                <a:ea typeface="Times New Roman"/>
                <a:cs typeface="Times New Roman"/>
                <a:sym typeface="Times New Roman"/>
              </a:rPr>
              <a:t>Comprometido</a:t>
            </a:r>
            <a:r>
              <a:rPr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r>
              <a:rPr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é definido como o ato de unir-se a um grupo de pessoas para realizar uma visão específica.</a:t>
            </a:r>
            <a:endParaRPr>
              <a:uFill>
                <a:solidFill>
                  <a:srgbClr val="000000"/>
                </a:solidFill>
              </a:u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buClr>
                <a:srgbClr val="000000"/>
              </a:buClr>
              <a:buFont typeface="Times New Roman"/>
              <a:defRPr sz="6900"/>
            </a:pPr>
            <a:endParaRPr b="1">
              <a:uFill>
                <a:solidFill>
                  <a:srgbClr val="000000"/>
                </a:solidFill>
              </a:u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7" name="Shape 327"/>
          <p:cNvSpPr/>
          <p:nvPr/>
        </p:nvSpPr>
        <p:spPr>
          <a:xfrm>
            <a:off x="3978047" y="8640051"/>
            <a:ext cx="18350253" cy="3349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/>
          <a:p>
            <a:pPr>
              <a:defRPr sz="6900"/>
            </a:pPr>
            <a:r>
              <a:rPr b="1">
                <a:latin typeface="Times New Roman"/>
                <a:ea typeface="Times New Roman"/>
                <a:cs typeface="Times New Roman"/>
                <a:sym typeface="Times New Roman"/>
              </a:rPr>
              <a:t>Organizado:  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Somos formados em uma estrutura eficiente e unida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defRPr sz="6900"/>
            </a:pPr>
            <a:r>
              <a:rPr b="1">
                <a:latin typeface="Times New Roman"/>
                <a:ea typeface="Times New Roman"/>
                <a:cs typeface="Times New Roman"/>
                <a:sym typeface="Times New Roman"/>
              </a:rPr>
              <a:t>                          </a:t>
            </a:r>
            <a:endParaRPr>
              <a:uFill>
                <a:solidFill>
                  <a:srgbClr val="000000"/>
                </a:solidFill>
              </a:u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8" name="Shape 328"/>
          <p:cNvSpPr/>
          <p:nvPr/>
        </p:nvSpPr>
        <p:spPr>
          <a:xfrm>
            <a:off x="3634740" y="734128"/>
            <a:ext cx="17609394" cy="11987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buClr>
                <a:srgbClr val="000000"/>
              </a:buClr>
              <a:buFont typeface="Times New Roman"/>
              <a:defRPr sz="85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4 principais componentes de uma equipe</a:t>
            </a:r>
          </a:p>
        </p:txBody>
      </p:sp>
      <p:pic>
        <p:nvPicPr>
          <p:cNvPr id="329" name="Screenshot 2016-11-04 09.38.47.png"/>
          <p:cNvPicPr>
            <a:picLocks noChangeAspect="1"/>
          </p:cNvPicPr>
          <p:nvPr/>
        </p:nvPicPr>
        <p:blipFill>
          <a:blip r:embed="rId2">
            <a:extLst/>
          </a:blip>
          <a:srcRect l="0" t="0" r="88227" b="81419"/>
          <a:stretch>
            <a:fillRect/>
          </a:stretch>
        </p:blipFill>
        <p:spPr>
          <a:xfrm>
            <a:off x="-1120269" y="-533892"/>
            <a:ext cx="4017933" cy="3559675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image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26343" y="2406975"/>
            <a:ext cx="10861620" cy="6391412"/>
          </a:xfrm>
          <a:prstGeom prst="rect">
            <a:avLst/>
          </a:prstGeom>
          <a:ln w="12700">
            <a:miter lim="400000"/>
          </a:ln>
        </p:spPr>
      </p:pic>
      <p:sp>
        <p:nvSpPr>
          <p:cNvPr id="332" name="Shape 332"/>
          <p:cNvSpPr/>
          <p:nvPr/>
        </p:nvSpPr>
        <p:spPr>
          <a:xfrm>
            <a:off x="5016867" y="533399"/>
            <a:ext cx="16886524" cy="160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10500"/>
            </a:lvl1pPr>
          </a:lstStyle>
          <a:p>
            <a:pPr/>
            <a:r>
              <a:t>Posições e Regras</a:t>
            </a:r>
          </a:p>
        </p:txBody>
      </p:sp>
      <p:sp>
        <p:nvSpPr>
          <p:cNvPr id="333" name="Shape 333"/>
          <p:cNvSpPr/>
          <p:nvPr/>
        </p:nvSpPr>
        <p:spPr>
          <a:xfrm>
            <a:off x="6168408" y="8405011"/>
            <a:ext cx="13295024" cy="438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buClr>
                <a:srgbClr val="000000"/>
              </a:buClr>
              <a:buFont typeface="Times"/>
              <a:defRPr b="1" sz="96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Para a equipe de béisbol funcionar corretamente necesita ser organizado.</a:t>
            </a:r>
          </a:p>
        </p:txBody>
      </p:sp>
      <p:pic>
        <p:nvPicPr>
          <p:cNvPr id="334" name="Screenshot 2016-11-04 09.38.47.png"/>
          <p:cNvPicPr>
            <a:picLocks noChangeAspect="1"/>
          </p:cNvPicPr>
          <p:nvPr/>
        </p:nvPicPr>
        <p:blipFill>
          <a:blip r:embed="rId3">
            <a:extLst/>
          </a:blip>
          <a:srcRect l="0" t="0" r="88227" b="81419"/>
          <a:stretch>
            <a:fillRect/>
          </a:stretch>
        </p:blipFill>
        <p:spPr>
          <a:xfrm>
            <a:off x="-1120269" y="-533892"/>
            <a:ext cx="4017933" cy="3559675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/>
          <p:nvPr/>
        </p:nvSpPr>
        <p:spPr>
          <a:xfrm>
            <a:off x="16032418" y="8784090"/>
            <a:ext cx="6278389" cy="3689039"/>
          </a:xfrm>
          <a:prstGeom prst="rect">
            <a:avLst/>
          </a:prstGeom>
          <a:gradFill>
            <a:gsLst>
              <a:gs pos="0">
                <a:srgbClr val="189B1A"/>
              </a:gs>
              <a:gs pos="100000">
                <a:srgbClr val="235D0B"/>
              </a:gs>
            </a:gsLst>
            <a:lin ang="5400000"/>
          </a:gra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600"/>
            </a:pPr>
          </a:p>
        </p:txBody>
      </p:sp>
      <p:sp>
        <p:nvSpPr>
          <p:cNvPr id="153" name="Shape 153"/>
          <p:cNvSpPr/>
          <p:nvPr/>
        </p:nvSpPr>
        <p:spPr>
          <a:xfrm>
            <a:off x="16326152" y="2219800"/>
            <a:ext cx="6278389" cy="4319589"/>
          </a:xfrm>
          <a:prstGeom prst="rect">
            <a:avLst/>
          </a:prstGeom>
          <a:gradFill>
            <a:gsLst>
              <a:gs pos="0">
                <a:srgbClr val="189B1A"/>
              </a:gs>
              <a:gs pos="100000">
                <a:srgbClr val="235D0B"/>
              </a:gs>
            </a:gsLst>
            <a:lin ang="5400000"/>
          </a:gra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600"/>
            </a:pPr>
          </a:p>
        </p:txBody>
      </p:sp>
      <p:sp>
        <p:nvSpPr>
          <p:cNvPr id="154" name="Shape 154"/>
          <p:cNvSpPr/>
          <p:nvPr/>
        </p:nvSpPr>
        <p:spPr>
          <a:xfrm>
            <a:off x="1988783" y="2577118"/>
            <a:ext cx="13398489" cy="49164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>
              <a:buClr>
                <a:srgbClr val="000000"/>
              </a:buClr>
              <a:buFont typeface="Times New Roman"/>
              <a:defRPr b="1" sz="7400">
                <a:latin typeface="Helvetica"/>
                <a:ea typeface="Helvetica"/>
                <a:cs typeface="Helvetica"/>
                <a:sym typeface="Helvetica"/>
              </a:defRPr>
            </a:pPr>
            <a:r>
              <a:t>Provérbios 27:17</a:t>
            </a:r>
          </a:p>
          <a:p>
            <a:pPr defTabSz="642937">
              <a:spcBef>
                <a:spcPts val="1600"/>
              </a:spcBef>
              <a:defRPr sz="74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rPr>
                <a:solidFill>
                  <a:srgbClr val="FFFFFF"/>
                </a:solidFill>
              </a:rPr>
              <a:t>Assim como o ferro afia o ferro, o homem afia o seu companheiro.</a:t>
            </a:r>
            <a:r>
              <a:t> </a:t>
            </a:r>
          </a:p>
        </p:txBody>
      </p:sp>
      <p:sp>
        <p:nvSpPr>
          <p:cNvPr id="155" name="Shape 155"/>
          <p:cNvSpPr/>
          <p:nvPr/>
        </p:nvSpPr>
        <p:spPr>
          <a:xfrm>
            <a:off x="1628598" y="8627265"/>
            <a:ext cx="13741897" cy="3533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>
              <a:buClr>
                <a:srgbClr val="000000"/>
              </a:buClr>
              <a:buFont typeface="Times New Roman"/>
              <a:defRPr b="1" sz="7400">
                <a:latin typeface="Helvetica"/>
                <a:ea typeface="Helvetica"/>
                <a:cs typeface="Helvetica"/>
                <a:sym typeface="Helvetica"/>
              </a:defRPr>
            </a:pPr>
            <a:r>
              <a:t>Eclesiastes 4:9-12</a:t>
            </a:r>
          </a:p>
          <a:p>
            <a:pPr>
              <a:buClr>
                <a:srgbClr val="000000"/>
              </a:buClr>
              <a:buFont typeface="Times New Roman"/>
              <a:defRPr sz="7400"/>
            </a:pPr>
            <a:r>
              <a:t>Dois são melhores </a:t>
            </a:r>
          </a:p>
          <a:p>
            <a:pPr>
              <a:buClr>
                <a:srgbClr val="000000"/>
              </a:buClr>
              <a:buFont typeface="Times New Roman"/>
              <a:defRPr sz="7400"/>
            </a:pPr>
            <a:r>
              <a:t>do que um</a:t>
            </a:r>
          </a:p>
        </p:txBody>
      </p:sp>
      <p:pic>
        <p:nvPicPr>
          <p:cNvPr id="156" name="Iron-Sharpens-Iron.jpg"/>
          <p:cNvPicPr>
            <a:picLocks noChangeAspect="1"/>
          </p:cNvPicPr>
          <p:nvPr/>
        </p:nvPicPr>
        <p:blipFill>
          <a:blip r:embed="rId2">
            <a:extLst/>
          </a:blip>
          <a:srcRect l="0" t="0" r="0" b="38593"/>
          <a:stretch>
            <a:fillRect/>
          </a:stretch>
        </p:blipFill>
        <p:spPr>
          <a:xfrm>
            <a:off x="16665874" y="2525524"/>
            <a:ext cx="5989568" cy="4319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photodune-1564919-rope-s.jpg"/>
          <p:cNvPicPr>
            <a:picLocks noChangeAspect="1"/>
          </p:cNvPicPr>
          <p:nvPr/>
        </p:nvPicPr>
        <p:blipFill>
          <a:blip r:embed="rId3">
            <a:extLst/>
          </a:blip>
          <a:srcRect l="13556" t="17508" r="6639" b="12084"/>
          <a:stretch>
            <a:fillRect/>
          </a:stretch>
        </p:blipFill>
        <p:spPr>
          <a:xfrm>
            <a:off x="16255642" y="8963011"/>
            <a:ext cx="6052324" cy="35597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Screenshot 2016-11-04 09.38.47.png"/>
          <p:cNvPicPr>
            <a:picLocks noChangeAspect="1"/>
          </p:cNvPicPr>
          <p:nvPr/>
        </p:nvPicPr>
        <p:blipFill>
          <a:blip r:embed="rId4">
            <a:extLst/>
          </a:blip>
          <a:srcRect l="0" t="0" r="88227" b="81419"/>
          <a:stretch>
            <a:fillRect/>
          </a:stretch>
        </p:blipFill>
        <p:spPr>
          <a:xfrm>
            <a:off x="-1120269" y="-533892"/>
            <a:ext cx="4017933" cy="3559675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/>
          <p:nvPr/>
        </p:nvSpPr>
        <p:spPr>
          <a:xfrm>
            <a:off x="9707512" y="280213"/>
            <a:ext cx="4968976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>
              <a:buClr>
                <a:srgbClr val="000000"/>
              </a:buClr>
              <a:buFont typeface="Times"/>
              <a:defRPr sz="74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r>
              <a:t> </a:t>
            </a:r>
            <a:r>
              <a:rPr sz="8000"/>
              <a:t>Organizado</a:t>
            </a:r>
          </a:p>
        </p:txBody>
      </p:sp>
      <p:sp>
        <p:nvSpPr>
          <p:cNvPr id="337" name="Shape 337"/>
          <p:cNvSpPr/>
          <p:nvPr/>
        </p:nvSpPr>
        <p:spPr>
          <a:xfrm>
            <a:off x="5643822" y="2088483"/>
            <a:ext cx="13940593" cy="215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buClr>
                <a:srgbClr val="000000"/>
              </a:buClr>
              <a:buFont typeface="Times"/>
              <a:defRPr sz="70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Nós somos formados em uma estrutura eficiente e em união </a:t>
            </a:r>
          </a:p>
        </p:txBody>
      </p:sp>
      <p:sp>
        <p:nvSpPr>
          <p:cNvPr id="338" name="Shape 338"/>
          <p:cNvSpPr/>
          <p:nvPr/>
        </p:nvSpPr>
        <p:spPr>
          <a:xfrm flipH="1">
            <a:off x="12016000" y="6136782"/>
            <a:ext cx="1675" cy="4889005"/>
          </a:xfrm>
          <a:prstGeom prst="line">
            <a:avLst/>
          </a:prstGeom>
          <a:ln w="25400">
            <a:solidFill>
              <a:srgbClr val="C82506"/>
            </a:solidFill>
            <a:miter lim="400000"/>
          </a:ln>
        </p:spPr>
        <p:txBody>
          <a:bodyPr lIns="71437" tIns="71437" rIns="71437" bIns="71437" anchor="ctr"/>
          <a:lstStyle/>
          <a:p>
            <a:pPr algn="l" defTabSz="642937">
              <a:defRPr sz="1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39" name="Shape 339"/>
          <p:cNvSpPr/>
          <p:nvPr/>
        </p:nvSpPr>
        <p:spPr>
          <a:xfrm>
            <a:off x="29537832" y="8499921"/>
            <a:ext cx="1132012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buClr>
                <a:srgbClr val="000000"/>
              </a:buClr>
              <a:buFont typeface="Times"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Text</a:t>
            </a:r>
          </a:p>
        </p:txBody>
      </p:sp>
      <p:sp>
        <p:nvSpPr>
          <p:cNvPr id="340" name="Shape 340"/>
          <p:cNvSpPr/>
          <p:nvPr/>
        </p:nvSpPr>
        <p:spPr>
          <a:xfrm>
            <a:off x="1961043" y="6826328"/>
            <a:ext cx="9404801" cy="57555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buClr>
                <a:srgbClr val="000000"/>
              </a:buClr>
              <a:buFont typeface="Times New Roman"/>
              <a:defRPr sz="66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Equipes trabalham melhor quando há um equilíbrio de responsabilidades e de funções, trabalhe para gerenciar seus pontos fortes e suas fraquezas.</a:t>
            </a:r>
          </a:p>
        </p:txBody>
      </p:sp>
      <p:sp>
        <p:nvSpPr>
          <p:cNvPr id="341" name="Shape 341"/>
          <p:cNvSpPr/>
          <p:nvPr/>
        </p:nvSpPr>
        <p:spPr>
          <a:xfrm>
            <a:off x="12262528" y="7791528"/>
            <a:ext cx="10407185" cy="38251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buClr>
                <a:srgbClr val="000000"/>
              </a:buClr>
              <a:buFont typeface="Times New Roman"/>
              <a:defRPr sz="66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Equipes trabalham melhor quando há processos que guiam e protegem suas interações uns com os outros.</a:t>
            </a:r>
          </a:p>
        </p:txBody>
      </p:sp>
      <p:sp>
        <p:nvSpPr>
          <p:cNvPr id="342" name="Shape 342"/>
          <p:cNvSpPr/>
          <p:nvPr/>
        </p:nvSpPr>
        <p:spPr>
          <a:xfrm>
            <a:off x="5529307" y="4836552"/>
            <a:ext cx="4555457" cy="1550662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6600"/>
            </a:lvl1pPr>
          </a:lstStyle>
          <a:p>
            <a:pPr/>
            <a:r>
              <a:t>Funções</a:t>
            </a:r>
          </a:p>
        </p:txBody>
      </p:sp>
      <p:sp>
        <p:nvSpPr>
          <p:cNvPr id="343" name="Shape 343"/>
          <p:cNvSpPr/>
          <p:nvPr/>
        </p:nvSpPr>
        <p:spPr>
          <a:xfrm>
            <a:off x="13948911" y="4965069"/>
            <a:ext cx="5538371" cy="1550662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6600"/>
            </a:lvl1pPr>
          </a:lstStyle>
          <a:p>
            <a:pPr/>
            <a:r>
              <a:t>Processos</a:t>
            </a:r>
          </a:p>
        </p:txBody>
      </p:sp>
      <p:pic>
        <p:nvPicPr>
          <p:cNvPr id="344" name="Screenshot 2016-11-04 09.38.47.png"/>
          <p:cNvPicPr>
            <a:picLocks noChangeAspect="1"/>
          </p:cNvPicPr>
          <p:nvPr/>
        </p:nvPicPr>
        <p:blipFill>
          <a:blip r:embed="rId3">
            <a:extLst/>
          </a:blip>
          <a:srcRect l="0" t="0" r="88227" b="81419"/>
          <a:stretch>
            <a:fillRect/>
          </a:stretch>
        </p:blipFill>
        <p:spPr>
          <a:xfrm>
            <a:off x="-1120269" y="-533892"/>
            <a:ext cx="4017933" cy="3559675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Shape 346"/>
          <p:cNvSpPr/>
          <p:nvPr/>
        </p:nvSpPr>
        <p:spPr>
          <a:xfrm>
            <a:off x="5347394" y="11157644"/>
            <a:ext cx="13689212" cy="937618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ffectLst>
            <a:outerShdw sx="100000" sy="100000" kx="0" ky="0" algn="b" rotWithShape="0" blurRad="88900" dist="0" dir="540000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>
              <a:defRPr sz="3600"/>
            </a:pPr>
          </a:p>
        </p:txBody>
      </p:sp>
      <p:sp>
        <p:nvSpPr>
          <p:cNvPr id="347" name="Shape 347"/>
          <p:cNvSpPr/>
          <p:nvPr/>
        </p:nvSpPr>
        <p:spPr>
          <a:xfrm>
            <a:off x="5333999" y="1647527"/>
            <a:ext cx="13689213" cy="1192114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ffectLst>
            <a:outerShdw sx="100000" sy="100000" kx="0" ky="0" algn="b" rotWithShape="0" blurRad="88900" dist="0" dir="540000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>
              <a:defRPr sz="3600"/>
            </a:pPr>
          </a:p>
        </p:txBody>
      </p:sp>
      <p:sp>
        <p:nvSpPr>
          <p:cNvPr id="348" name="Shape 348"/>
          <p:cNvSpPr/>
          <p:nvPr/>
        </p:nvSpPr>
        <p:spPr>
          <a:xfrm>
            <a:off x="5119687" y="2772667"/>
            <a:ext cx="13930314" cy="8291217"/>
          </a:xfrm>
          <a:prstGeom prst="rect">
            <a:avLst/>
          </a:prstGeom>
          <a:solidFill>
            <a:srgbClr val="000000">
              <a:alpha val="12000"/>
            </a:srgbClr>
          </a:solidFill>
          <a:ln w="12700">
            <a:miter lim="400000"/>
          </a:ln>
          <a:effectLst>
            <a:outerShdw sx="100000" sy="100000" kx="0" ky="0" algn="b" rotWithShape="0" blurRad="88900" dist="0" dir="540000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>
              <a:defRPr sz="3600"/>
            </a:pPr>
          </a:p>
        </p:txBody>
      </p:sp>
      <p:sp>
        <p:nvSpPr>
          <p:cNvPr id="349" name="Shape 349"/>
          <p:cNvSpPr/>
          <p:nvPr/>
        </p:nvSpPr>
        <p:spPr>
          <a:xfrm>
            <a:off x="3351703" y="1796378"/>
            <a:ext cx="20317289" cy="116681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/>
          <a:p>
            <a:pPr algn="l" defTabSz="642937">
              <a:spcBef>
                <a:spcPts val="1600"/>
              </a:spcBef>
              <a:defRPr sz="6800">
                <a:latin typeface="Times"/>
                <a:ea typeface="Times"/>
                <a:cs typeface="Times"/>
                <a:sym typeface="Times"/>
              </a:defRPr>
            </a:pPr>
            <a:r>
              <a:t>A cada um, porém, é dada a manifestação do Espírito, visando ao bem comum. </a:t>
            </a:r>
            <a:r>
              <a:rPr baseline="7352"/>
              <a:t>8 </a:t>
            </a:r>
            <a:r>
              <a:t>Pelo Espírito, a um é dada a palavra de sabedoria; a outro, pelo mesmo Espírito, a palavra de conhecimento; </a:t>
            </a:r>
            <a:r>
              <a:rPr baseline="7352"/>
              <a:t>9 </a:t>
            </a:r>
            <a:r>
              <a:t>a outro, fé, pelo mesmo Espírito; a outro, dons de curar, pelo único Espírito; </a:t>
            </a:r>
            <a:r>
              <a:rPr baseline="7352"/>
              <a:t>10 </a:t>
            </a:r>
            <a:r>
              <a:t>a outro, poder para operar milagres; a outro, profecia; a outro, discernimento de espíritos; a outro, variedade de línguas; e ainda a outro, interpretação de línguas. </a:t>
            </a:r>
            <a:r>
              <a:rPr baseline="7352"/>
              <a:t>11 </a:t>
            </a:r>
            <a:r>
              <a:t>Todas essas coisas, porém, são realizadas pelo mesmo e único Espírito, e ele as distribui individualmente, a cada um, como quer. </a:t>
            </a:r>
          </a:p>
          <a:p>
            <a:pPr>
              <a:defRPr sz="6800"/>
            </a:pPr>
          </a:p>
        </p:txBody>
      </p:sp>
      <p:sp>
        <p:nvSpPr>
          <p:cNvPr id="350" name="Shape 350"/>
          <p:cNvSpPr/>
          <p:nvPr/>
        </p:nvSpPr>
        <p:spPr>
          <a:xfrm>
            <a:off x="9128004" y="256685"/>
            <a:ext cx="8205052" cy="1208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b="1" sz="71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1 Corintios 12:7-11</a:t>
            </a:r>
          </a:p>
        </p:txBody>
      </p:sp>
      <p:pic>
        <p:nvPicPr>
          <p:cNvPr id="351" name="Screenshot 2016-11-04 09.38.47.png"/>
          <p:cNvPicPr>
            <a:picLocks noChangeAspect="1"/>
          </p:cNvPicPr>
          <p:nvPr/>
        </p:nvPicPr>
        <p:blipFill>
          <a:blip r:embed="rId2">
            <a:extLst/>
          </a:blip>
          <a:srcRect l="0" t="0" r="88227" b="81419"/>
          <a:stretch>
            <a:fillRect/>
          </a:stretch>
        </p:blipFill>
        <p:spPr>
          <a:xfrm>
            <a:off x="-1120269" y="-533892"/>
            <a:ext cx="4017933" cy="3559675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Shape 353"/>
          <p:cNvSpPr/>
          <p:nvPr/>
        </p:nvSpPr>
        <p:spPr>
          <a:xfrm>
            <a:off x="5347394" y="11157644"/>
            <a:ext cx="13689212" cy="937618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ffectLst>
            <a:outerShdw sx="100000" sy="100000" kx="0" ky="0" algn="b" rotWithShape="0" blurRad="88900" dist="0" dir="540000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>
              <a:defRPr sz="3600"/>
            </a:pPr>
          </a:p>
        </p:txBody>
      </p:sp>
      <p:sp>
        <p:nvSpPr>
          <p:cNvPr id="354" name="Shape 354"/>
          <p:cNvSpPr/>
          <p:nvPr/>
        </p:nvSpPr>
        <p:spPr>
          <a:xfrm>
            <a:off x="5333999" y="1647527"/>
            <a:ext cx="13689213" cy="1192114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ffectLst>
            <a:outerShdw sx="100000" sy="100000" kx="0" ky="0" algn="b" rotWithShape="0" blurRad="88900" dist="0" dir="540000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>
              <a:defRPr sz="3600"/>
            </a:pPr>
          </a:p>
        </p:txBody>
      </p:sp>
      <p:sp>
        <p:nvSpPr>
          <p:cNvPr id="355" name="Shape 355"/>
          <p:cNvSpPr/>
          <p:nvPr/>
        </p:nvSpPr>
        <p:spPr>
          <a:xfrm>
            <a:off x="3830758" y="2903469"/>
            <a:ext cx="642799" cy="841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>
              <a:defRPr sz="4600"/>
            </a:lvl1pPr>
          </a:lstStyle>
          <a:p>
            <a:pPr/>
            <a:r>
              <a:t>1.</a:t>
            </a:r>
          </a:p>
        </p:txBody>
      </p:sp>
      <p:sp>
        <p:nvSpPr>
          <p:cNvPr id="356" name="Shape 356"/>
          <p:cNvSpPr/>
          <p:nvPr/>
        </p:nvSpPr>
        <p:spPr>
          <a:xfrm>
            <a:off x="3830758" y="4571088"/>
            <a:ext cx="642799" cy="841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>
              <a:defRPr sz="4600"/>
            </a:lvl1pPr>
          </a:lstStyle>
          <a:p>
            <a:pPr/>
            <a:r>
              <a:t>2.</a:t>
            </a:r>
          </a:p>
        </p:txBody>
      </p:sp>
      <p:sp>
        <p:nvSpPr>
          <p:cNvPr id="357" name="Shape 357"/>
          <p:cNvSpPr/>
          <p:nvPr/>
        </p:nvSpPr>
        <p:spPr>
          <a:xfrm>
            <a:off x="3830758" y="6498433"/>
            <a:ext cx="642799" cy="841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>
              <a:defRPr sz="4600"/>
            </a:lvl1pPr>
          </a:lstStyle>
          <a:p>
            <a:pPr/>
            <a:r>
              <a:t>3.</a:t>
            </a:r>
          </a:p>
        </p:txBody>
      </p:sp>
      <p:sp>
        <p:nvSpPr>
          <p:cNvPr id="358" name="Shape 358"/>
          <p:cNvSpPr/>
          <p:nvPr/>
        </p:nvSpPr>
        <p:spPr>
          <a:xfrm>
            <a:off x="4862067" y="2659939"/>
            <a:ext cx="17104177" cy="1539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642937">
              <a:defRPr sz="4600"/>
            </a:lvl1pPr>
          </a:lstStyle>
          <a:p>
            <a:pPr/>
            <a:r>
              <a:t>É muito raro que uma pessoa está capaz em todas as areas que precisam ser cobertas em uma equipe.</a:t>
            </a:r>
          </a:p>
        </p:txBody>
      </p:sp>
      <p:sp>
        <p:nvSpPr>
          <p:cNvPr id="359" name="Shape 359"/>
          <p:cNvSpPr/>
          <p:nvPr/>
        </p:nvSpPr>
        <p:spPr>
          <a:xfrm>
            <a:off x="4862067" y="4549064"/>
            <a:ext cx="17104177" cy="1539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642937">
              <a:defRPr sz="4600"/>
            </a:lvl1pPr>
          </a:lstStyle>
          <a:p>
            <a:pPr/>
            <a:r>
              <a:t>Nossos dons e habilidades se dão para complementar aos outros. </a:t>
            </a:r>
          </a:p>
        </p:txBody>
      </p:sp>
      <p:sp>
        <p:nvSpPr>
          <p:cNvPr id="360" name="Shape 360"/>
          <p:cNvSpPr/>
          <p:nvPr/>
        </p:nvSpPr>
        <p:spPr>
          <a:xfrm>
            <a:off x="4862067" y="6657871"/>
            <a:ext cx="16884749" cy="841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642937">
              <a:defRPr sz="4600"/>
            </a:lvl1pPr>
          </a:lstStyle>
          <a:p>
            <a:pPr/>
            <a:r>
              <a:t>Todo mundo participa no ministério!</a:t>
            </a:r>
          </a:p>
        </p:txBody>
      </p:sp>
      <p:sp>
        <p:nvSpPr>
          <p:cNvPr id="361" name="Shape 361"/>
          <p:cNvSpPr/>
          <p:nvPr/>
        </p:nvSpPr>
        <p:spPr>
          <a:xfrm>
            <a:off x="8503884" y="672807"/>
            <a:ext cx="6957569" cy="1146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buClr>
                <a:srgbClr val="000000"/>
              </a:buClr>
              <a:buFont typeface="Times New Roman"/>
              <a:defRPr sz="6600"/>
            </a:lvl1pPr>
          </a:lstStyle>
          <a:p>
            <a:pPr/>
            <a:r>
              <a:t>Por que Funções?</a:t>
            </a:r>
          </a:p>
        </p:txBody>
      </p:sp>
      <p:sp>
        <p:nvSpPr>
          <p:cNvPr id="362" name="Shape 362"/>
          <p:cNvSpPr/>
          <p:nvPr/>
        </p:nvSpPr>
        <p:spPr>
          <a:xfrm>
            <a:off x="4870491" y="8819021"/>
            <a:ext cx="13468325" cy="1539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>
              <a:buClr>
                <a:srgbClr val="000000"/>
              </a:buClr>
              <a:buFont typeface="Times New Roman"/>
              <a:defRPr sz="4600"/>
            </a:pPr>
            <a:r>
              <a:t>Quando as expectativas são claras, existe menos </a:t>
            </a:r>
          </a:p>
          <a:p>
            <a:pPr algn="l">
              <a:buClr>
                <a:srgbClr val="000000"/>
              </a:buClr>
              <a:buFont typeface="Times New Roman"/>
              <a:defRPr sz="4600"/>
            </a:pPr>
            <a:r>
              <a:t>espaço para o conflito.</a:t>
            </a:r>
          </a:p>
        </p:txBody>
      </p:sp>
      <p:sp>
        <p:nvSpPr>
          <p:cNvPr id="363" name="Shape 363"/>
          <p:cNvSpPr/>
          <p:nvPr/>
        </p:nvSpPr>
        <p:spPr>
          <a:xfrm>
            <a:off x="3830758" y="8690740"/>
            <a:ext cx="642799" cy="841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4600"/>
            </a:lvl1pPr>
          </a:lstStyle>
          <a:p>
            <a:pPr/>
            <a:r>
              <a:t>4.</a:t>
            </a:r>
          </a:p>
        </p:txBody>
      </p:sp>
      <p:pic>
        <p:nvPicPr>
          <p:cNvPr id="364" name="Screenshot 2016-11-04 09.38.47.png"/>
          <p:cNvPicPr>
            <a:picLocks noChangeAspect="1"/>
          </p:cNvPicPr>
          <p:nvPr/>
        </p:nvPicPr>
        <p:blipFill>
          <a:blip r:embed="rId2">
            <a:extLst/>
          </a:blip>
          <a:srcRect l="0" t="0" r="88227" b="81419"/>
          <a:stretch>
            <a:fillRect/>
          </a:stretch>
        </p:blipFill>
        <p:spPr>
          <a:xfrm>
            <a:off x="-1120269" y="-533892"/>
            <a:ext cx="4017933" cy="3559675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60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Shape 366"/>
          <p:cNvSpPr/>
          <p:nvPr/>
        </p:nvSpPr>
        <p:spPr>
          <a:xfrm>
            <a:off x="2541640" y="4346277"/>
            <a:ext cx="20740551" cy="660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>
              <a:buClr>
                <a:srgbClr val="000000"/>
              </a:buClr>
              <a:buFont typeface="Times"/>
              <a:defRPr sz="8600"/>
            </a:pPr>
            <a:r>
              <a:rPr>
                <a:latin typeface="Times"/>
                <a:ea typeface="Times"/>
                <a:cs typeface="Times"/>
                <a:sym typeface="Times"/>
              </a:rPr>
              <a:t>Os Procesos da Equipe podem ser dividido </a:t>
            </a:r>
            <a:endParaRPr>
              <a:latin typeface="Times"/>
              <a:ea typeface="Times"/>
              <a:cs typeface="Times"/>
              <a:sym typeface="Times"/>
            </a:endParaRPr>
          </a:p>
          <a:p>
            <a:pPr>
              <a:buClr>
                <a:srgbClr val="000000"/>
              </a:buClr>
              <a:buFont typeface="Times"/>
              <a:defRPr sz="8600"/>
            </a:pPr>
            <a:r>
              <a:rPr>
                <a:latin typeface="Times"/>
                <a:ea typeface="Times"/>
                <a:cs typeface="Times"/>
                <a:sym typeface="Times"/>
              </a:rPr>
              <a:t>em duas partes</a:t>
            </a:r>
            <a:endParaRPr>
              <a:latin typeface="Times"/>
              <a:ea typeface="Times"/>
              <a:cs typeface="Times"/>
              <a:sym typeface="Times"/>
            </a:endParaRPr>
          </a:p>
          <a:p>
            <a:pPr>
              <a:buClr>
                <a:srgbClr val="000000"/>
              </a:buClr>
              <a:buFont typeface="Times"/>
              <a:defRPr sz="8600"/>
            </a:pPr>
            <a:endParaRPr>
              <a:latin typeface="Times"/>
              <a:ea typeface="Times"/>
              <a:cs typeface="Times"/>
              <a:sym typeface="Times"/>
            </a:endParaRPr>
          </a:p>
          <a:p>
            <a:pPr>
              <a:buClr>
                <a:srgbClr val="000000"/>
              </a:buClr>
              <a:buFont typeface="Times"/>
              <a:defRPr sz="8600"/>
            </a:pPr>
            <a:r>
              <a:rPr>
                <a:latin typeface="Times"/>
                <a:ea typeface="Times"/>
                <a:cs typeface="Times"/>
                <a:sym typeface="Times"/>
              </a:rPr>
              <a:t> 1. Documentos: </a:t>
            </a:r>
            <a:endParaRPr>
              <a:latin typeface="Times"/>
              <a:ea typeface="Times"/>
              <a:cs typeface="Times"/>
              <a:sym typeface="Times"/>
            </a:endParaRPr>
          </a:p>
          <a:p>
            <a:pPr>
              <a:buClr>
                <a:srgbClr val="000000"/>
              </a:buClr>
              <a:buFont typeface="Times"/>
              <a:defRPr sz="8600"/>
            </a:pPr>
            <a:r>
              <a:rPr>
                <a:latin typeface="Times"/>
                <a:ea typeface="Times"/>
                <a:cs typeface="Times"/>
                <a:sym typeface="Times"/>
              </a:rPr>
              <a:t>2. Procedimentos:</a:t>
            </a:r>
          </a:p>
        </p:txBody>
      </p:sp>
      <p:sp>
        <p:nvSpPr>
          <p:cNvPr id="367" name="Shape 367"/>
          <p:cNvSpPr/>
          <p:nvPr/>
        </p:nvSpPr>
        <p:spPr>
          <a:xfrm>
            <a:off x="10060045" y="749466"/>
            <a:ext cx="4764138" cy="1539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buClr>
                <a:srgbClr val="000000"/>
              </a:buClr>
              <a:buFont typeface="Times"/>
              <a:defRPr sz="9200"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Processos</a:t>
            </a:r>
          </a:p>
        </p:txBody>
      </p:sp>
      <p:pic>
        <p:nvPicPr>
          <p:cNvPr id="368" name="Screenshot 2016-11-04 09.38.47.png"/>
          <p:cNvPicPr>
            <a:picLocks noChangeAspect="1"/>
          </p:cNvPicPr>
          <p:nvPr/>
        </p:nvPicPr>
        <p:blipFill>
          <a:blip r:embed="rId2">
            <a:extLst/>
          </a:blip>
          <a:srcRect l="0" t="0" r="88227" b="81419"/>
          <a:stretch>
            <a:fillRect/>
          </a:stretch>
        </p:blipFill>
        <p:spPr>
          <a:xfrm>
            <a:off x="-1120269" y="-533892"/>
            <a:ext cx="4017933" cy="3559675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Shape 370"/>
          <p:cNvSpPr/>
          <p:nvPr/>
        </p:nvSpPr>
        <p:spPr>
          <a:xfrm>
            <a:off x="3230145" y="-59823"/>
            <a:ext cx="18871238" cy="116004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>
              <a:buClr>
                <a:srgbClr val="000000"/>
              </a:buClr>
              <a:buFont typeface="Times"/>
              <a:defRPr sz="106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r>
              <a:t>Documentos</a:t>
            </a:r>
          </a:p>
          <a:p>
            <a:pPr>
              <a:buClr>
                <a:srgbClr val="000000"/>
              </a:buClr>
              <a:buFont typeface="Times"/>
              <a:defRPr sz="106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</a:p>
          <a:p>
            <a:pPr>
              <a:buClr>
                <a:srgbClr val="000000"/>
              </a:buClr>
              <a:buFont typeface="Times"/>
              <a:defRPr sz="70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r>
              <a:t>Ajudam a equipe a medir e orientar suas interações através de normas e práticas previamente</a:t>
            </a:r>
            <a:r>
              <a:rPr spc="-50"/>
              <a:t> </a:t>
            </a:r>
            <a:r>
              <a:t>acordados. </a:t>
            </a:r>
          </a:p>
          <a:p>
            <a:pPr>
              <a:buClr>
                <a:srgbClr val="000000"/>
              </a:buClr>
              <a:buFont typeface="Times"/>
              <a:defRPr sz="70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</a:p>
          <a:p>
            <a:pPr marL="393509" indent="-321119" algn="l" defTabSz="642937">
              <a:spcBef>
                <a:spcPts val="400"/>
              </a:spcBef>
              <a:buSzPct val="100000"/>
              <a:buFont typeface="Arial"/>
              <a:buAutoNum type="arabicPeriod" startAt="1"/>
              <a:tabLst>
                <a:tab pos="444500" algn="l"/>
              </a:tabLst>
              <a:defRPr b="1" sz="70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pc="-475"/>
              <a:t>Estrutura </a:t>
            </a:r>
            <a:r>
              <a:rPr spc="-275"/>
              <a:t>da</a:t>
            </a:r>
            <a:r>
              <a:rPr spc="-1525"/>
              <a:t>  </a:t>
            </a:r>
            <a:r>
              <a:rPr spc="-525"/>
              <a:t>equipe</a:t>
            </a:r>
          </a:p>
          <a:p>
            <a:pPr algn="l" defTabSz="642937">
              <a:defRPr b="1" sz="70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</a:p>
          <a:p>
            <a:pPr marL="393509" indent="-321119" algn="l" defTabSz="642937">
              <a:buSzPct val="100000"/>
              <a:buFont typeface="Arial"/>
              <a:buAutoNum type="arabicPeriod" startAt="2"/>
              <a:tabLst>
                <a:tab pos="444500" algn="l"/>
              </a:tabLst>
              <a:defRPr b="1" sz="70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Pacto da equipe</a:t>
            </a:r>
          </a:p>
          <a:p>
            <a:pPr algn="l" defTabSz="642937">
              <a:defRPr b="1" sz="70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</a:p>
          <a:p>
            <a:pPr marL="393509" indent="-321119" algn="l" defTabSz="642937">
              <a:buSzPct val="100000"/>
              <a:buFont typeface="Arial"/>
              <a:buAutoNum type="arabicPeriod" startAt="3"/>
              <a:tabLst>
                <a:tab pos="444500" algn="l"/>
              </a:tabLst>
              <a:defRPr b="1" sz="70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Regras da</a:t>
            </a:r>
            <a:r>
              <a:rPr spc="-50"/>
              <a:t> </a:t>
            </a:r>
            <a:r>
              <a:t>participação</a:t>
            </a:r>
          </a:p>
        </p:txBody>
      </p:sp>
      <p:pic>
        <p:nvPicPr>
          <p:cNvPr id="371" name="image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009104" y="7429009"/>
            <a:ext cx="5125735" cy="5217828"/>
          </a:xfrm>
          <a:prstGeom prst="rect">
            <a:avLst/>
          </a:prstGeom>
          <a:ln w="12700">
            <a:miter lim="400000"/>
          </a:ln>
        </p:spPr>
      </p:pic>
      <p:pic>
        <p:nvPicPr>
          <p:cNvPr id="372" name="Screenshot 2016-11-04 09.38.47.png"/>
          <p:cNvPicPr>
            <a:picLocks noChangeAspect="1"/>
          </p:cNvPicPr>
          <p:nvPr/>
        </p:nvPicPr>
        <p:blipFill>
          <a:blip r:embed="rId3">
            <a:extLst/>
          </a:blip>
          <a:srcRect l="0" t="0" r="88227" b="81419"/>
          <a:stretch>
            <a:fillRect/>
          </a:stretch>
        </p:blipFill>
        <p:spPr>
          <a:xfrm>
            <a:off x="-1120269" y="-533892"/>
            <a:ext cx="4017933" cy="3559675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hape 374"/>
          <p:cNvSpPr/>
          <p:nvPr/>
        </p:nvSpPr>
        <p:spPr>
          <a:xfrm>
            <a:off x="4754080" y="7230695"/>
            <a:ext cx="12993088" cy="5509617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/>
          <a:p>
            <a:pPr marL="324698" indent="-252308" algn="l" defTabSz="642937">
              <a:spcBef>
                <a:spcPts val="400"/>
              </a:spcBef>
              <a:buSzPct val="100000"/>
              <a:buFont typeface="Arial"/>
              <a:buAutoNum type="arabicPeriod" startAt="1"/>
              <a:tabLst>
                <a:tab pos="444500" algn="l"/>
              </a:tabLst>
              <a:defRPr sz="70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b="1" spc="-475"/>
              <a:t>Reuniões </a:t>
            </a:r>
            <a:r>
              <a:rPr b="1" spc="-275"/>
              <a:t>da</a:t>
            </a:r>
            <a:r>
              <a:rPr b="1" spc="-1475"/>
              <a:t> </a:t>
            </a:r>
            <a:r>
              <a:rPr b="1" spc="-525"/>
              <a:t>equipe</a:t>
            </a:r>
            <a:endParaRPr b="1"/>
          </a:p>
          <a:p>
            <a:pPr algn="l" defTabSz="642937">
              <a:defRPr b="1" sz="70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</a:p>
          <a:p>
            <a:pPr marL="393509" indent="-321119" algn="l" defTabSz="642937">
              <a:buSzPct val="100000"/>
              <a:buFont typeface="Arial"/>
              <a:buAutoNum type="arabicPeriod" startAt="2"/>
              <a:tabLst>
                <a:tab pos="444500" algn="l"/>
              </a:tabLst>
              <a:defRPr b="1" sz="70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Tomada de decisão</a:t>
            </a:r>
          </a:p>
          <a:p>
            <a:pPr algn="l" defTabSz="642937">
              <a:defRPr b="1" sz="70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</a:p>
          <a:p>
            <a:pPr marL="393509" indent="-321119" algn="l" defTabSz="642937">
              <a:buSzPct val="100000"/>
              <a:buFont typeface="Arial"/>
              <a:buAutoNum type="arabicPeriod" startAt="3"/>
              <a:tabLst>
                <a:tab pos="444500" algn="l"/>
              </a:tabLst>
              <a:defRPr b="1" sz="70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Gerenciamento de conflito</a:t>
            </a:r>
          </a:p>
        </p:txBody>
      </p:sp>
      <p:sp>
        <p:nvSpPr>
          <p:cNvPr id="375" name="Shape 375"/>
          <p:cNvSpPr/>
          <p:nvPr/>
        </p:nvSpPr>
        <p:spPr>
          <a:xfrm>
            <a:off x="3850371" y="-794378"/>
            <a:ext cx="18599765" cy="850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>
              <a:buClr>
                <a:srgbClr val="000000"/>
              </a:buClr>
              <a:buFont typeface="Times"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</a:p>
          <a:p>
            <a:pPr>
              <a:buClr>
                <a:srgbClr val="000000"/>
              </a:buClr>
              <a:buFont typeface="Times"/>
              <a:defRPr sz="6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</a:p>
          <a:p>
            <a:pPr>
              <a:buClr>
                <a:srgbClr val="000000"/>
              </a:buClr>
              <a:buFont typeface="Times"/>
              <a:defRPr sz="94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r>
              <a:t>Procedimentos</a:t>
            </a:r>
          </a:p>
          <a:p>
            <a:pPr>
              <a:buClr>
                <a:srgbClr val="000000"/>
              </a:buClr>
              <a:buFont typeface="Times"/>
              <a:defRPr sz="52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</a:p>
          <a:p>
            <a:pPr>
              <a:buClr>
                <a:srgbClr val="000000"/>
              </a:buClr>
              <a:buFont typeface="Times"/>
              <a:defRPr sz="65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  <a:r>
              <a:t>Proporcionar liberdade e segurança para os membros da equipe, porque eles sabem as diretrizes reconhecidas para os momentos de</a:t>
            </a:r>
            <a:r>
              <a:rPr spc="-23"/>
              <a:t> </a:t>
            </a:r>
            <a:r>
              <a:t>interação.</a:t>
            </a:r>
          </a:p>
          <a:p>
            <a:pPr>
              <a:buClr>
                <a:srgbClr val="000000"/>
              </a:buClr>
              <a:buFont typeface="Times"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pPr>
          </a:p>
        </p:txBody>
      </p:sp>
      <p:pic>
        <p:nvPicPr>
          <p:cNvPr id="376" name="image.png"/>
          <p:cNvPicPr>
            <a:picLocks noChangeAspect="0"/>
          </p:cNvPicPr>
          <p:nvPr/>
        </p:nvPicPr>
        <p:blipFill>
          <a:blip r:embed="rId3">
            <a:extLst/>
          </a:blip>
          <a:srcRect l="8523" t="17964" r="7869" b="10113"/>
          <a:stretch>
            <a:fillRect/>
          </a:stretch>
        </p:blipFill>
        <p:spPr>
          <a:xfrm>
            <a:off x="19223225" y="9061144"/>
            <a:ext cx="3965394" cy="34770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1" h="21519" fill="norm" stroke="1" extrusionOk="0">
                <a:moveTo>
                  <a:pt x="10863" y="0"/>
                </a:moveTo>
                <a:cubicBezTo>
                  <a:pt x="10507" y="-8"/>
                  <a:pt x="10183" y="246"/>
                  <a:pt x="9368" y="749"/>
                </a:cubicBezTo>
                <a:lnTo>
                  <a:pt x="7966" y="1616"/>
                </a:lnTo>
                <a:lnTo>
                  <a:pt x="8762" y="1624"/>
                </a:lnTo>
                <a:cubicBezTo>
                  <a:pt x="9222" y="1627"/>
                  <a:pt x="9579" y="1674"/>
                  <a:pt x="9612" y="1739"/>
                </a:cubicBezTo>
                <a:cubicBezTo>
                  <a:pt x="9643" y="1801"/>
                  <a:pt x="9608" y="2291"/>
                  <a:pt x="9532" y="2827"/>
                </a:cubicBezTo>
                <a:cubicBezTo>
                  <a:pt x="9456" y="3364"/>
                  <a:pt x="9367" y="4305"/>
                  <a:pt x="9331" y="4917"/>
                </a:cubicBezTo>
                <a:lnTo>
                  <a:pt x="9262" y="6030"/>
                </a:lnTo>
                <a:lnTo>
                  <a:pt x="8788" y="6040"/>
                </a:lnTo>
                <a:cubicBezTo>
                  <a:pt x="8526" y="6045"/>
                  <a:pt x="8172" y="6084"/>
                  <a:pt x="8000" y="6123"/>
                </a:cubicBezTo>
                <a:cubicBezTo>
                  <a:pt x="7730" y="6186"/>
                  <a:pt x="7620" y="6140"/>
                  <a:pt x="7179" y="5780"/>
                </a:cubicBezTo>
                <a:cubicBezTo>
                  <a:pt x="6898" y="5550"/>
                  <a:pt x="6167" y="4987"/>
                  <a:pt x="5552" y="4529"/>
                </a:cubicBezTo>
                <a:cubicBezTo>
                  <a:pt x="4937" y="4072"/>
                  <a:pt x="4438" y="3649"/>
                  <a:pt x="4441" y="3591"/>
                </a:cubicBezTo>
                <a:cubicBezTo>
                  <a:pt x="4445" y="3533"/>
                  <a:pt x="4683" y="3368"/>
                  <a:pt x="4974" y="3228"/>
                </a:cubicBezTo>
                <a:cubicBezTo>
                  <a:pt x="5265" y="3087"/>
                  <a:pt x="5485" y="2949"/>
                  <a:pt x="5464" y="2923"/>
                </a:cubicBezTo>
                <a:cubicBezTo>
                  <a:pt x="5442" y="2897"/>
                  <a:pt x="4386" y="2822"/>
                  <a:pt x="3115" y="2756"/>
                </a:cubicBezTo>
                <a:lnTo>
                  <a:pt x="803" y="2636"/>
                </a:lnTo>
                <a:lnTo>
                  <a:pt x="695" y="2955"/>
                </a:lnTo>
                <a:cubicBezTo>
                  <a:pt x="453" y="3668"/>
                  <a:pt x="-35" y="5481"/>
                  <a:pt x="2" y="5527"/>
                </a:cubicBezTo>
                <a:cubicBezTo>
                  <a:pt x="24" y="5554"/>
                  <a:pt x="411" y="5399"/>
                  <a:pt x="861" y="5180"/>
                </a:cubicBezTo>
                <a:cubicBezTo>
                  <a:pt x="1408" y="4915"/>
                  <a:pt x="1749" y="4802"/>
                  <a:pt x="1892" y="4846"/>
                </a:cubicBezTo>
                <a:cubicBezTo>
                  <a:pt x="2009" y="4882"/>
                  <a:pt x="2348" y="5131"/>
                  <a:pt x="2643" y="5396"/>
                </a:cubicBezTo>
                <a:cubicBezTo>
                  <a:pt x="2937" y="5662"/>
                  <a:pt x="3727" y="6315"/>
                  <a:pt x="4403" y="6846"/>
                </a:cubicBezTo>
                <a:cubicBezTo>
                  <a:pt x="6178" y="8241"/>
                  <a:pt x="6279" y="8349"/>
                  <a:pt x="6279" y="8847"/>
                </a:cubicBezTo>
                <a:cubicBezTo>
                  <a:pt x="6279" y="9796"/>
                  <a:pt x="6722" y="10659"/>
                  <a:pt x="7591" y="11404"/>
                </a:cubicBezTo>
                <a:lnTo>
                  <a:pt x="7795" y="11576"/>
                </a:lnTo>
                <a:lnTo>
                  <a:pt x="7506" y="11775"/>
                </a:lnTo>
                <a:cubicBezTo>
                  <a:pt x="7348" y="11883"/>
                  <a:pt x="6899" y="12224"/>
                  <a:pt x="6510" y="12534"/>
                </a:cubicBezTo>
                <a:cubicBezTo>
                  <a:pt x="6121" y="12844"/>
                  <a:pt x="5657" y="13194"/>
                  <a:pt x="5479" y="13308"/>
                </a:cubicBezTo>
                <a:cubicBezTo>
                  <a:pt x="5110" y="13544"/>
                  <a:pt x="5092" y="13717"/>
                  <a:pt x="5384" y="13959"/>
                </a:cubicBezTo>
                <a:cubicBezTo>
                  <a:pt x="5313" y="13825"/>
                  <a:pt x="5388" y="13735"/>
                  <a:pt x="5632" y="13777"/>
                </a:cubicBezTo>
                <a:cubicBezTo>
                  <a:pt x="5756" y="13798"/>
                  <a:pt x="5896" y="13731"/>
                  <a:pt x="5988" y="13603"/>
                </a:cubicBezTo>
                <a:cubicBezTo>
                  <a:pt x="6131" y="13402"/>
                  <a:pt x="6144" y="13399"/>
                  <a:pt x="6255" y="13576"/>
                </a:cubicBezTo>
                <a:cubicBezTo>
                  <a:pt x="6356" y="13735"/>
                  <a:pt x="6387" y="13741"/>
                  <a:pt x="6473" y="13612"/>
                </a:cubicBezTo>
                <a:cubicBezTo>
                  <a:pt x="6551" y="13497"/>
                  <a:pt x="6553" y="13444"/>
                  <a:pt x="6473" y="13384"/>
                </a:cubicBezTo>
                <a:cubicBezTo>
                  <a:pt x="6333" y="13278"/>
                  <a:pt x="6620" y="13020"/>
                  <a:pt x="6879" y="13020"/>
                </a:cubicBezTo>
                <a:cubicBezTo>
                  <a:pt x="7124" y="13020"/>
                  <a:pt x="7214" y="13195"/>
                  <a:pt x="7075" y="13401"/>
                </a:cubicBezTo>
                <a:cubicBezTo>
                  <a:pt x="7004" y="13506"/>
                  <a:pt x="6971" y="13902"/>
                  <a:pt x="6976" y="14558"/>
                </a:cubicBezTo>
                <a:cubicBezTo>
                  <a:pt x="6980" y="15093"/>
                  <a:pt x="6958" y="15539"/>
                  <a:pt x="6926" y="15585"/>
                </a:cubicBezTo>
                <a:cubicBezTo>
                  <a:pt x="7307" y="16014"/>
                  <a:pt x="7319" y="16042"/>
                  <a:pt x="7319" y="16685"/>
                </a:cubicBezTo>
                <a:cubicBezTo>
                  <a:pt x="7319" y="17300"/>
                  <a:pt x="7295" y="17380"/>
                  <a:pt x="6978" y="17842"/>
                </a:cubicBezTo>
                <a:cubicBezTo>
                  <a:pt x="6395" y="18693"/>
                  <a:pt x="6323" y="19203"/>
                  <a:pt x="6667" y="20038"/>
                </a:cubicBezTo>
                <a:cubicBezTo>
                  <a:pt x="6785" y="20322"/>
                  <a:pt x="6864" y="20577"/>
                  <a:pt x="6842" y="20603"/>
                </a:cubicBezTo>
                <a:cubicBezTo>
                  <a:pt x="6744" y="20723"/>
                  <a:pt x="7310" y="20943"/>
                  <a:pt x="7869" y="21003"/>
                </a:cubicBezTo>
                <a:cubicBezTo>
                  <a:pt x="8208" y="21039"/>
                  <a:pt x="8660" y="21156"/>
                  <a:pt x="8874" y="21261"/>
                </a:cubicBezTo>
                <a:cubicBezTo>
                  <a:pt x="9088" y="21366"/>
                  <a:pt x="9316" y="21469"/>
                  <a:pt x="9379" y="21489"/>
                </a:cubicBezTo>
                <a:cubicBezTo>
                  <a:pt x="9693" y="21592"/>
                  <a:pt x="10251" y="21416"/>
                  <a:pt x="10658" y="21087"/>
                </a:cubicBezTo>
                <a:cubicBezTo>
                  <a:pt x="11090" y="20736"/>
                  <a:pt x="11363" y="20429"/>
                  <a:pt x="11382" y="20276"/>
                </a:cubicBezTo>
                <a:cubicBezTo>
                  <a:pt x="11388" y="20233"/>
                  <a:pt x="11452" y="20022"/>
                  <a:pt x="11525" y="19807"/>
                </a:cubicBezTo>
                <a:cubicBezTo>
                  <a:pt x="11635" y="19483"/>
                  <a:pt x="11638" y="19339"/>
                  <a:pt x="11553" y="18965"/>
                </a:cubicBezTo>
                <a:cubicBezTo>
                  <a:pt x="11405" y="18316"/>
                  <a:pt x="11121" y="18028"/>
                  <a:pt x="10621" y="18016"/>
                </a:cubicBezTo>
                <a:lnTo>
                  <a:pt x="10216" y="18007"/>
                </a:lnTo>
                <a:lnTo>
                  <a:pt x="10216" y="17537"/>
                </a:lnTo>
                <a:lnTo>
                  <a:pt x="10216" y="17066"/>
                </a:lnTo>
                <a:lnTo>
                  <a:pt x="11223" y="16973"/>
                </a:lnTo>
                <a:lnTo>
                  <a:pt x="12230" y="16879"/>
                </a:lnTo>
                <a:lnTo>
                  <a:pt x="12284" y="16496"/>
                </a:lnTo>
                <a:cubicBezTo>
                  <a:pt x="12314" y="16284"/>
                  <a:pt x="12377" y="15344"/>
                  <a:pt x="12424" y="14411"/>
                </a:cubicBezTo>
                <a:cubicBezTo>
                  <a:pt x="12551" y="11893"/>
                  <a:pt x="12669" y="11103"/>
                  <a:pt x="13035" y="10351"/>
                </a:cubicBezTo>
                <a:cubicBezTo>
                  <a:pt x="13529" y="9334"/>
                  <a:pt x="14459" y="8422"/>
                  <a:pt x="16661" y="6799"/>
                </a:cubicBezTo>
                <a:cubicBezTo>
                  <a:pt x="17493" y="6185"/>
                  <a:pt x="18519" y="5419"/>
                  <a:pt x="18938" y="5094"/>
                </a:cubicBezTo>
                <a:cubicBezTo>
                  <a:pt x="19555" y="4617"/>
                  <a:pt x="19735" y="4520"/>
                  <a:pt x="19887" y="4596"/>
                </a:cubicBezTo>
                <a:cubicBezTo>
                  <a:pt x="20498" y="4899"/>
                  <a:pt x="21528" y="5348"/>
                  <a:pt x="21550" y="5320"/>
                </a:cubicBezTo>
                <a:cubicBezTo>
                  <a:pt x="21565" y="5302"/>
                  <a:pt x="21453" y="4631"/>
                  <a:pt x="21302" y="3829"/>
                </a:cubicBezTo>
                <a:lnTo>
                  <a:pt x="21028" y="2370"/>
                </a:lnTo>
                <a:lnTo>
                  <a:pt x="20698" y="2370"/>
                </a:lnTo>
                <a:cubicBezTo>
                  <a:pt x="20393" y="2370"/>
                  <a:pt x="16487" y="2666"/>
                  <a:pt x="16098" y="2719"/>
                </a:cubicBezTo>
                <a:cubicBezTo>
                  <a:pt x="15995" y="2733"/>
                  <a:pt x="16152" y="2849"/>
                  <a:pt x="16482" y="3006"/>
                </a:cubicBezTo>
                <a:cubicBezTo>
                  <a:pt x="16787" y="3153"/>
                  <a:pt x="17051" y="3327"/>
                  <a:pt x="17068" y="3392"/>
                </a:cubicBezTo>
                <a:cubicBezTo>
                  <a:pt x="17086" y="3457"/>
                  <a:pt x="16504" y="3929"/>
                  <a:pt x="15776" y="4438"/>
                </a:cubicBezTo>
                <a:cubicBezTo>
                  <a:pt x="14455" y="5364"/>
                  <a:pt x="12825" y="6648"/>
                  <a:pt x="12209" y="7248"/>
                </a:cubicBezTo>
                <a:cubicBezTo>
                  <a:pt x="12029" y="7423"/>
                  <a:pt x="11845" y="7539"/>
                  <a:pt x="11799" y="7504"/>
                </a:cubicBezTo>
                <a:cubicBezTo>
                  <a:pt x="11706" y="7434"/>
                  <a:pt x="11740" y="6926"/>
                  <a:pt x="11993" y="4652"/>
                </a:cubicBezTo>
                <a:cubicBezTo>
                  <a:pt x="12084" y="3835"/>
                  <a:pt x="12170" y="2830"/>
                  <a:pt x="12183" y="2422"/>
                </a:cubicBezTo>
                <a:lnTo>
                  <a:pt x="12206" y="1683"/>
                </a:lnTo>
                <a:lnTo>
                  <a:pt x="12940" y="1572"/>
                </a:lnTo>
                <a:lnTo>
                  <a:pt x="13669" y="1466"/>
                </a:lnTo>
                <a:lnTo>
                  <a:pt x="12549" y="823"/>
                </a:lnTo>
                <a:cubicBezTo>
                  <a:pt x="11608" y="280"/>
                  <a:pt x="11219" y="8"/>
                  <a:pt x="10863" y="0"/>
                </a:cubicBezTo>
                <a:close/>
                <a:moveTo>
                  <a:pt x="5742" y="14322"/>
                </a:moveTo>
                <a:cubicBezTo>
                  <a:pt x="5777" y="14361"/>
                  <a:pt x="5792" y="14387"/>
                  <a:pt x="5807" y="14418"/>
                </a:cubicBezTo>
                <a:cubicBezTo>
                  <a:pt x="5789" y="14386"/>
                  <a:pt x="5768" y="14356"/>
                  <a:pt x="5742" y="1432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77" name="Screenshot 2016-11-04 09.38.47.png"/>
          <p:cNvPicPr>
            <a:picLocks noChangeAspect="1"/>
          </p:cNvPicPr>
          <p:nvPr/>
        </p:nvPicPr>
        <p:blipFill>
          <a:blip r:embed="rId4">
            <a:extLst/>
          </a:blip>
          <a:srcRect l="0" t="0" r="88227" b="81419"/>
          <a:stretch>
            <a:fillRect/>
          </a:stretch>
        </p:blipFill>
        <p:spPr>
          <a:xfrm>
            <a:off x="-1120269" y="-533892"/>
            <a:ext cx="4017933" cy="3559675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1" name="Group 381"/>
          <p:cNvGrpSpPr/>
          <p:nvPr/>
        </p:nvGrpSpPr>
        <p:grpSpPr>
          <a:xfrm>
            <a:off x="4999410" y="7932454"/>
            <a:ext cx="5997908" cy="4200489"/>
            <a:chOff x="0" y="0"/>
            <a:chExt cx="5997906" cy="4200488"/>
          </a:xfrm>
        </p:grpSpPr>
        <p:pic>
          <p:nvPicPr>
            <p:cNvPr id="379" name="image.png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78148" y="78148"/>
              <a:ext cx="5841611" cy="40295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0" name="image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5997907" cy="42004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82" name="image.png"/>
          <p:cNvPicPr>
            <a:picLocks noChangeAspect="0"/>
          </p:cNvPicPr>
          <p:nvPr/>
        </p:nvPicPr>
        <p:blipFill>
          <a:blip r:embed="rId4">
            <a:extLst/>
          </a:blip>
          <a:srcRect l="0" t="0" r="0" b="0"/>
          <a:stretch>
            <a:fillRect/>
          </a:stretch>
        </p:blipFill>
        <p:spPr>
          <a:xfrm>
            <a:off x="12739339" y="1759335"/>
            <a:ext cx="6127170" cy="429992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85" name="Group 385"/>
          <p:cNvGrpSpPr/>
          <p:nvPr/>
        </p:nvGrpSpPr>
        <p:grpSpPr>
          <a:xfrm>
            <a:off x="12519756" y="7656740"/>
            <a:ext cx="6409914" cy="4839394"/>
            <a:chOff x="0" y="0"/>
            <a:chExt cx="6409913" cy="4839393"/>
          </a:xfrm>
        </p:grpSpPr>
        <p:pic>
          <p:nvPicPr>
            <p:cNvPr id="383" name="image.pn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73047" y="73047"/>
              <a:ext cx="6250123" cy="46932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4" name="image.png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6409914" cy="48393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86" name="image.png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183046" y="1711431"/>
            <a:ext cx="5762368" cy="4200489"/>
          </a:xfrm>
          <a:prstGeom prst="rect">
            <a:avLst/>
          </a:prstGeom>
          <a:ln w="12700">
            <a:miter lim="400000"/>
          </a:ln>
        </p:spPr>
      </p:pic>
      <p:sp>
        <p:nvSpPr>
          <p:cNvPr id="387" name="Shape 387"/>
          <p:cNvSpPr/>
          <p:nvPr/>
        </p:nvSpPr>
        <p:spPr>
          <a:xfrm>
            <a:off x="8571166" y="6221412"/>
            <a:ext cx="7241668" cy="1273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buClr>
                <a:srgbClr val="000000"/>
              </a:buClr>
              <a:buFont typeface="Times New Roman"/>
              <a:defRPr sz="7400"/>
            </a:lvl1pPr>
          </a:lstStyle>
          <a:p>
            <a:pPr/>
            <a:r>
              <a:t>Provérbios 30:25</a:t>
            </a:r>
          </a:p>
        </p:txBody>
      </p:sp>
      <p:pic>
        <p:nvPicPr>
          <p:cNvPr id="388" name="Screenshot 2016-11-04 09.38.47.png"/>
          <p:cNvPicPr>
            <a:picLocks noChangeAspect="1"/>
          </p:cNvPicPr>
          <p:nvPr/>
        </p:nvPicPr>
        <p:blipFill>
          <a:blip r:embed="rId8">
            <a:extLst/>
          </a:blip>
          <a:srcRect l="0" t="0" r="88227" b="81419"/>
          <a:stretch>
            <a:fillRect/>
          </a:stretch>
        </p:blipFill>
        <p:spPr>
          <a:xfrm>
            <a:off x="-1120269" y="-533892"/>
            <a:ext cx="4017933" cy="3559675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Shape 390"/>
          <p:cNvSpPr/>
          <p:nvPr/>
        </p:nvSpPr>
        <p:spPr>
          <a:xfrm>
            <a:off x="5952911" y="3472230"/>
            <a:ext cx="15676682" cy="1850605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/>
          <a:p>
            <a:pPr>
              <a:buClr>
                <a:srgbClr val="000000"/>
              </a:buClr>
              <a:buFont typeface="Times New Roman"/>
            </a:pPr>
            <a:r>
              <a:rPr b="1" sz="5600">
                <a:latin typeface="Times New Roman"/>
                <a:ea typeface="Times New Roman"/>
                <a:cs typeface="Times New Roman"/>
                <a:sym typeface="Times New Roman"/>
              </a:rPr>
              <a:t>Comprometido</a:t>
            </a:r>
            <a:r>
              <a:rPr sz="56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r>
              <a:rPr sz="46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sz="46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é definido como o ato de unir-se a um grupo de pessoas para realizar uma visão específica.</a:t>
            </a:r>
            <a:endParaRPr sz="4600">
              <a:uFill>
                <a:solidFill>
                  <a:srgbClr val="000000"/>
                </a:solidFill>
              </a:u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buClr>
                <a:srgbClr val="000000"/>
              </a:buClr>
              <a:buFont typeface="Times New Roman"/>
            </a:pPr>
            <a:endParaRPr b="1" sz="4600">
              <a:uFill>
                <a:solidFill>
                  <a:srgbClr val="000000"/>
                </a:solidFill>
              </a:u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91" name="Shape 391"/>
          <p:cNvSpPr/>
          <p:nvPr/>
        </p:nvSpPr>
        <p:spPr>
          <a:xfrm>
            <a:off x="5952911" y="5527078"/>
            <a:ext cx="15676682" cy="1632998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/>
          <a:p>
            <a:pPr>
              <a:defRPr sz="3600"/>
            </a:pPr>
            <a:r>
              <a:rPr b="1" sz="5600">
                <a:latin typeface="Times New Roman"/>
                <a:ea typeface="Times New Roman"/>
                <a:cs typeface="Times New Roman"/>
                <a:sym typeface="Times New Roman"/>
              </a:rPr>
              <a:t>Organizado:  </a:t>
            </a:r>
            <a:r>
              <a:rPr sz="5600">
                <a:latin typeface="Times New Roman"/>
                <a:ea typeface="Times New Roman"/>
                <a:cs typeface="Times New Roman"/>
                <a:sym typeface="Times New Roman"/>
              </a:rPr>
              <a:t>Somos formados em uma estrutura eficiente e unida</a:t>
            </a:r>
            <a:endParaRPr b="1" sz="5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defRPr sz="3600"/>
            </a:pPr>
            <a:r>
              <a:rPr b="1" sz="5600">
                <a:latin typeface="Times New Roman"/>
                <a:ea typeface="Times New Roman"/>
                <a:cs typeface="Times New Roman"/>
                <a:sym typeface="Times New Roman"/>
              </a:rPr>
              <a:t>                          </a:t>
            </a:r>
            <a:endParaRPr sz="4200">
              <a:uFill>
                <a:solidFill>
                  <a:srgbClr val="000000"/>
                </a:solidFill>
              </a:u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92" name="Shape 392"/>
          <p:cNvSpPr/>
          <p:nvPr/>
        </p:nvSpPr>
        <p:spPr>
          <a:xfrm>
            <a:off x="5952911" y="7364318"/>
            <a:ext cx="15676682" cy="1632997"/>
          </a:xfrm>
          <a:prstGeom prst="rect">
            <a:avLst/>
          </a:prstGeom>
          <a:gradFill>
            <a:gsLst>
              <a:gs pos="0">
                <a:srgbClr val="189B1A"/>
              </a:gs>
              <a:gs pos="100000">
                <a:srgbClr val="235D0B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/>
          <a:p>
            <a:pPr>
              <a:defRPr sz="3600"/>
            </a:pPr>
            <a:r>
              <a:rPr b="1" sz="5600">
                <a:latin typeface="Times New Roman"/>
                <a:ea typeface="Times New Roman"/>
                <a:cs typeface="Times New Roman"/>
                <a:sym typeface="Times New Roman"/>
              </a:rPr>
              <a:t>Interdependência:  </a:t>
            </a:r>
            <a:r>
              <a:rPr sz="5600">
                <a:latin typeface="Times New Roman"/>
                <a:ea typeface="Times New Roman"/>
                <a:cs typeface="Times New Roman"/>
                <a:sym typeface="Times New Roman"/>
              </a:rPr>
              <a:t>Sinergia, separados somos mais fracos do que juntos</a:t>
            </a:r>
            <a:r>
              <a:rPr b="1" sz="5600">
                <a:latin typeface="Times New Roman"/>
                <a:ea typeface="Times New Roman"/>
                <a:cs typeface="Times New Roman"/>
                <a:sym typeface="Times New Roman"/>
              </a:rPr>
              <a:t>                       </a:t>
            </a:r>
            <a:endParaRPr sz="4200">
              <a:uFill>
                <a:solidFill>
                  <a:srgbClr val="000000"/>
                </a:solidFill>
              </a:u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93" name="Shape 393"/>
          <p:cNvSpPr/>
          <p:nvPr/>
        </p:nvSpPr>
        <p:spPr>
          <a:xfrm>
            <a:off x="4525913" y="1122530"/>
            <a:ext cx="15332175" cy="10395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buClr>
                <a:srgbClr val="000000"/>
              </a:buClr>
              <a:buFont typeface="Times New Roman"/>
              <a:defRPr sz="74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4 principais componentes de uma equipe</a:t>
            </a:r>
          </a:p>
        </p:txBody>
      </p:sp>
      <p:pic>
        <p:nvPicPr>
          <p:cNvPr id="394" name="Screenshot 2016-11-04 09.38.47.png"/>
          <p:cNvPicPr>
            <a:picLocks noChangeAspect="1"/>
          </p:cNvPicPr>
          <p:nvPr/>
        </p:nvPicPr>
        <p:blipFill>
          <a:blip r:embed="rId4">
            <a:extLst/>
          </a:blip>
          <a:srcRect l="0" t="0" r="88227" b="81419"/>
          <a:stretch>
            <a:fillRect/>
          </a:stretch>
        </p:blipFill>
        <p:spPr>
          <a:xfrm>
            <a:off x="-1120269" y="-533892"/>
            <a:ext cx="4017933" cy="3559675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Shape 396"/>
          <p:cNvSpPr/>
          <p:nvPr/>
        </p:nvSpPr>
        <p:spPr>
          <a:xfrm>
            <a:off x="5347394" y="11157644"/>
            <a:ext cx="13689212" cy="937618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ffectLst>
            <a:outerShdw sx="100000" sy="100000" kx="0" ky="0" algn="b" rotWithShape="0" blurRad="88900" dist="0" dir="540000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>
              <a:defRPr sz="3600"/>
            </a:pPr>
          </a:p>
        </p:txBody>
      </p:sp>
      <p:sp>
        <p:nvSpPr>
          <p:cNvPr id="397" name="Shape 397"/>
          <p:cNvSpPr/>
          <p:nvPr/>
        </p:nvSpPr>
        <p:spPr>
          <a:xfrm>
            <a:off x="5333999" y="1647527"/>
            <a:ext cx="13689213" cy="1192114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ffectLst>
            <a:outerShdw sx="100000" sy="100000" kx="0" ky="0" algn="b" rotWithShape="0" blurRad="88900" dist="0" dir="540000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>
              <a:defRPr sz="3600"/>
            </a:pPr>
          </a:p>
        </p:txBody>
      </p:sp>
      <p:pic>
        <p:nvPicPr>
          <p:cNvPr id="398" name="peter-f.-drucker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578" y="5917818"/>
            <a:ext cx="8676498" cy="6867940"/>
          </a:xfrm>
          <a:prstGeom prst="rect">
            <a:avLst/>
          </a:prstGeom>
          <a:ln w="12700">
            <a:miter lim="400000"/>
          </a:ln>
        </p:spPr>
      </p:pic>
      <p:sp>
        <p:nvSpPr>
          <p:cNvPr id="399" name="Shape 399"/>
          <p:cNvSpPr/>
          <p:nvPr/>
        </p:nvSpPr>
        <p:spPr>
          <a:xfrm>
            <a:off x="9130938" y="1403164"/>
            <a:ext cx="12921855" cy="77029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12" y="0"/>
                </a:moveTo>
                <a:lnTo>
                  <a:pt x="1712" y="11078"/>
                </a:lnTo>
                <a:lnTo>
                  <a:pt x="0" y="21600"/>
                </a:lnTo>
                <a:lnTo>
                  <a:pt x="3314" y="17312"/>
                </a:lnTo>
                <a:lnTo>
                  <a:pt x="21600" y="17312"/>
                </a:lnTo>
                <a:lnTo>
                  <a:pt x="21600" y="0"/>
                </a:lnTo>
                <a:lnTo>
                  <a:pt x="1712" y="0"/>
                </a:lnTo>
                <a:close/>
              </a:path>
            </a:pathLst>
          </a:custGeom>
          <a:gradFill>
            <a:gsLst>
              <a:gs pos="0">
                <a:srgbClr val="189B1A"/>
              </a:gs>
              <a:gs pos="100000">
                <a:srgbClr val="235D0B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/>
          <a:p>
            <a:pPr>
              <a:defRPr sz="7000"/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“O propósito de uma equipe é fazer as forças de uma pessoa efetivas e suas fraquezas irrelevantes</a:t>
            </a:r>
            <a:r>
              <a:t>.”</a:t>
            </a:r>
          </a:p>
          <a:p>
            <a:pPr>
              <a:defRPr sz="7000"/>
            </a:pPr>
            <a:r>
              <a:t>Peter Drucker </a:t>
            </a:r>
          </a:p>
        </p:txBody>
      </p:sp>
      <p:pic>
        <p:nvPicPr>
          <p:cNvPr id="400" name="Screenshot 2016-11-04 09.38.47.png"/>
          <p:cNvPicPr>
            <a:picLocks noChangeAspect="1"/>
          </p:cNvPicPr>
          <p:nvPr/>
        </p:nvPicPr>
        <p:blipFill>
          <a:blip r:embed="rId3">
            <a:extLst/>
          </a:blip>
          <a:srcRect l="0" t="0" r="88227" b="81419"/>
          <a:stretch>
            <a:fillRect/>
          </a:stretch>
        </p:blipFill>
        <p:spPr>
          <a:xfrm>
            <a:off x="-1120269" y="-533892"/>
            <a:ext cx="4017933" cy="3559675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Shape 402"/>
          <p:cNvSpPr/>
          <p:nvPr/>
        </p:nvSpPr>
        <p:spPr>
          <a:xfrm>
            <a:off x="3748232" y="4053291"/>
            <a:ext cx="19276918" cy="693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>
              <a:defRPr b="1" sz="7600">
                <a:latin typeface="Helvetica"/>
                <a:ea typeface="Helvetica"/>
                <a:cs typeface="Helvetica"/>
                <a:sym typeface="Helvetica"/>
              </a:defRPr>
            </a:pPr>
            <a:r>
              <a:t>Sinergia ocorre quando em nosso relacionamento de equipe nós trabalhamos para o benefício dos outros membros da equipe. Um perde-se no processo de realizar a pretendida visão de</a:t>
            </a:r>
            <a:r>
              <a:rPr spc="-54"/>
              <a:t> </a:t>
            </a:r>
            <a:r>
              <a:t>muitos.</a:t>
            </a:r>
          </a:p>
        </p:txBody>
      </p:sp>
      <p:pic>
        <p:nvPicPr>
          <p:cNvPr id="403" name="Screenshot 2016-11-04 09.38.47.png"/>
          <p:cNvPicPr>
            <a:picLocks noChangeAspect="1"/>
          </p:cNvPicPr>
          <p:nvPr/>
        </p:nvPicPr>
        <p:blipFill>
          <a:blip r:embed="rId2">
            <a:extLst/>
          </a:blip>
          <a:srcRect l="0" t="0" r="88227" b="81419"/>
          <a:stretch>
            <a:fillRect/>
          </a:stretch>
        </p:blipFill>
        <p:spPr>
          <a:xfrm>
            <a:off x="-1120269" y="-533892"/>
            <a:ext cx="4017933" cy="3559675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/>
          <p:nvPr/>
        </p:nvSpPr>
        <p:spPr>
          <a:xfrm>
            <a:off x="14541985" y="7810394"/>
            <a:ext cx="7721206" cy="4501054"/>
          </a:xfrm>
          <a:prstGeom prst="rect">
            <a:avLst/>
          </a:prstGeom>
          <a:gradFill>
            <a:gsLst>
              <a:gs pos="0">
                <a:srgbClr val="189B1A"/>
              </a:gs>
              <a:gs pos="100000">
                <a:srgbClr val="235D0B"/>
              </a:gs>
            </a:gsLst>
            <a:lin ang="5400000"/>
          </a:gra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600"/>
            </a:pPr>
          </a:p>
        </p:txBody>
      </p:sp>
      <p:sp>
        <p:nvSpPr>
          <p:cNvPr id="161" name="Shape 161"/>
          <p:cNvSpPr/>
          <p:nvPr/>
        </p:nvSpPr>
        <p:spPr>
          <a:xfrm>
            <a:off x="14611939" y="1560557"/>
            <a:ext cx="7721207" cy="4501054"/>
          </a:xfrm>
          <a:prstGeom prst="rect">
            <a:avLst/>
          </a:prstGeom>
          <a:gradFill>
            <a:gsLst>
              <a:gs pos="0">
                <a:srgbClr val="189B1A"/>
              </a:gs>
              <a:gs pos="100000">
                <a:srgbClr val="235D0B"/>
              </a:gs>
            </a:gsLst>
            <a:lin ang="5400000"/>
          </a:gra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600"/>
            </a:pPr>
          </a:p>
        </p:txBody>
      </p:sp>
      <p:sp>
        <p:nvSpPr>
          <p:cNvPr id="162" name="Shape 162"/>
          <p:cNvSpPr/>
          <p:nvPr/>
        </p:nvSpPr>
        <p:spPr>
          <a:xfrm>
            <a:off x="4306004" y="8397221"/>
            <a:ext cx="7964355" cy="332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>
              <a:buClr>
                <a:srgbClr val="000000"/>
              </a:buClr>
              <a:buFont typeface="Gill Sans"/>
              <a:defRPr sz="7500">
                <a:uFill>
                  <a:solidFill>
                    <a:srgbClr val="000000"/>
                  </a:solidFill>
                </a:u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t>João 17:20-23</a:t>
            </a:r>
          </a:p>
          <a:p>
            <a:pPr>
              <a:buClr>
                <a:srgbClr val="000000"/>
              </a:buClr>
              <a:buFont typeface="Gill Sans"/>
              <a:defRPr sz="7500">
                <a:uFill>
                  <a:solidFill>
                    <a:srgbClr val="00000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pPr>
            <a:r>
              <a:t>Que todos sejam um</a:t>
            </a:r>
          </a:p>
        </p:txBody>
      </p:sp>
      <p:sp>
        <p:nvSpPr>
          <p:cNvPr id="163" name="Shape 163"/>
          <p:cNvSpPr/>
          <p:nvPr/>
        </p:nvSpPr>
        <p:spPr>
          <a:xfrm>
            <a:off x="2548896" y="2859102"/>
            <a:ext cx="11058844" cy="2428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buClr>
                <a:srgbClr val="000000"/>
              </a:buClr>
              <a:buFont typeface="Times New Roman"/>
              <a:defRPr b="1" sz="7500">
                <a:latin typeface="Helvetica"/>
                <a:ea typeface="Helvetica"/>
                <a:cs typeface="Helvetica"/>
                <a:sym typeface="Helvetica"/>
              </a:defRPr>
            </a:pPr>
            <a:r>
              <a:t>Lucas 10:1-7</a:t>
            </a:r>
          </a:p>
          <a:p>
            <a:pPr>
              <a:buClr>
                <a:srgbClr val="000000"/>
              </a:buClr>
              <a:buFont typeface="Times New Roman"/>
              <a:defRPr sz="7500"/>
            </a:pPr>
            <a:r>
              <a:t>Se foram de dois em dois</a:t>
            </a:r>
          </a:p>
        </p:txBody>
      </p:sp>
      <p:pic>
        <p:nvPicPr>
          <p:cNvPr id="164" name="Two-by-two_banner.jpg"/>
          <p:cNvPicPr>
            <a:picLocks noChangeAspect="1"/>
          </p:cNvPicPr>
          <p:nvPr/>
        </p:nvPicPr>
        <p:blipFill>
          <a:blip r:embed="rId2">
            <a:extLst/>
          </a:blip>
          <a:srcRect l="27114" t="0" r="5341" b="0"/>
          <a:stretch>
            <a:fillRect/>
          </a:stretch>
        </p:blipFill>
        <p:spPr>
          <a:xfrm>
            <a:off x="14859874" y="1734755"/>
            <a:ext cx="7623509" cy="46774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two-roads-become-one1.jpg"/>
          <p:cNvPicPr>
            <a:picLocks noChangeAspect="1"/>
          </p:cNvPicPr>
          <p:nvPr/>
        </p:nvPicPr>
        <p:blipFill>
          <a:blip r:embed="rId3">
            <a:extLst/>
          </a:blip>
          <a:srcRect l="0" t="4499" r="12106" b="17181"/>
          <a:stretch>
            <a:fillRect/>
          </a:stretch>
        </p:blipFill>
        <p:spPr>
          <a:xfrm>
            <a:off x="14781383" y="7925638"/>
            <a:ext cx="7841628" cy="46775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Screenshot 2016-11-04 09.38.47.png"/>
          <p:cNvPicPr>
            <a:picLocks noChangeAspect="1"/>
          </p:cNvPicPr>
          <p:nvPr/>
        </p:nvPicPr>
        <p:blipFill>
          <a:blip r:embed="rId4">
            <a:extLst/>
          </a:blip>
          <a:srcRect l="0" t="0" r="88227" b="81419"/>
          <a:stretch>
            <a:fillRect/>
          </a:stretch>
        </p:blipFill>
        <p:spPr>
          <a:xfrm>
            <a:off x="-1120269" y="-533892"/>
            <a:ext cx="4017933" cy="3559675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/>
          <p:nvPr/>
        </p:nvSpPr>
        <p:spPr>
          <a:xfrm>
            <a:off x="11419956" y="5308271"/>
            <a:ext cx="1098353" cy="1071563"/>
          </a:xfrm>
          <a:prstGeom prst="ellipse">
            <a:avLst/>
          </a:prstGeom>
          <a:blipFill>
            <a:blip r:embed="rId2"/>
          </a:blip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600"/>
            </a:pPr>
          </a:p>
        </p:txBody>
      </p:sp>
      <p:sp>
        <p:nvSpPr>
          <p:cNvPr id="406" name="Shape 406"/>
          <p:cNvSpPr/>
          <p:nvPr/>
        </p:nvSpPr>
        <p:spPr>
          <a:xfrm>
            <a:off x="9598300" y="5314968"/>
            <a:ext cx="1098353" cy="1058169"/>
          </a:xfrm>
          <a:prstGeom prst="ellipse">
            <a:avLst/>
          </a:prstGeom>
          <a:blipFill>
            <a:blip r:embed="rId2"/>
          </a:blip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600"/>
            </a:pPr>
          </a:p>
        </p:txBody>
      </p:sp>
      <p:sp>
        <p:nvSpPr>
          <p:cNvPr id="407" name="Shape 407"/>
          <p:cNvSpPr/>
          <p:nvPr/>
        </p:nvSpPr>
        <p:spPr>
          <a:xfrm>
            <a:off x="7776644" y="5308271"/>
            <a:ext cx="1098352" cy="1058169"/>
          </a:xfrm>
          <a:prstGeom prst="ellipse">
            <a:avLst/>
          </a:prstGeom>
          <a:blipFill>
            <a:blip r:embed="rId2"/>
          </a:blip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600"/>
            </a:pPr>
          </a:p>
        </p:txBody>
      </p:sp>
      <p:sp>
        <p:nvSpPr>
          <p:cNvPr id="408" name="Shape 408"/>
          <p:cNvSpPr/>
          <p:nvPr/>
        </p:nvSpPr>
        <p:spPr>
          <a:xfrm>
            <a:off x="5905124" y="5314968"/>
            <a:ext cx="1098353" cy="1044775"/>
          </a:xfrm>
          <a:prstGeom prst="ellipse">
            <a:avLst/>
          </a:prstGeom>
          <a:blipFill>
            <a:blip r:embed="rId2"/>
          </a:blip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600"/>
            </a:pPr>
          </a:p>
        </p:txBody>
      </p:sp>
      <p:sp>
        <p:nvSpPr>
          <p:cNvPr id="409" name="Shape 409"/>
          <p:cNvSpPr/>
          <p:nvPr/>
        </p:nvSpPr>
        <p:spPr>
          <a:xfrm>
            <a:off x="13241613" y="5335060"/>
            <a:ext cx="1098352" cy="1071563"/>
          </a:xfrm>
          <a:prstGeom prst="ellipse">
            <a:avLst/>
          </a:prstGeom>
          <a:blipFill>
            <a:blip r:embed="rId2"/>
          </a:blip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600"/>
            </a:pPr>
          </a:p>
        </p:txBody>
      </p:sp>
      <p:sp>
        <p:nvSpPr>
          <p:cNvPr id="410" name="Shape 410"/>
          <p:cNvSpPr/>
          <p:nvPr/>
        </p:nvSpPr>
        <p:spPr>
          <a:xfrm>
            <a:off x="7027331" y="5502541"/>
            <a:ext cx="383531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buClr>
                <a:srgbClr val="000000"/>
              </a:buClr>
              <a:buFont typeface="Gill Sans"/>
              <a:defRPr>
                <a:solidFill>
                  <a:srgbClr val="A37512"/>
                </a:solidFill>
                <a:uFill>
                  <a:solidFill>
                    <a:srgbClr val="00000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+</a:t>
            </a:r>
          </a:p>
        </p:txBody>
      </p:sp>
      <p:sp>
        <p:nvSpPr>
          <p:cNvPr id="411" name="Shape 411"/>
          <p:cNvSpPr/>
          <p:nvPr/>
        </p:nvSpPr>
        <p:spPr>
          <a:xfrm>
            <a:off x="7530620" y="2309415"/>
            <a:ext cx="5251451" cy="191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buClr>
                <a:srgbClr val="000000"/>
              </a:buClr>
              <a:buFont typeface="Gill Sans"/>
              <a:defRPr sz="13200">
                <a:uFill>
                  <a:solidFill>
                    <a:srgbClr val="00000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Sinergia</a:t>
            </a:r>
          </a:p>
        </p:txBody>
      </p:sp>
      <p:sp>
        <p:nvSpPr>
          <p:cNvPr id="412" name="Shape 412"/>
          <p:cNvSpPr/>
          <p:nvPr/>
        </p:nvSpPr>
        <p:spPr>
          <a:xfrm>
            <a:off x="16469695" y="3881753"/>
            <a:ext cx="817067" cy="830462"/>
          </a:xfrm>
          <a:prstGeom prst="ellipse">
            <a:avLst/>
          </a:prstGeom>
          <a:blipFill>
            <a:blip r:embed="rId2"/>
          </a:blip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600"/>
            </a:pPr>
          </a:p>
        </p:txBody>
      </p:sp>
      <p:sp>
        <p:nvSpPr>
          <p:cNvPr id="413" name="Shape 413"/>
          <p:cNvSpPr/>
          <p:nvPr/>
        </p:nvSpPr>
        <p:spPr>
          <a:xfrm>
            <a:off x="17541258" y="6386531"/>
            <a:ext cx="817067" cy="830462"/>
          </a:xfrm>
          <a:prstGeom prst="ellipse">
            <a:avLst/>
          </a:prstGeom>
          <a:blipFill>
            <a:blip r:embed="rId2"/>
          </a:blip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600"/>
            </a:pPr>
          </a:p>
        </p:txBody>
      </p:sp>
      <p:sp>
        <p:nvSpPr>
          <p:cNvPr id="414" name="Shape 414"/>
          <p:cNvSpPr/>
          <p:nvPr/>
        </p:nvSpPr>
        <p:spPr>
          <a:xfrm>
            <a:off x="15639234" y="6399925"/>
            <a:ext cx="817067" cy="830462"/>
          </a:xfrm>
          <a:prstGeom prst="ellipse">
            <a:avLst/>
          </a:prstGeom>
          <a:blipFill>
            <a:blip r:embed="rId2"/>
          </a:blip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600"/>
            </a:pPr>
          </a:p>
        </p:txBody>
      </p:sp>
      <p:sp>
        <p:nvSpPr>
          <p:cNvPr id="415" name="Shape 415"/>
          <p:cNvSpPr/>
          <p:nvPr/>
        </p:nvSpPr>
        <p:spPr>
          <a:xfrm>
            <a:off x="17661808" y="5006894"/>
            <a:ext cx="817068" cy="830462"/>
          </a:xfrm>
          <a:prstGeom prst="ellipse">
            <a:avLst/>
          </a:prstGeom>
          <a:blipFill>
            <a:blip r:embed="rId2"/>
          </a:blip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600"/>
            </a:pPr>
          </a:p>
        </p:txBody>
      </p:sp>
      <p:sp>
        <p:nvSpPr>
          <p:cNvPr id="416" name="Shape 416"/>
          <p:cNvSpPr/>
          <p:nvPr/>
        </p:nvSpPr>
        <p:spPr>
          <a:xfrm>
            <a:off x="15290976" y="5006894"/>
            <a:ext cx="817068" cy="830462"/>
          </a:xfrm>
          <a:prstGeom prst="ellipse">
            <a:avLst/>
          </a:prstGeom>
          <a:blipFill>
            <a:blip r:embed="rId2"/>
          </a:blip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600"/>
            </a:pPr>
          </a:p>
        </p:txBody>
      </p:sp>
      <p:sp>
        <p:nvSpPr>
          <p:cNvPr id="417" name="Shape 417"/>
          <p:cNvSpPr/>
          <p:nvPr/>
        </p:nvSpPr>
        <p:spPr>
          <a:xfrm flipH="1" flipV="1">
            <a:off x="16081254" y="5380266"/>
            <a:ext cx="1578881" cy="48557"/>
          </a:xfrm>
          <a:prstGeom prst="line">
            <a:avLst/>
          </a:prstGeom>
          <a:ln w="25400">
            <a:solidFill>
              <a:srgbClr val="189B1A"/>
            </a:solidFill>
            <a:miter lim="400000"/>
          </a:ln>
        </p:spPr>
        <p:txBody>
          <a:bodyPr lIns="71437" tIns="71437" rIns="71437" bIns="71437" anchor="ctr"/>
          <a:lstStyle/>
          <a:p>
            <a:pPr algn="l" defTabSz="642937">
              <a:defRPr sz="1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18" name="Shape 418"/>
          <p:cNvSpPr/>
          <p:nvPr/>
        </p:nvSpPr>
        <p:spPr>
          <a:xfrm flipH="1" flipV="1">
            <a:off x="16084602" y="5634763"/>
            <a:ext cx="1505212" cy="919200"/>
          </a:xfrm>
          <a:prstGeom prst="line">
            <a:avLst/>
          </a:prstGeom>
          <a:ln w="25400">
            <a:solidFill>
              <a:srgbClr val="189B1A"/>
            </a:solidFill>
            <a:miter lim="400000"/>
          </a:ln>
        </p:spPr>
        <p:txBody>
          <a:bodyPr lIns="71437" tIns="71437" rIns="71437" bIns="71437" anchor="ctr"/>
          <a:lstStyle/>
          <a:p>
            <a:pPr algn="l" defTabSz="642937">
              <a:defRPr sz="1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19" name="Shape 419"/>
          <p:cNvSpPr/>
          <p:nvPr/>
        </p:nvSpPr>
        <p:spPr>
          <a:xfrm flipH="1">
            <a:off x="16335750" y="5628065"/>
            <a:ext cx="1374614" cy="884040"/>
          </a:xfrm>
          <a:prstGeom prst="line">
            <a:avLst/>
          </a:prstGeom>
          <a:ln w="25400">
            <a:solidFill>
              <a:srgbClr val="189B1A"/>
            </a:solidFill>
            <a:miter lim="400000"/>
          </a:ln>
        </p:spPr>
        <p:txBody>
          <a:bodyPr lIns="71437" tIns="71437" rIns="71437" bIns="71437" anchor="ctr"/>
          <a:lstStyle/>
          <a:p>
            <a:pPr algn="l" defTabSz="642937">
              <a:defRPr sz="1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20" name="Shape 420"/>
          <p:cNvSpPr/>
          <p:nvPr/>
        </p:nvSpPr>
        <p:spPr>
          <a:xfrm flipH="1">
            <a:off x="16126460" y="4727283"/>
            <a:ext cx="592709" cy="1669294"/>
          </a:xfrm>
          <a:prstGeom prst="line">
            <a:avLst/>
          </a:prstGeom>
          <a:ln w="25400">
            <a:solidFill>
              <a:srgbClr val="189B1A"/>
            </a:solidFill>
            <a:miter lim="400000"/>
          </a:ln>
        </p:spPr>
        <p:txBody>
          <a:bodyPr lIns="71437" tIns="71437" rIns="71437" bIns="71437" anchor="ctr"/>
          <a:lstStyle/>
          <a:p>
            <a:pPr algn="l" defTabSz="642937">
              <a:defRPr sz="1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21" name="Shape 421"/>
          <p:cNvSpPr/>
          <p:nvPr/>
        </p:nvSpPr>
        <p:spPr>
          <a:xfrm flipH="1" flipV="1">
            <a:off x="17037288" y="4727283"/>
            <a:ext cx="671402" cy="1669294"/>
          </a:xfrm>
          <a:prstGeom prst="line">
            <a:avLst/>
          </a:prstGeom>
          <a:ln w="25400">
            <a:solidFill>
              <a:srgbClr val="189B1A"/>
            </a:solidFill>
            <a:miter lim="400000"/>
          </a:ln>
        </p:spPr>
        <p:txBody>
          <a:bodyPr lIns="71437" tIns="71437" rIns="71437" bIns="71437" anchor="ctr"/>
          <a:lstStyle/>
          <a:p>
            <a:pPr algn="l" defTabSz="642937">
              <a:defRPr sz="1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22" name="Shape 422"/>
          <p:cNvSpPr/>
          <p:nvPr/>
        </p:nvSpPr>
        <p:spPr>
          <a:xfrm>
            <a:off x="15764808" y="5847401"/>
            <a:ext cx="177478" cy="575966"/>
          </a:xfrm>
          <a:prstGeom prst="line">
            <a:avLst/>
          </a:prstGeom>
          <a:ln w="25400">
            <a:solidFill>
              <a:srgbClr val="189B1A"/>
            </a:solidFill>
            <a:miter lim="400000"/>
          </a:ln>
        </p:spPr>
        <p:txBody>
          <a:bodyPr lIns="71437" tIns="71437" rIns="71437" bIns="71437" anchor="ctr"/>
          <a:lstStyle/>
          <a:p>
            <a:pPr algn="l" defTabSz="642937">
              <a:defRPr sz="1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23" name="Shape 423"/>
          <p:cNvSpPr/>
          <p:nvPr/>
        </p:nvSpPr>
        <p:spPr>
          <a:xfrm flipV="1">
            <a:off x="15992515" y="4576594"/>
            <a:ext cx="572617" cy="520714"/>
          </a:xfrm>
          <a:prstGeom prst="line">
            <a:avLst/>
          </a:prstGeom>
          <a:ln w="25400">
            <a:solidFill>
              <a:srgbClr val="189B1A"/>
            </a:solidFill>
            <a:miter lim="400000"/>
          </a:ln>
        </p:spPr>
        <p:txBody>
          <a:bodyPr lIns="71437" tIns="71437" rIns="71437" bIns="71437" anchor="ctr"/>
          <a:lstStyle/>
          <a:p>
            <a:pPr algn="l" defTabSz="642937">
              <a:defRPr sz="1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24" name="Shape 424"/>
          <p:cNvSpPr/>
          <p:nvPr/>
        </p:nvSpPr>
        <p:spPr>
          <a:xfrm>
            <a:off x="16469695" y="6808458"/>
            <a:ext cx="1069889" cy="13396"/>
          </a:xfrm>
          <a:prstGeom prst="line">
            <a:avLst/>
          </a:prstGeom>
          <a:ln w="25400">
            <a:solidFill>
              <a:srgbClr val="189B1A"/>
            </a:solidFill>
            <a:miter lim="400000"/>
          </a:ln>
        </p:spPr>
        <p:txBody>
          <a:bodyPr lIns="71437" tIns="71437" rIns="71437" bIns="71437" anchor="ctr"/>
          <a:lstStyle/>
          <a:p>
            <a:pPr algn="l" defTabSz="642937">
              <a:defRPr sz="1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25" name="Shape 425"/>
          <p:cNvSpPr/>
          <p:nvPr/>
        </p:nvSpPr>
        <p:spPr>
          <a:xfrm>
            <a:off x="17219789" y="4564874"/>
            <a:ext cx="542479" cy="557549"/>
          </a:xfrm>
          <a:prstGeom prst="line">
            <a:avLst/>
          </a:prstGeom>
          <a:ln w="25400">
            <a:solidFill>
              <a:srgbClr val="189B1A"/>
            </a:solidFill>
            <a:miter lim="400000"/>
          </a:ln>
        </p:spPr>
        <p:txBody>
          <a:bodyPr lIns="71437" tIns="71437" rIns="71437" bIns="71437" anchor="ctr"/>
          <a:lstStyle/>
          <a:p>
            <a:pPr algn="l" defTabSz="642937">
              <a:defRPr sz="1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26" name="Shape 426"/>
          <p:cNvSpPr/>
          <p:nvPr/>
        </p:nvSpPr>
        <p:spPr>
          <a:xfrm flipH="1">
            <a:off x="18016763" y="5850749"/>
            <a:ext cx="53580" cy="574292"/>
          </a:xfrm>
          <a:prstGeom prst="line">
            <a:avLst/>
          </a:prstGeom>
          <a:ln w="25400">
            <a:solidFill>
              <a:srgbClr val="189B1A"/>
            </a:solidFill>
            <a:miter lim="400000"/>
          </a:ln>
        </p:spPr>
        <p:txBody>
          <a:bodyPr lIns="71437" tIns="71437" rIns="71437" bIns="71437" anchor="ctr"/>
          <a:lstStyle/>
          <a:p>
            <a:pPr algn="l" defTabSz="642937">
              <a:defRPr sz="1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27" name="Shape 427"/>
          <p:cNvSpPr/>
          <p:nvPr/>
        </p:nvSpPr>
        <p:spPr>
          <a:xfrm>
            <a:off x="7205679" y="7932612"/>
            <a:ext cx="9972642" cy="1971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buClr>
                <a:srgbClr val="000000"/>
              </a:buClr>
              <a:buFont typeface="Times New Roman"/>
              <a:defRPr sz="60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1 Corintios 12:12-30,  Eclesiastés 4:12</a:t>
            </a:r>
          </a:p>
        </p:txBody>
      </p:sp>
      <p:sp>
        <p:nvSpPr>
          <p:cNvPr id="428" name="Shape 428"/>
          <p:cNvSpPr/>
          <p:nvPr/>
        </p:nvSpPr>
        <p:spPr>
          <a:xfrm>
            <a:off x="8848988" y="5556119"/>
            <a:ext cx="383531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buClr>
                <a:srgbClr val="000000"/>
              </a:buClr>
              <a:buFont typeface="Gill Sans"/>
              <a:defRPr>
                <a:solidFill>
                  <a:srgbClr val="A37512"/>
                </a:solidFill>
                <a:uFill>
                  <a:solidFill>
                    <a:srgbClr val="00000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+</a:t>
            </a:r>
          </a:p>
        </p:txBody>
      </p:sp>
      <p:sp>
        <p:nvSpPr>
          <p:cNvPr id="429" name="Shape 429"/>
          <p:cNvSpPr/>
          <p:nvPr/>
        </p:nvSpPr>
        <p:spPr>
          <a:xfrm>
            <a:off x="10695576" y="5549420"/>
            <a:ext cx="383531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buClr>
                <a:srgbClr val="000000"/>
              </a:buClr>
              <a:buFont typeface="Gill Sans"/>
              <a:defRPr>
                <a:solidFill>
                  <a:srgbClr val="A37512"/>
                </a:solidFill>
                <a:uFill>
                  <a:solidFill>
                    <a:srgbClr val="00000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+</a:t>
            </a:r>
          </a:p>
        </p:txBody>
      </p:sp>
      <p:sp>
        <p:nvSpPr>
          <p:cNvPr id="430" name="Shape 430"/>
          <p:cNvSpPr/>
          <p:nvPr/>
        </p:nvSpPr>
        <p:spPr>
          <a:xfrm>
            <a:off x="12517232" y="5556119"/>
            <a:ext cx="383531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buClr>
                <a:srgbClr val="000000"/>
              </a:buClr>
              <a:buFont typeface="Gill Sans"/>
              <a:defRPr>
                <a:solidFill>
                  <a:srgbClr val="A37512"/>
                </a:solidFill>
                <a:uFill>
                  <a:solidFill>
                    <a:srgbClr val="00000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+</a:t>
            </a:r>
          </a:p>
        </p:txBody>
      </p:sp>
      <p:sp>
        <p:nvSpPr>
          <p:cNvPr id="431" name="Shape 431"/>
          <p:cNvSpPr/>
          <p:nvPr/>
        </p:nvSpPr>
        <p:spPr>
          <a:xfrm>
            <a:off x="14199621" y="5384917"/>
            <a:ext cx="574676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buClr>
                <a:srgbClr val="000000"/>
              </a:buClr>
              <a:buFont typeface="Times New Roman"/>
              <a:defRPr>
                <a:solidFill>
                  <a:srgbClr val="A37512"/>
                </a:solidFill>
              </a:defRPr>
            </a:lvl1pPr>
          </a:lstStyle>
          <a:p>
            <a:pPr/>
            <a:r>
              <a:t>=</a:t>
            </a:r>
          </a:p>
        </p:txBody>
      </p:sp>
      <p:pic>
        <p:nvPicPr>
          <p:cNvPr id="432" name="Screenshot 2016-11-04 09.38.47.png"/>
          <p:cNvPicPr>
            <a:picLocks noChangeAspect="1"/>
          </p:cNvPicPr>
          <p:nvPr/>
        </p:nvPicPr>
        <p:blipFill>
          <a:blip r:embed="rId3">
            <a:extLst/>
          </a:blip>
          <a:srcRect l="0" t="0" r="88227" b="81419"/>
          <a:stretch>
            <a:fillRect/>
          </a:stretch>
        </p:blipFill>
        <p:spPr>
          <a:xfrm>
            <a:off x="-1120269" y="-533892"/>
            <a:ext cx="4017933" cy="3559675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Shape 434"/>
          <p:cNvSpPr/>
          <p:nvPr/>
        </p:nvSpPr>
        <p:spPr>
          <a:xfrm>
            <a:off x="4815466" y="2537576"/>
            <a:ext cx="17099545" cy="254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buClr>
                <a:srgbClr val="000000"/>
              </a:buClr>
              <a:buFont typeface="Times"/>
              <a:defRPr sz="83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Sinergia, sozinhos somos mais fracos do que juntos</a:t>
            </a:r>
          </a:p>
        </p:txBody>
      </p:sp>
      <p:pic>
        <p:nvPicPr>
          <p:cNvPr id="435" name="image.png"/>
          <p:cNvPicPr>
            <a:picLocks noChangeAspect="0"/>
          </p:cNvPicPr>
          <p:nvPr/>
        </p:nvPicPr>
        <p:blipFill>
          <a:blip r:embed="rId2">
            <a:extLst/>
          </a:blip>
          <a:srcRect l="6112" t="11529" r="11461" b="6597"/>
          <a:stretch>
            <a:fillRect/>
          </a:stretch>
        </p:blipFill>
        <p:spPr>
          <a:xfrm>
            <a:off x="11119287" y="6755641"/>
            <a:ext cx="4491903" cy="44617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1" h="21592" fill="norm" stroke="1" extrusionOk="0">
                <a:moveTo>
                  <a:pt x="10852" y="3"/>
                </a:moveTo>
                <a:cubicBezTo>
                  <a:pt x="10761" y="14"/>
                  <a:pt x="10687" y="61"/>
                  <a:pt x="10566" y="151"/>
                </a:cubicBezTo>
                <a:cubicBezTo>
                  <a:pt x="10266" y="375"/>
                  <a:pt x="9548" y="419"/>
                  <a:pt x="9066" y="243"/>
                </a:cubicBezTo>
                <a:cubicBezTo>
                  <a:pt x="8702" y="111"/>
                  <a:pt x="8391" y="188"/>
                  <a:pt x="8018" y="504"/>
                </a:cubicBezTo>
                <a:cubicBezTo>
                  <a:pt x="7761" y="722"/>
                  <a:pt x="7656" y="751"/>
                  <a:pt x="7158" y="737"/>
                </a:cubicBezTo>
                <a:cubicBezTo>
                  <a:pt x="6683" y="722"/>
                  <a:pt x="6534" y="757"/>
                  <a:pt x="6249" y="952"/>
                </a:cubicBezTo>
                <a:cubicBezTo>
                  <a:pt x="6062" y="1080"/>
                  <a:pt x="5682" y="1269"/>
                  <a:pt x="5402" y="1372"/>
                </a:cubicBezTo>
                <a:cubicBezTo>
                  <a:pt x="4809" y="1592"/>
                  <a:pt x="4532" y="1821"/>
                  <a:pt x="4296" y="2286"/>
                </a:cubicBezTo>
                <a:cubicBezTo>
                  <a:pt x="4135" y="2602"/>
                  <a:pt x="3649" y="3055"/>
                  <a:pt x="3113" y="3391"/>
                </a:cubicBezTo>
                <a:cubicBezTo>
                  <a:pt x="2843" y="3560"/>
                  <a:pt x="2552" y="4112"/>
                  <a:pt x="2628" y="4311"/>
                </a:cubicBezTo>
                <a:cubicBezTo>
                  <a:pt x="2660" y="4397"/>
                  <a:pt x="2564" y="4513"/>
                  <a:pt x="2355" y="4637"/>
                </a:cubicBezTo>
                <a:cubicBezTo>
                  <a:pt x="1946" y="4881"/>
                  <a:pt x="1487" y="5598"/>
                  <a:pt x="1487" y="5995"/>
                </a:cubicBezTo>
                <a:cubicBezTo>
                  <a:pt x="1487" y="6191"/>
                  <a:pt x="1399" y="6397"/>
                  <a:pt x="1232" y="6594"/>
                </a:cubicBezTo>
                <a:cubicBezTo>
                  <a:pt x="1091" y="6760"/>
                  <a:pt x="911" y="7040"/>
                  <a:pt x="830" y="7217"/>
                </a:cubicBezTo>
                <a:cubicBezTo>
                  <a:pt x="749" y="7393"/>
                  <a:pt x="538" y="7668"/>
                  <a:pt x="360" y="7827"/>
                </a:cubicBezTo>
                <a:cubicBezTo>
                  <a:pt x="-12" y="8159"/>
                  <a:pt x="-49" y="8413"/>
                  <a:pt x="217" y="8818"/>
                </a:cubicBezTo>
                <a:cubicBezTo>
                  <a:pt x="416" y="9121"/>
                  <a:pt x="450" y="9417"/>
                  <a:pt x="303" y="9565"/>
                </a:cubicBezTo>
                <a:cubicBezTo>
                  <a:pt x="250" y="9619"/>
                  <a:pt x="149" y="9853"/>
                  <a:pt x="80" y="10086"/>
                </a:cubicBezTo>
                <a:cubicBezTo>
                  <a:pt x="-40" y="10488"/>
                  <a:pt x="-35" y="10522"/>
                  <a:pt x="158" y="10762"/>
                </a:cubicBezTo>
                <a:cubicBezTo>
                  <a:pt x="270" y="10901"/>
                  <a:pt x="497" y="11242"/>
                  <a:pt x="663" y="11519"/>
                </a:cubicBezTo>
                <a:cubicBezTo>
                  <a:pt x="1075" y="12207"/>
                  <a:pt x="1678" y="12709"/>
                  <a:pt x="2091" y="12709"/>
                </a:cubicBezTo>
                <a:cubicBezTo>
                  <a:pt x="2362" y="12709"/>
                  <a:pt x="2401" y="12685"/>
                  <a:pt x="2353" y="12535"/>
                </a:cubicBezTo>
                <a:cubicBezTo>
                  <a:pt x="2244" y="12186"/>
                  <a:pt x="2504" y="12247"/>
                  <a:pt x="3245" y="12744"/>
                </a:cubicBezTo>
                <a:cubicBezTo>
                  <a:pt x="4040" y="13278"/>
                  <a:pt x="4847" y="13632"/>
                  <a:pt x="5295" y="13645"/>
                </a:cubicBezTo>
                <a:cubicBezTo>
                  <a:pt x="5616" y="13654"/>
                  <a:pt x="5912" y="13472"/>
                  <a:pt x="6404" y="12961"/>
                </a:cubicBezTo>
                <a:cubicBezTo>
                  <a:pt x="6843" y="12504"/>
                  <a:pt x="7002" y="12553"/>
                  <a:pt x="7213" y="13213"/>
                </a:cubicBezTo>
                <a:cubicBezTo>
                  <a:pt x="7351" y="13646"/>
                  <a:pt x="8022" y="14436"/>
                  <a:pt x="8273" y="14461"/>
                </a:cubicBezTo>
                <a:cubicBezTo>
                  <a:pt x="8336" y="14467"/>
                  <a:pt x="8423" y="14478"/>
                  <a:pt x="8468" y="14484"/>
                </a:cubicBezTo>
                <a:cubicBezTo>
                  <a:pt x="8512" y="14490"/>
                  <a:pt x="8631" y="14596"/>
                  <a:pt x="8730" y="14720"/>
                </a:cubicBezTo>
                <a:cubicBezTo>
                  <a:pt x="8830" y="14844"/>
                  <a:pt x="9008" y="14951"/>
                  <a:pt x="9126" y="14956"/>
                </a:cubicBezTo>
                <a:cubicBezTo>
                  <a:pt x="9245" y="14962"/>
                  <a:pt x="9467" y="15034"/>
                  <a:pt x="9622" y="15116"/>
                </a:cubicBezTo>
                <a:cubicBezTo>
                  <a:pt x="9954" y="15291"/>
                  <a:pt x="11395" y="15287"/>
                  <a:pt x="11716" y="15110"/>
                </a:cubicBezTo>
                <a:cubicBezTo>
                  <a:pt x="11898" y="15010"/>
                  <a:pt x="11948" y="15048"/>
                  <a:pt x="12350" y="15617"/>
                </a:cubicBezTo>
                <a:cubicBezTo>
                  <a:pt x="12590" y="15957"/>
                  <a:pt x="12909" y="16334"/>
                  <a:pt x="13060" y="16454"/>
                </a:cubicBezTo>
                <a:cubicBezTo>
                  <a:pt x="14224" y="17385"/>
                  <a:pt x="15972" y="19561"/>
                  <a:pt x="16259" y="20440"/>
                </a:cubicBezTo>
                <a:cubicBezTo>
                  <a:pt x="16327" y="20645"/>
                  <a:pt x="16444" y="20988"/>
                  <a:pt x="16522" y="21202"/>
                </a:cubicBezTo>
                <a:cubicBezTo>
                  <a:pt x="16655" y="21568"/>
                  <a:pt x="16686" y="21592"/>
                  <a:pt x="17013" y="21592"/>
                </a:cubicBezTo>
                <a:cubicBezTo>
                  <a:pt x="17565" y="21592"/>
                  <a:pt x="17739" y="21297"/>
                  <a:pt x="17739" y="20363"/>
                </a:cubicBezTo>
                <a:cubicBezTo>
                  <a:pt x="17739" y="19952"/>
                  <a:pt x="17676" y="19374"/>
                  <a:pt x="17600" y="19080"/>
                </a:cubicBezTo>
                <a:cubicBezTo>
                  <a:pt x="17457" y="18525"/>
                  <a:pt x="16948" y="17604"/>
                  <a:pt x="16595" y="17261"/>
                </a:cubicBezTo>
                <a:cubicBezTo>
                  <a:pt x="16355" y="17029"/>
                  <a:pt x="16392" y="16921"/>
                  <a:pt x="16713" y="16921"/>
                </a:cubicBezTo>
                <a:cubicBezTo>
                  <a:pt x="17000" y="16921"/>
                  <a:pt x="17489" y="16635"/>
                  <a:pt x="17946" y="16199"/>
                </a:cubicBezTo>
                <a:cubicBezTo>
                  <a:pt x="18136" y="16018"/>
                  <a:pt x="18310" y="15880"/>
                  <a:pt x="18333" y="15894"/>
                </a:cubicBezTo>
                <a:cubicBezTo>
                  <a:pt x="18448" y="15962"/>
                  <a:pt x="18863" y="15773"/>
                  <a:pt x="19112" y="15538"/>
                </a:cubicBezTo>
                <a:cubicBezTo>
                  <a:pt x="19266" y="15393"/>
                  <a:pt x="19423" y="15273"/>
                  <a:pt x="19460" y="15273"/>
                </a:cubicBezTo>
                <a:cubicBezTo>
                  <a:pt x="19547" y="15273"/>
                  <a:pt x="19865" y="14637"/>
                  <a:pt x="20054" y="14083"/>
                </a:cubicBezTo>
                <a:cubicBezTo>
                  <a:pt x="20063" y="14057"/>
                  <a:pt x="20104" y="13958"/>
                  <a:pt x="20146" y="13860"/>
                </a:cubicBezTo>
                <a:cubicBezTo>
                  <a:pt x="20193" y="13750"/>
                  <a:pt x="20187" y="13670"/>
                  <a:pt x="20129" y="13650"/>
                </a:cubicBezTo>
                <a:cubicBezTo>
                  <a:pt x="20077" y="13633"/>
                  <a:pt x="19956" y="13563"/>
                  <a:pt x="19862" y="13493"/>
                </a:cubicBezTo>
                <a:cubicBezTo>
                  <a:pt x="19694" y="13369"/>
                  <a:pt x="19696" y="13361"/>
                  <a:pt x="19881" y="13153"/>
                </a:cubicBezTo>
                <a:cubicBezTo>
                  <a:pt x="19985" y="13036"/>
                  <a:pt x="20166" y="12774"/>
                  <a:pt x="20283" y="12573"/>
                </a:cubicBezTo>
                <a:cubicBezTo>
                  <a:pt x="20400" y="12372"/>
                  <a:pt x="20671" y="12013"/>
                  <a:pt x="20886" y="11776"/>
                </a:cubicBezTo>
                <a:cubicBezTo>
                  <a:pt x="21279" y="11345"/>
                  <a:pt x="21314" y="11237"/>
                  <a:pt x="21284" y="10512"/>
                </a:cubicBezTo>
                <a:cubicBezTo>
                  <a:pt x="21277" y="10336"/>
                  <a:pt x="21333" y="9865"/>
                  <a:pt x="21410" y="9464"/>
                </a:cubicBezTo>
                <a:lnTo>
                  <a:pt x="21551" y="8734"/>
                </a:lnTo>
                <a:lnTo>
                  <a:pt x="21265" y="8181"/>
                </a:lnTo>
                <a:cubicBezTo>
                  <a:pt x="21059" y="7780"/>
                  <a:pt x="20984" y="7519"/>
                  <a:pt x="20995" y="7232"/>
                </a:cubicBezTo>
                <a:cubicBezTo>
                  <a:pt x="21011" y="6815"/>
                  <a:pt x="20741" y="6073"/>
                  <a:pt x="20509" y="5897"/>
                </a:cubicBezTo>
                <a:cubicBezTo>
                  <a:pt x="20410" y="5822"/>
                  <a:pt x="20395" y="5716"/>
                  <a:pt x="20449" y="5477"/>
                </a:cubicBezTo>
                <a:cubicBezTo>
                  <a:pt x="20561" y="4979"/>
                  <a:pt x="20411" y="4588"/>
                  <a:pt x="19942" y="4163"/>
                </a:cubicBezTo>
                <a:cubicBezTo>
                  <a:pt x="19710" y="3953"/>
                  <a:pt x="19292" y="3540"/>
                  <a:pt x="19015" y="3245"/>
                </a:cubicBezTo>
                <a:cubicBezTo>
                  <a:pt x="18180" y="2358"/>
                  <a:pt x="16918" y="1432"/>
                  <a:pt x="15738" y="840"/>
                </a:cubicBezTo>
                <a:cubicBezTo>
                  <a:pt x="15301" y="621"/>
                  <a:pt x="14615" y="544"/>
                  <a:pt x="14136" y="658"/>
                </a:cubicBezTo>
                <a:cubicBezTo>
                  <a:pt x="13897" y="715"/>
                  <a:pt x="13830" y="694"/>
                  <a:pt x="13748" y="539"/>
                </a:cubicBezTo>
                <a:cubicBezTo>
                  <a:pt x="13629" y="315"/>
                  <a:pt x="13199" y="74"/>
                  <a:pt x="12918" y="74"/>
                </a:cubicBezTo>
                <a:cubicBezTo>
                  <a:pt x="12807" y="74"/>
                  <a:pt x="12543" y="174"/>
                  <a:pt x="12333" y="299"/>
                </a:cubicBezTo>
                <a:cubicBezTo>
                  <a:pt x="11962" y="518"/>
                  <a:pt x="11948" y="521"/>
                  <a:pt x="11800" y="356"/>
                </a:cubicBezTo>
                <a:cubicBezTo>
                  <a:pt x="11716" y="263"/>
                  <a:pt x="11463" y="134"/>
                  <a:pt x="11238" y="70"/>
                </a:cubicBezTo>
                <a:cubicBezTo>
                  <a:pt x="11050" y="17"/>
                  <a:pt x="10943" y="-8"/>
                  <a:pt x="10852" y="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436" name="Screenshot 2016-11-04 09.38.47.png"/>
          <p:cNvPicPr>
            <a:picLocks noChangeAspect="1"/>
          </p:cNvPicPr>
          <p:nvPr/>
        </p:nvPicPr>
        <p:blipFill>
          <a:blip r:embed="rId3">
            <a:extLst/>
          </a:blip>
          <a:srcRect l="0" t="0" r="88227" b="81419"/>
          <a:stretch>
            <a:fillRect/>
          </a:stretch>
        </p:blipFill>
        <p:spPr>
          <a:xfrm>
            <a:off x="-1120269" y="-533892"/>
            <a:ext cx="4017933" cy="3559675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image.png"/>
          <p:cNvPicPr>
            <a:picLocks noChangeAspect="0"/>
          </p:cNvPicPr>
          <p:nvPr/>
        </p:nvPicPr>
        <p:blipFill>
          <a:blip r:embed="rId2">
            <a:extLst/>
          </a:blip>
          <a:srcRect l="0" t="0" r="0" b="6989"/>
          <a:stretch>
            <a:fillRect/>
          </a:stretch>
        </p:blipFill>
        <p:spPr>
          <a:xfrm>
            <a:off x="11864260" y="5109634"/>
            <a:ext cx="10285704" cy="7826311"/>
          </a:xfrm>
          <a:prstGeom prst="rect">
            <a:avLst/>
          </a:prstGeom>
          <a:ln w="12700">
            <a:miter lim="400000"/>
          </a:ln>
        </p:spPr>
      </p:pic>
      <p:sp>
        <p:nvSpPr>
          <p:cNvPr id="439" name="Shape 439"/>
          <p:cNvSpPr/>
          <p:nvPr/>
        </p:nvSpPr>
        <p:spPr>
          <a:xfrm>
            <a:off x="4246182" y="912211"/>
            <a:ext cx="17142697" cy="3495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7300"/>
            </a:lvl1pPr>
          </a:lstStyle>
          <a:p>
            <a:pPr/>
            <a:r>
              <a:t>A força de uma equipe não deve ser medido por sua habilidade de dar bem com outros ou evitar conflito. </a:t>
            </a:r>
          </a:p>
        </p:txBody>
      </p:sp>
      <p:pic>
        <p:nvPicPr>
          <p:cNvPr id="440" name="Screenshot 2016-11-04 09.38.47.png"/>
          <p:cNvPicPr>
            <a:picLocks noChangeAspect="1"/>
          </p:cNvPicPr>
          <p:nvPr/>
        </p:nvPicPr>
        <p:blipFill>
          <a:blip r:embed="rId3">
            <a:extLst/>
          </a:blip>
          <a:srcRect l="0" t="0" r="88227" b="81419"/>
          <a:stretch>
            <a:fillRect/>
          </a:stretch>
        </p:blipFill>
        <p:spPr>
          <a:xfrm>
            <a:off x="-1120269" y="-533892"/>
            <a:ext cx="4017933" cy="3559675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Shape 442"/>
          <p:cNvSpPr/>
          <p:nvPr/>
        </p:nvSpPr>
        <p:spPr>
          <a:xfrm>
            <a:off x="3772847" y="746928"/>
            <a:ext cx="18769181" cy="65091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marL="107156" defTabSz="642937">
              <a:spcBef>
                <a:spcPts val="1200"/>
              </a:spcBef>
              <a:defRPr sz="85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rPr>
              <a:t>“Se você quiser ser progressivamente melhor: Seja competitivo.</a:t>
            </a:r>
            <a:endParaRPr>
              <a:solidFill>
                <a:srgbClr val="FFFFFF"/>
              </a:solidFill>
              <a:latin typeface="Times"/>
              <a:ea typeface="Times"/>
              <a:cs typeface="Times"/>
              <a:sym typeface="Times"/>
            </a:endParaRPr>
          </a:p>
          <a:p>
            <a:pPr marL="592931" defTabSz="642937">
              <a:spcBef>
                <a:spcPts val="100"/>
              </a:spcBef>
              <a:defRPr sz="85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rPr>
              <a:t>Se você quer ser exponencialmente melhor:  Seja cooperativo.”  </a:t>
            </a:r>
            <a:endParaRPr>
              <a:solidFill>
                <a:srgbClr val="FFFFFF"/>
              </a:solidFill>
              <a:latin typeface="Times"/>
              <a:ea typeface="Times"/>
              <a:cs typeface="Times"/>
              <a:sym typeface="Times"/>
            </a:endParaRPr>
          </a:p>
          <a:p>
            <a:pPr marL="592931" defTabSz="642937">
              <a:spcBef>
                <a:spcPts val="100"/>
              </a:spcBef>
              <a:defRPr sz="85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rPr>
              <a:t>-Autor Desconhecido</a:t>
            </a:r>
          </a:p>
        </p:txBody>
      </p:sp>
      <p:sp>
        <p:nvSpPr>
          <p:cNvPr id="443" name="Shape 443"/>
          <p:cNvSpPr/>
          <p:nvPr/>
        </p:nvSpPr>
        <p:spPr>
          <a:xfrm>
            <a:off x="3571988" y="8641964"/>
            <a:ext cx="7267173" cy="129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buClr>
                <a:srgbClr val="000000"/>
              </a:buClr>
              <a:buFont typeface="Times"/>
              <a:defRPr sz="85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Progresivamente</a:t>
            </a:r>
          </a:p>
        </p:txBody>
      </p:sp>
      <p:sp>
        <p:nvSpPr>
          <p:cNvPr id="444" name="Shape 444"/>
          <p:cNvSpPr/>
          <p:nvPr/>
        </p:nvSpPr>
        <p:spPr>
          <a:xfrm>
            <a:off x="13511840" y="10215235"/>
            <a:ext cx="3972274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buClr>
                <a:srgbClr val="000000"/>
              </a:buClr>
              <a:buFont typeface="Gill Sans"/>
              <a:defRPr sz="8500">
                <a:uFill>
                  <a:solidFill>
                    <a:srgbClr val="00000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1+1=100</a:t>
            </a:r>
          </a:p>
        </p:txBody>
      </p:sp>
      <p:sp>
        <p:nvSpPr>
          <p:cNvPr id="445" name="Shape 445"/>
          <p:cNvSpPr/>
          <p:nvPr/>
        </p:nvSpPr>
        <p:spPr>
          <a:xfrm>
            <a:off x="13510739" y="8667364"/>
            <a:ext cx="2892773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buClr>
                <a:srgbClr val="000000"/>
              </a:buClr>
              <a:buFont typeface="Gill Sans"/>
              <a:defRPr sz="8500">
                <a:uFill>
                  <a:solidFill>
                    <a:srgbClr val="00000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1+1=2</a:t>
            </a:r>
          </a:p>
        </p:txBody>
      </p:sp>
      <p:sp>
        <p:nvSpPr>
          <p:cNvPr id="446" name="Shape 446"/>
          <p:cNvSpPr/>
          <p:nvPr/>
        </p:nvSpPr>
        <p:spPr>
          <a:xfrm>
            <a:off x="3200305" y="10189835"/>
            <a:ext cx="8045699" cy="129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buClr>
                <a:srgbClr val="000000"/>
              </a:buClr>
              <a:buFont typeface="Times"/>
              <a:defRPr sz="8500">
                <a:uFill>
                  <a:solidFill>
                    <a:srgbClr val="000000"/>
                  </a:solidFill>
                </a:u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Exponencialmente</a:t>
            </a:r>
          </a:p>
        </p:txBody>
      </p:sp>
      <p:pic>
        <p:nvPicPr>
          <p:cNvPr id="447" name="Screenshot 2016-11-04 09.38.47.png"/>
          <p:cNvPicPr>
            <a:picLocks noChangeAspect="1"/>
          </p:cNvPicPr>
          <p:nvPr/>
        </p:nvPicPr>
        <p:blipFill>
          <a:blip r:embed="rId2">
            <a:extLst/>
          </a:blip>
          <a:srcRect l="0" t="0" r="88227" b="81419"/>
          <a:stretch>
            <a:fillRect/>
          </a:stretch>
        </p:blipFill>
        <p:spPr>
          <a:xfrm>
            <a:off x="-1120269" y="-533892"/>
            <a:ext cx="4017933" cy="3559675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Shape 449"/>
          <p:cNvSpPr/>
          <p:nvPr/>
        </p:nvSpPr>
        <p:spPr>
          <a:xfrm>
            <a:off x="2369774" y="1264443"/>
            <a:ext cx="20632695" cy="111871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>
              <a:defRPr b="1" sz="80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>
              <a:defRPr b="1" sz="8000">
                <a:latin typeface="Helvetica"/>
                <a:ea typeface="Helvetica"/>
                <a:cs typeface="Helvetica"/>
                <a:sym typeface="Helvetica"/>
              </a:defRPr>
            </a:pPr>
            <a:r>
              <a:t>Ecclesiastes 4:12</a:t>
            </a:r>
          </a:p>
          <a:p>
            <a:pPr>
              <a:defRPr b="1" sz="8000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l" defTabSz="642937">
              <a:spcBef>
                <a:spcPts val="1600"/>
              </a:spcBef>
              <a:defRPr sz="8000">
                <a:latin typeface="Times"/>
                <a:ea typeface="Times"/>
                <a:cs typeface="Times"/>
                <a:sym typeface="Times"/>
              </a:defRPr>
            </a:pPr>
            <a:r>
              <a:t>Um homem sozinho pode ser vencido, mas dois conseguem defender-se.</a:t>
            </a:r>
            <a:br/>
            <a:r>
              <a:t>Um cordão de três dobras não se rompe com facilidade. </a:t>
            </a:r>
          </a:p>
          <a:p>
            <a:pPr>
              <a:defRPr b="1" sz="80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450" name="Screenshot 2016-11-04 09.38.47.png"/>
          <p:cNvPicPr>
            <a:picLocks noChangeAspect="1"/>
          </p:cNvPicPr>
          <p:nvPr/>
        </p:nvPicPr>
        <p:blipFill>
          <a:blip r:embed="rId2">
            <a:extLst/>
          </a:blip>
          <a:srcRect l="0" t="0" r="88227" b="81419"/>
          <a:stretch>
            <a:fillRect/>
          </a:stretch>
        </p:blipFill>
        <p:spPr>
          <a:xfrm>
            <a:off x="-1120269" y="-533892"/>
            <a:ext cx="4017933" cy="3559675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Shape 452"/>
          <p:cNvSpPr/>
          <p:nvPr/>
        </p:nvSpPr>
        <p:spPr>
          <a:xfrm>
            <a:off x="6824305" y="647699"/>
            <a:ext cx="10207217" cy="137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buClr>
                <a:srgbClr val="000000"/>
              </a:buClr>
              <a:buFont typeface="Gill Sans"/>
              <a:defRPr sz="9400">
                <a:uFill>
                  <a:solidFill>
                    <a:srgbClr val="00000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O Parasito da Equipe</a:t>
            </a:r>
          </a:p>
        </p:txBody>
      </p:sp>
      <p:grpSp>
        <p:nvGrpSpPr>
          <p:cNvPr id="455" name="Group 455"/>
          <p:cNvGrpSpPr/>
          <p:nvPr/>
        </p:nvGrpSpPr>
        <p:grpSpPr>
          <a:xfrm>
            <a:off x="5040050" y="2973653"/>
            <a:ext cx="15408488" cy="10390860"/>
            <a:chOff x="0" y="0"/>
            <a:chExt cx="15408487" cy="10390858"/>
          </a:xfrm>
        </p:grpSpPr>
        <p:pic>
          <p:nvPicPr>
            <p:cNvPr id="454" name="pasted-image.ti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39700" y="139700"/>
              <a:ext cx="15129088" cy="1008605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53" name="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5408488" cy="10390859"/>
            </a:xfrm>
            <a:prstGeom prst="rect">
              <a:avLst/>
            </a:prstGeom>
            <a:effectLst/>
          </p:spPr>
        </p:pic>
      </p:grpSp>
      <p:pic>
        <p:nvPicPr>
          <p:cNvPr id="456" name="Screenshot 2016-11-04 09.38.47.png"/>
          <p:cNvPicPr>
            <a:picLocks noChangeAspect="1"/>
          </p:cNvPicPr>
          <p:nvPr/>
        </p:nvPicPr>
        <p:blipFill>
          <a:blip r:embed="rId4">
            <a:extLst/>
          </a:blip>
          <a:srcRect l="0" t="0" r="88227" b="81419"/>
          <a:stretch>
            <a:fillRect/>
          </a:stretch>
        </p:blipFill>
        <p:spPr>
          <a:xfrm>
            <a:off x="-1120269" y="-533892"/>
            <a:ext cx="4017933" cy="3559675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Shape 458"/>
          <p:cNvSpPr/>
          <p:nvPr/>
        </p:nvSpPr>
        <p:spPr>
          <a:xfrm>
            <a:off x="5952911" y="3472230"/>
            <a:ext cx="12478178" cy="1850605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/>
          <a:p>
            <a:pPr>
              <a:buClr>
                <a:srgbClr val="000000"/>
              </a:buClr>
              <a:buFont typeface="Times New Roman"/>
            </a:pPr>
            <a:r>
              <a:rPr b="1" sz="5600">
                <a:latin typeface="Times New Roman"/>
                <a:ea typeface="Times New Roman"/>
                <a:cs typeface="Times New Roman"/>
                <a:sym typeface="Times New Roman"/>
              </a:rPr>
              <a:t>Comprometido</a:t>
            </a:r>
            <a:r>
              <a:rPr sz="56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r>
              <a:rPr sz="46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 é definido como o ato de unir-se a um grupo de pessoas para realizar uma visão específica.</a:t>
            </a:r>
            <a:endParaRPr sz="4600">
              <a:uFill>
                <a:solidFill>
                  <a:srgbClr val="000000"/>
                </a:solidFill>
              </a:u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buClr>
                <a:srgbClr val="000000"/>
              </a:buClr>
              <a:buFont typeface="Times New Roman"/>
            </a:pPr>
            <a:endParaRPr b="1" sz="4600">
              <a:uFill>
                <a:solidFill>
                  <a:srgbClr val="000000"/>
                </a:solidFill>
              </a:u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59" name="Shape 459"/>
          <p:cNvSpPr/>
          <p:nvPr/>
        </p:nvSpPr>
        <p:spPr>
          <a:xfrm>
            <a:off x="5952911" y="5527078"/>
            <a:ext cx="12478178" cy="1632998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/>
          <a:p>
            <a:pPr>
              <a:defRPr sz="3600"/>
            </a:pPr>
            <a:r>
              <a:rPr b="1" sz="5600">
                <a:latin typeface="Times New Roman"/>
                <a:ea typeface="Times New Roman"/>
                <a:cs typeface="Times New Roman"/>
                <a:sym typeface="Times New Roman"/>
              </a:rPr>
              <a:t>Organizado:  </a:t>
            </a:r>
            <a:r>
              <a:rPr sz="5600">
                <a:latin typeface="Times New Roman"/>
                <a:ea typeface="Times New Roman"/>
                <a:cs typeface="Times New Roman"/>
                <a:sym typeface="Times New Roman"/>
              </a:rPr>
              <a:t>Somos formados em uma estrutura eficiente e unida</a:t>
            </a:r>
            <a:endParaRPr b="1" sz="5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defRPr sz="3600"/>
            </a:pPr>
            <a:r>
              <a:rPr b="1" sz="5600">
                <a:latin typeface="Times New Roman"/>
                <a:ea typeface="Times New Roman"/>
                <a:cs typeface="Times New Roman"/>
                <a:sym typeface="Times New Roman"/>
              </a:rPr>
              <a:t>                          </a:t>
            </a:r>
            <a:endParaRPr sz="4200">
              <a:uFill>
                <a:solidFill>
                  <a:srgbClr val="000000"/>
                </a:solidFill>
              </a:u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60" name="Shape 460"/>
          <p:cNvSpPr/>
          <p:nvPr/>
        </p:nvSpPr>
        <p:spPr>
          <a:xfrm>
            <a:off x="5952911" y="7364318"/>
            <a:ext cx="12478178" cy="1632997"/>
          </a:xfrm>
          <a:prstGeom prst="rect">
            <a:avLst/>
          </a:prstGeom>
          <a:gradFill>
            <a:gsLst>
              <a:gs pos="0">
                <a:srgbClr val="189B1A"/>
              </a:gs>
              <a:gs pos="100000">
                <a:srgbClr val="235D0B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/>
          <a:p>
            <a:pPr>
              <a:defRPr sz="3600"/>
            </a:pPr>
            <a:r>
              <a:rPr b="1" sz="5600">
                <a:latin typeface="Times New Roman"/>
                <a:ea typeface="Times New Roman"/>
                <a:cs typeface="Times New Roman"/>
                <a:sym typeface="Times New Roman"/>
              </a:rPr>
              <a:t>Interdependência:  </a:t>
            </a:r>
            <a:r>
              <a:rPr sz="5600">
                <a:latin typeface="Times New Roman"/>
                <a:ea typeface="Times New Roman"/>
                <a:cs typeface="Times New Roman"/>
                <a:sym typeface="Times New Roman"/>
              </a:rPr>
              <a:t>Sinergia, separados somos mais fracos do que juntos</a:t>
            </a:r>
            <a:r>
              <a:rPr b="1" sz="5600">
                <a:latin typeface="Times New Roman"/>
                <a:ea typeface="Times New Roman"/>
                <a:cs typeface="Times New Roman"/>
                <a:sym typeface="Times New Roman"/>
              </a:rPr>
              <a:t>                       </a:t>
            </a:r>
            <a:endParaRPr sz="4200">
              <a:uFill>
                <a:solidFill>
                  <a:srgbClr val="000000"/>
                </a:solidFill>
              </a:u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61" name="Shape 461"/>
          <p:cNvSpPr/>
          <p:nvPr/>
        </p:nvSpPr>
        <p:spPr>
          <a:xfrm>
            <a:off x="5952912" y="9201558"/>
            <a:ext cx="12478177" cy="1994858"/>
          </a:xfrm>
          <a:prstGeom prst="rect">
            <a:avLst/>
          </a:prstGeom>
          <a:gradFill>
            <a:gsLst>
              <a:gs pos="0">
                <a:srgbClr val="A6AAA8"/>
              </a:gs>
              <a:gs pos="100000">
                <a:srgbClr val="53585F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/>
          <a:p>
            <a:pPr>
              <a:defRPr sz="3600"/>
            </a:pPr>
            <a:r>
              <a:t>Um </a:t>
            </a:r>
            <a:r>
              <a:rPr b="1" sz="5600">
                <a:latin typeface="Times New Roman"/>
                <a:ea typeface="Times New Roman"/>
                <a:cs typeface="Times New Roman"/>
                <a:sym typeface="Times New Roman"/>
              </a:rPr>
              <a:t>Proposito:</a:t>
            </a:r>
            <a:r>
              <a:rPr b="1" sz="5600">
                <a:latin typeface="Times New Roman"/>
                <a:ea typeface="Times New Roman"/>
                <a:cs typeface="Times New Roman"/>
                <a:sym typeface="Times New Roman"/>
              </a:rPr>
              <a:t> Cada membro da equipe assume e compreende para uma conclusão bem sucedida das </a:t>
            </a:r>
            <a:r>
              <a:rPr b="1" sz="5600">
                <a:latin typeface="Times New Roman"/>
                <a:ea typeface="Times New Roman"/>
                <a:cs typeface="Times New Roman"/>
                <a:sym typeface="Times New Roman"/>
              </a:rPr>
              <a:t>metas e da visão da equipe.</a:t>
            </a:r>
            <a:endParaRPr b="1" sz="5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defRPr sz="3600"/>
            </a:pPr>
            <a:r>
              <a:rPr b="1" sz="5600">
                <a:latin typeface="Times New Roman"/>
                <a:ea typeface="Times New Roman"/>
                <a:cs typeface="Times New Roman"/>
                <a:sym typeface="Times New Roman"/>
              </a:rPr>
              <a:t>                 </a:t>
            </a:r>
            <a:endParaRPr b="1" sz="5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defRPr sz="3600"/>
            </a:pPr>
            <a:r>
              <a:rPr b="1" sz="5600">
                <a:latin typeface="Times New Roman"/>
                <a:ea typeface="Times New Roman"/>
                <a:cs typeface="Times New Roman"/>
                <a:sym typeface="Times New Roman"/>
              </a:rPr>
              <a:t>                   </a:t>
            </a:r>
          </a:p>
        </p:txBody>
      </p:sp>
      <p:sp>
        <p:nvSpPr>
          <p:cNvPr id="462" name="Shape 462"/>
          <p:cNvSpPr/>
          <p:nvPr/>
        </p:nvSpPr>
        <p:spPr>
          <a:xfrm>
            <a:off x="3178614" y="740209"/>
            <a:ext cx="17402374" cy="118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buClr>
                <a:srgbClr val="000000"/>
              </a:buClr>
              <a:buFont typeface="Times New Roman"/>
              <a:defRPr sz="84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4 principais componentes de uma equipe</a:t>
            </a:r>
          </a:p>
        </p:txBody>
      </p:sp>
      <p:pic>
        <p:nvPicPr>
          <p:cNvPr id="463" name="Screenshot 2016-11-04 09.38.47.png"/>
          <p:cNvPicPr>
            <a:picLocks noChangeAspect="1"/>
          </p:cNvPicPr>
          <p:nvPr/>
        </p:nvPicPr>
        <p:blipFill>
          <a:blip r:embed="rId4">
            <a:extLst/>
          </a:blip>
          <a:srcRect l="0" t="0" r="88227" b="81419"/>
          <a:stretch>
            <a:fillRect/>
          </a:stretch>
        </p:blipFill>
        <p:spPr>
          <a:xfrm>
            <a:off x="-1120269" y="-533892"/>
            <a:ext cx="4017933" cy="3559675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Shape 465"/>
          <p:cNvSpPr/>
          <p:nvPr/>
        </p:nvSpPr>
        <p:spPr>
          <a:xfrm>
            <a:off x="8570422" y="980389"/>
            <a:ext cx="8572292" cy="1374776"/>
          </a:xfrm>
          <a:prstGeom prst="rect">
            <a:avLst/>
          </a:prstGeom>
          <a:gradFill>
            <a:gsLst>
              <a:gs pos="0">
                <a:srgbClr val="A6AAA8"/>
              </a:gs>
              <a:gs pos="100000">
                <a:srgbClr val="53585F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8100"/>
            </a:lvl1pPr>
          </a:lstStyle>
          <a:p>
            <a:pPr/>
            <a:r>
              <a:t>Propósito Comúm</a:t>
            </a:r>
          </a:p>
        </p:txBody>
      </p:sp>
      <p:sp>
        <p:nvSpPr>
          <p:cNvPr id="466" name="Shape 466"/>
          <p:cNvSpPr/>
          <p:nvPr/>
        </p:nvSpPr>
        <p:spPr>
          <a:xfrm>
            <a:off x="2543508" y="2408567"/>
            <a:ext cx="20626119" cy="11318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>
              <a:buClr>
                <a:srgbClr val="000000"/>
              </a:buClr>
              <a:buFont typeface="Times New Roman"/>
              <a:defRPr sz="7300">
                <a:latin typeface="Times"/>
                <a:ea typeface="Times"/>
                <a:cs typeface="Times"/>
                <a:sym typeface="Times"/>
              </a:defRPr>
            </a:pPr>
            <a:r>
              <a:t>      Acontece q</a:t>
            </a:r>
            <a:r>
              <a:t>uando……..</a:t>
            </a:r>
          </a:p>
          <a:p>
            <a:pPr>
              <a:buClr>
                <a:srgbClr val="000000"/>
              </a:buClr>
              <a:buFont typeface="Times New Roman"/>
              <a:defRPr sz="7300">
                <a:latin typeface="Times"/>
                <a:ea typeface="Times"/>
                <a:cs typeface="Times"/>
                <a:sym typeface="Times"/>
              </a:defRPr>
            </a:pPr>
          </a:p>
          <a:p>
            <a:pPr>
              <a:buClr>
                <a:srgbClr val="000000"/>
              </a:buClr>
              <a:buFont typeface="Times New Roman"/>
              <a:defRPr sz="7300">
                <a:latin typeface="Times"/>
                <a:ea typeface="Times"/>
                <a:cs typeface="Times"/>
                <a:sym typeface="Times"/>
              </a:defRPr>
            </a:pPr>
            <a:r>
              <a:t>Quando sou capaz de compartilhar a visão da equipe como se fosse minha visão pessoal</a:t>
            </a:r>
          </a:p>
          <a:p>
            <a:pPr>
              <a:buClr>
                <a:srgbClr val="000000"/>
              </a:buClr>
              <a:buFont typeface="Times New Roman"/>
              <a:defRPr sz="7300">
                <a:latin typeface="Times"/>
                <a:ea typeface="Times"/>
                <a:cs typeface="Times"/>
                <a:sym typeface="Times"/>
              </a:defRPr>
            </a:pPr>
          </a:p>
          <a:p>
            <a:pPr>
              <a:buClr>
                <a:srgbClr val="000000"/>
              </a:buClr>
              <a:buFont typeface="Times New Roman"/>
              <a:defRPr sz="7300">
                <a:latin typeface="Times"/>
                <a:ea typeface="Times"/>
                <a:cs typeface="Times"/>
                <a:sym typeface="Times"/>
              </a:defRPr>
            </a:pPr>
            <a:r>
              <a:t>Quando estou disposto a fazer sacrificios pessoais para ajudar a equipe cumprir a visão</a:t>
            </a:r>
          </a:p>
          <a:p>
            <a:pPr>
              <a:buClr>
                <a:srgbClr val="000000"/>
              </a:buClr>
              <a:buFont typeface="Times New Roman"/>
              <a:defRPr sz="7300">
                <a:latin typeface="Times"/>
                <a:ea typeface="Times"/>
                <a:cs typeface="Times"/>
                <a:sym typeface="Times"/>
              </a:defRPr>
            </a:pPr>
          </a:p>
          <a:p>
            <a:pPr>
              <a:buClr>
                <a:srgbClr val="000000"/>
              </a:buClr>
              <a:buFont typeface="Times New Roman"/>
              <a:defRPr sz="7300">
                <a:latin typeface="Times"/>
                <a:ea typeface="Times"/>
                <a:cs typeface="Times"/>
                <a:sym typeface="Times"/>
              </a:defRPr>
            </a:pPr>
            <a:r>
              <a:t>Estou reconhecido pela equipe que faço parte.</a:t>
            </a:r>
          </a:p>
        </p:txBody>
      </p:sp>
      <p:pic>
        <p:nvPicPr>
          <p:cNvPr id="467" name="Screenshot 2016-11-04 09.38.47.png"/>
          <p:cNvPicPr>
            <a:picLocks noChangeAspect="1"/>
          </p:cNvPicPr>
          <p:nvPr/>
        </p:nvPicPr>
        <p:blipFill>
          <a:blip r:embed="rId2">
            <a:extLst/>
          </a:blip>
          <a:srcRect l="0" t="0" r="88227" b="81419"/>
          <a:stretch>
            <a:fillRect/>
          </a:stretch>
        </p:blipFill>
        <p:spPr>
          <a:xfrm>
            <a:off x="-1120269" y="-533892"/>
            <a:ext cx="4017933" cy="3559675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Shape 469"/>
          <p:cNvSpPr/>
          <p:nvPr>
            <p:ph type="title"/>
          </p:nvPr>
        </p:nvSpPr>
        <p:spPr>
          <a:prstGeom prst="rect">
            <a:avLst/>
          </a:prstGeom>
          <a:gradFill>
            <a:gsLst>
              <a:gs pos="0">
                <a:srgbClr val="A6AAA8"/>
              </a:gs>
              <a:gs pos="100000">
                <a:srgbClr val="53585F"/>
              </a:gs>
            </a:gsLst>
            <a:lin ang="5400000"/>
          </a:gradFill>
        </p:spPr>
        <p:txBody>
          <a:bodyPr>
            <a:noAutofit/>
          </a:bodyPr>
          <a:lstStyle/>
          <a:p>
            <a:pPr>
              <a:defRPr sz="6600"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Quando a adesão é</a:t>
            </a:r>
            <a:r>
              <a:rPr spc="-23"/>
              <a:t> </a:t>
            </a:r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ausente</a:t>
            </a:r>
            <a:r>
              <a:t>…..…….</a:t>
            </a:r>
          </a:p>
        </p:txBody>
      </p:sp>
      <p:sp>
        <p:nvSpPr>
          <p:cNvPr id="470" name="Shape 470"/>
          <p:cNvSpPr/>
          <p:nvPr/>
        </p:nvSpPr>
        <p:spPr>
          <a:xfrm>
            <a:off x="5953228" y="3627455"/>
            <a:ext cx="12477544" cy="85059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lvl="1" marL="614912" indent="-313287" algn="l" defTabSz="642937">
              <a:buSzPct val="100000"/>
              <a:buFont typeface="Arial"/>
              <a:buAutoNum type="arabicPeriod" startAt="1"/>
              <a:tabLst>
                <a:tab pos="762000" algn="l"/>
              </a:tabLst>
              <a:defRPr sz="52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Quando os tempos ficarem difíceis, as pessoas abandonam o</a:t>
            </a:r>
            <a:r>
              <a:rPr spc="-18"/>
              <a:t> </a:t>
            </a:r>
            <a:r>
              <a:t>navio.</a:t>
            </a:r>
          </a:p>
          <a:p>
            <a:pPr algn="l" defTabSz="642937">
              <a:defRPr sz="52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</a:p>
          <a:p>
            <a:pPr lvl="1" marL="614912" indent="-313287" algn="l" defTabSz="642937">
              <a:buSzPct val="100000"/>
              <a:buFont typeface="Arial"/>
              <a:buAutoNum type="arabicPeriod" startAt="2"/>
              <a:tabLst>
                <a:tab pos="762000" algn="l"/>
              </a:tabLst>
              <a:defRPr sz="52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Não há nenhuma defesa em números, alguém está sozinho!</a:t>
            </a:r>
            <a:r>
              <a:rPr spc="-37"/>
              <a:t> </a:t>
            </a:r>
            <a:r>
              <a:t>!</a:t>
            </a:r>
          </a:p>
          <a:p>
            <a:pPr algn="l" defTabSz="642937">
              <a:defRPr sz="52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</a:p>
          <a:p>
            <a:pPr lvl="1" marL="614912" indent="-313287" algn="l" defTabSz="642937">
              <a:buSzPct val="100000"/>
              <a:buFont typeface="Arial"/>
              <a:buAutoNum type="arabicPeriod" startAt="3"/>
              <a:tabLst>
                <a:tab pos="762000" algn="l"/>
              </a:tabLst>
              <a:defRPr sz="52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Quando as decisões são tomadas é muito fácil, basta ir com o</a:t>
            </a:r>
            <a:r>
              <a:rPr spc="-18"/>
              <a:t> </a:t>
            </a:r>
            <a:r>
              <a:t>fluxo.</a:t>
            </a:r>
          </a:p>
          <a:p>
            <a:pPr algn="l" defTabSz="642937">
              <a:defRPr sz="52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</a:p>
          <a:p>
            <a:pPr lvl="1" marL="614912" indent="-313287" algn="l" defTabSz="642937">
              <a:buSzPct val="100000"/>
              <a:buFont typeface="Arial"/>
              <a:buAutoNum type="arabicPeriod" startAt="4"/>
              <a:tabLst>
                <a:tab pos="762000" algn="l"/>
              </a:tabLst>
              <a:defRPr sz="52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Quando a próxima melhor coisa que vem as pessoas</a:t>
            </a:r>
            <a:r>
              <a:rPr spc="-37"/>
              <a:t> </a:t>
            </a:r>
            <a:r>
              <a:t>saem.</a:t>
            </a:r>
          </a:p>
        </p:txBody>
      </p:sp>
      <p:pic>
        <p:nvPicPr>
          <p:cNvPr id="471" name="Screenshot 2016-11-04 09.38.47.png"/>
          <p:cNvPicPr>
            <a:picLocks noChangeAspect="1"/>
          </p:cNvPicPr>
          <p:nvPr/>
        </p:nvPicPr>
        <p:blipFill>
          <a:blip r:embed="rId2">
            <a:extLst/>
          </a:blip>
          <a:srcRect l="0" t="0" r="88227" b="81419"/>
          <a:stretch>
            <a:fillRect/>
          </a:stretch>
        </p:blipFill>
        <p:spPr>
          <a:xfrm>
            <a:off x="-1120269" y="-533892"/>
            <a:ext cx="4017933" cy="3559675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Shape 473"/>
          <p:cNvSpPr/>
          <p:nvPr/>
        </p:nvSpPr>
        <p:spPr>
          <a:xfrm>
            <a:off x="2282475" y="3140326"/>
            <a:ext cx="20537329" cy="911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marL="0" indent="0" algn="l" defTabSz="642937">
              <a:tabLst>
                <a:tab pos="495300" algn="l"/>
              </a:tabLst>
              <a:defRPr sz="60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</a:p>
          <a:p>
            <a:pPr lvl="1" marL="623831" indent="-319666" algn="l" defTabSz="642937">
              <a:buSzPct val="100000"/>
              <a:buFont typeface="Arial"/>
              <a:buAutoNum type="arabicPeriod" startAt="1"/>
              <a:tabLst>
                <a:tab pos="774700" algn="l"/>
              </a:tabLst>
              <a:defRPr sz="60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Tendo uma visão clara e</a:t>
            </a:r>
            <a:r>
              <a:rPr spc="-21"/>
              <a:t> </a:t>
            </a:r>
            <a:r>
              <a:t>compartilhada</a:t>
            </a:r>
          </a:p>
          <a:p>
            <a:pPr algn="l" defTabSz="642937">
              <a:defRPr sz="60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</a:p>
          <a:p>
            <a:pPr lvl="1" marL="623831" marR="1654671" indent="-319666" algn="l" defTabSz="642937">
              <a:lnSpc>
                <a:spcPct val="108750"/>
              </a:lnSpc>
              <a:buSzPct val="100000"/>
              <a:buFont typeface="Arial"/>
              <a:buAutoNum type="arabicPeriod" startAt="2"/>
              <a:tabLst>
                <a:tab pos="774700" algn="l"/>
              </a:tabLst>
              <a:defRPr sz="60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Criando um ambiente onde os membros sintam-se livre para compartilhar opiniões e sem preocupações ou medo de julgamentos.</a:t>
            </a:r>
          </a:p>
          <a:p>
            <a:pPr algn="l" defTabSz="642937">
              <a:defRPr sz="60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</a:p>
          <a:p>
            <a:pPr lvl="1" marL="623831" indent="-319666" algn="l" defTabSz="642937">
              <a:buSzPct val="100000"/>
              <a:buFont typeface="Arial"/>
              <a:buAutoNum type="arabicPeriod" startAt="3"/>
              <a:tabLst>
                <a:tab pos="774700" algn="l"/>
              </a:tabLst>
              <a:defRPr sz="60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Celebrando as vitórias e </a:t>
            </a:r>
            <a:r>
              <a:rPr spc="-300"/>
              <a:t>chorando juntos </a:t>
            </a:r>
            <a:r>
              <a:rPr spc="-278"/>
              <a:t>pelas</a:t>
            </a:r>
            <a:r>
              <a:rPr spc="-1264"/>
              <a:t> </a:t>
            </a:r>
            <a:r>
              <a:rPr spc="-321"/>
              <a:t>derrotas.</a:t>
            </a:r>
          </a:p>
          <a:p>
            <a:pPr algn="l" defTabSz="642937">
              <a:defRPr sz="60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</a:p>
          <a:p>
            <a:pPr lvl="1" marL="623831" indent="-319666" algn="l" defTabSz="642937">
              <a:buSzPct val="100000"/>
              <a:buFont typeface="Arial"/>
              <a:buAutoNum type="arabicPeriod" startAt="4"/>
              <a:tabLst>
                <a:tab pos="774700" algn="l"/>
              </a:tabLst>
              <a:defRPr sz="60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Mais</a:t>
            </a:r>
            <a:r>
              <a:rPr spc="-21"/>
              <a:t> </a:t>
            </a:r>
            <a:r>
              <a:t>comunicação!</a:t>
            </a:r>
          </a:p>
        </p:txBody>
      </p:sp>
      <p:sp>
        <p:nvSpPr>
          <p:cNvPr id="474" name="Shape 474"/>
          <p:cNvSpPr/>
          <p:nvPr/>
        </p:nvSpPr>
        <p:spPr>
          <a:xfrm>
            <a:off x="5664509" y="832921"/>
            <a:ext cx="16077400" cy="2403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buClr>
                <a:srgbClr val="000000"/>
              </a:buClr>
              <a:buFont typeface="Times New Roman"/>
              <a:defRPr sz="7400"/>
            </a:lvl1pPr>
          </a:lstStyle>
          <a:p>
            <a:pPr/>
            <a:r>
              <a:t>Podemos criar a adesão com cada membro de nossa equipe</a:t>
            </a:r>
          </a:p>
        </p:txBody>
      </p:sp>
      <p:pic>
        <p:nvPicPr>
          <p:cNvPr id="475" name="Screenshot 2016-11-04 09.38.47.png"/>
          <p:cNvPicPr>
            <a:picLocks noChangeAspect="1"/>
          </p:cNvPicPr>
          <p:nvPr/>
        </p:nvPicPr>
        <p:blipFill>
          <a:blip r:embed="rId2">
            <a:extLst/>
          </a:blip>
          <a:srcRect l="0" t="0" r="88227" b="81419"/>
          <a:stretch>
            <a:fillRect/>
          </a:stretch>
        </p:blipFill>
        <p:spPr>
          <a:xfrm>
            <a:off x="-1120269" y="-533892"/>
            <a:ext cx="4017933" cy="3559675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/>
        </p:nvSpPr>
        <p:spPr>
          <a:xfrm>
            <a:off x="3537272" y="4422859"/>
            <a:ext cx="18678487" cy="52900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>
              <a:defRPr sz="3600"/>
            </a:pPr>
          </a:p>
          <a:p>
            <a:pPr>
              <a:defRPr sz="9000"/>
            </a:pPr>
            <a:r>
              <a:rPr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Um grupo comprometido e organizado de pessoas que precisam um do outro para realizar um propósito comum.</a:t>
            </a:r>
            <a:endParaRPr b="1" sz="5800">
              <a:uFill>
                <a:solidFill>
                  <a:srgbClr val="000000"/>
                </a:solidFill>
              </a:u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9" name="Shape 169"/>
          <p:cNvSpPr/>
          <p:nvPr/>
        </p:nvSpPr>
        <p:spPr>
          <a:xfrm>
            <a:off x="4922029" y="1076452"/>
            <a:ext cx="8632726" cy="14551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buClr>
                <a:srgbClr val="000000"/>
              </a:buClr>
              <a:buFont typeface="Times New Roman"/>
              <a:defRPr sz="104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Uma Equipo é...</a:t>
            </a:r>
          </a:p>
        </p:txBody>
      </p:sp>
      <p:pic>
        <p:nvPicPr>
          <p:cNvPr id="170" name="Screenshot 2016-11-04 09.38.47.png"/>
          <p:cNvPicPr>
            <a:picLocks noChangeAspect="1"/>
          </p:cNvPicPr>
          <p:nvPr/>
        </p:nvPicPr>
        <p:blipFill>
          <a:blip r:embed="rId2">
            <a:extLst/>
          </a:blip>
          <a:srcRect l="0" t="0" r="88227" b="81419"/>
          <a:stretch>
            <a:fillRect/>
          </a:stretch>
        </p:blipFill>
        <p:spPr>
          <a:xfrm>
            <a:off x="-1120269" y="-533892"/>
            <a:ext cx="4017933" cy="3559675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Shape 477"/>
          <p:cNvSpPr/>
          <p:nvPr/>
        </p:nvSpPr>
        <p:spPr>
          <a:xfrm>
            <a:off x="4420577" y="3472230"/>
            <a:ext cx="16449459" cy="1850605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/>
          <a:p>
            <a:pPr>
              <a:buClr>
                <a:srgbClr val="000000"/>
              </a:buClr>
              <a:buFont typeface="Times New Roman"/>
            </a:pPr>
            <a:r>
              <a:rPr b="1" sz="5600">
                <a:latin typeface="Times New Roman"/>
                <a:ea typeface="Times New Roman"/>
                <a:cs typeface="Times New Roman"/>
                <a:sym typeface="Times New Roman"/>
              </a:rPr>
              <a:t>Comprometido</a:t>
            </a:r>
            <a:r>
              <a:rPr sz="56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r>
              <a:rPr sz="46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 é definido como o ato de unir-se a um grupo de pessoas para realizar uma visão específica.</a:t>
            </a:r>
            <a:endParaRPr sz="4600">
              <a:uFill>
                <a:solidFill>
                  <a:srgbClr val="000000"/>
                </a:solidFill>
              </a:u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buClr>
                <a:srgbClr val="000000"/>
              </a:buClr>
              <a:buFont typeface="Times New Roman"/>
            </a:pPr>
            <a:endParaRPr b="1" sz="4600">
              <a:uFill>
                <a:solidFill>
                  <a:srgbClr val="000000"/>
                </a:solidFill>
              </a:u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78" name="Shape 478"/>
          <p:cNvSpPr/>
          <p:nvPr/>
        </p:nvSpPr>
        <p:spPr>
          <a:xfrm>
            <a:off x="4420577" y="5527078"/>
            <a:ext cx="16449459" cy="1632998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/>
          <a:p>
            <a:pPr>
              <a:defRPr sz="3600"/>
            </a:pPr>
            <a:r>
              <a:rPr b="1" sz="5600">
                <a:latin typeface="Times New Roman"/>
                <a:ea typeface="Times New Roman"/>
                <a:cs typeface="Times New Roman"/>
                <a:sym typeface="Times New Roman"/>
              </a:rPr>
              <a:t>Organizado:  </a:t>
            </a:r>
            <a:r>
              <a:rPr sz="5600">
                <a:latin typeface="Times New Roman"/>
                <a:ea typeface="Times New Roman"/>
                <a:cs typeface="Times New Roman"/>
                <a:sym typeface="Times New Roman"/>
              </a:rPr>
              <a:t>Somos formados em uma estrutura eficiente e unida</a:t>
            </a:r>
            <a:endParaRPr b="1" sz="5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defRPr sz="3600"/>
            </a:pPr>
            <a:r>
              <a:rPr b="1" sz="5600">
                <a:latin typeface="Times New Roman"/>
                <a:ea typeface="Times New Roman"/>
                <a:cs typeface="Times New Roman"/>
                <a:sym typeface="Times New Roman"/>
              </a:rPr>
              <a:t>                          </a:t>
            </a:r>
            <a:endParaRPr sz="4200">
              <a:uFill>
                <a:solidFill>
                  <a:srgbClr val="000000"/>
                </a:solidFill>
              </a:u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79" name="Shape 479"/>
          <p:cNvSpPr/>
          <p:nvPr/>
        </p:nvSpPr>
        <p:spPr>
          <a:xfrm>
            <a:off x="4420577" y="7364318"/>
            <a:ext cx="16449457" cy="1632997"/>
          </a:xfrm>
          <a:prstGeom prst="rect">
            <a:avLst/>
          </a:prstGeom>
          <a:gradFill>
            <a:gsLst>
              <a:gs pos="0">
                <a:srgbClr val="189B1A"/>
              </a:gs>
              <a:gs pos="100000">
                <a:srgbClr val="235D0B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/>
          <a:p>
            <a:pPr>
              <a:defRPr sz="3600"/>
            </a:pPr>
            <a:r>
              <a:rPr b="1" sz="5600">
                <a:latin typeface="Times New Roman"/>
                <a:ea typeface="Times New Roman"/>
                <a:cs typeface="Times New Roman"/>
                <a:sym typeface="Times New Roman"/>
              </a:rPr>
              <a:t>Interdependência:  </a:t>
            </a:r>
            <a:r>
              <a:rPr sz="5600">
                <a:latin typeface="Times New Roman"/>
                <a:ea typeface="Times New Roman"/>
                <a:cs typeface="Times New Roman"/>
                <a:sym typeface="Times New Roman"/>
              </a:rPr>
              <a:t>Sinergia, separados somos mais fracos do que juntos</a:t>
            </a:r>
            <a:r>
              <a:rPr b="1" sz="5600">
                <a:latin typeface="Times New Roman"/>
                <a:ea typeface="Times New Roman"/>
                <a:cs typeface="Times New Roman"/>
                <a:sym typeface="Times New Roman"/>
              </a:rPr>
              <a:t>                       </a:t>
            </a:r>
            <a:endParaRPr sz="4200">
              <a:uFill>
                <a:solidFill>
                  <a:srgbClr val="000000"/>
                </a:solidFill>
              </a:u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80" name="Shape 480"/>
          <p:cNvSpPr/>
          <p:nvPr/>
        </p:nvSpPr>
        <p:spPr>
          <a:xfrm>
            <a:off x="4420577" y="9201558"/>
            <a:ext cx="16449457" cy="1994858"/>
          </a:xfrm>
          <a:prstGeom prst="rect">
            <a:avLst/>
          </a:prstGeom>
          <a:gradFill>
            <a:gsLst>
              <a:gs pos="0">
                <a:srgbClr val="A6AAA8"/>
              </a:gs>
              <a:gs pos="100000">
                <a:srgbClr val="53585F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/>
          <a:p>
            <a:pPr>
              <a:defRPr sz="3600"/>
            </a:pPr>
            <a:r>
              <a:t>Um </a:t>
            </a:r>
            <a:r>
              <a:rPr b="1" sz="5600">
                <a:latin typeface="Times New Roman"/>
                <a:ea typeface="Times New Roman"/>
                <a:cs typeface="Times New Roman"/>
                <a:sym typeface="Times New Roman"/>
              </a:rPr>
              <a:t>Proposito:</a:t>
            </a:r>
            <a:r>
              <a:rPr b="1" sz="5600">
                <a:latin typeface="Times New Roman"/>
                <a:ea typeface="Times New Roman"/>
                <a:cs typeface="Times New Roman"/>
                <a:sym typeface="Times New Roman"/>
              </a:rPr>
              <a:t> Cada membro da equipe assume e compreende para uma conclusão bem sucedida das </a:t>
            </a:r>
            <a:r>
              <a:rPr b="1" sz="5600">
                <a:latin typeface="Times New Roman"/>
                <a:ea typeface="Times New Roman"/>
                <a:cs typeface="Times New Roman"/>
                <a:sym typeface="Times New Roman"/>
              </a:rPr>
              <a:t>metas e da visão da equipe.</a:t>
            </a:r>
            <a:endParaRPr b="1" sz="5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defRPr sz="3600"/>
            </a:pPr>
            <a:r>
              <a:rPr b="1" sz="5600">
                <a:latin typeface="Times New Roman"/>
                <a:ea typeface="Times New Roman"/>
                <a:cs typeface="Times New Roman"/>
                <a:sym typeface="Times New Roman"/>
              </a:rPr>
              <a:t>                 </a:t>
            </a:r>
            <a:endParaRPr b="1" sz="5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defRPr sz="3600"/>
            </a:pPr>
            <a:r>
              <a:rPr b="1" sz="5600">
                <a:latin typeface="Times New Roman"/>
                <a:ea typeface="Times New Roman"/>
                <a:cs typeface="Times New Roman"/>
                <a:sym typeface="Times New Roman"/>
              </a:rPr>
              <a:t>                   </a:t>
            </a:r>
          </a:p>
        </p:txBody>
      </p:sp>
      <p:sp>
        <p:nvSpPr>
          <p:cNvPr id="481" name="Shape 481"/>
          <p:cNvSpPr/>
          <p:nvPr/>
        </p:nvSpPr>
        <p:spPr>
          <a:xfrm>
            <a:off x="4979219" y="813711"/>
            <a:ext cx="15332175" cy="10395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buClr>
                <a:srgbClr val="000000"/>
              </a:buClr>
              <a:buFont typeface="Times New Roman"/>
              <a:defRPr sz="74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4 principais componentes de uma equipe</a:t>
            </a:r>
          </a:p>
        </p:txBody>
      </p:sp>
      <p:pic>
        <p:nvPicPr>
          <p:cNvPr id="482" name="Screenshot 2016-11-04 09.38.47.png"/>
          <p:cNvPicPr>
            <a:picLocks noChangeAspect="1"/>
          </p:cNvPicPr>
          <p:nvPr/>
        </p:nvPicPr>
        <p:blipFill>
          <a:blip r:embed="rId4">
            <a:extLst/>
          </a:blip>
          <a:srcRect l="0" t="0" r="88227" b="81419"/>
          <a:stretch>
            <a:fillRect/>
          </a:stretch>
        </p:blipFill>
        <p:spPr>
          <a:xfrm>
            <a:off x="-1120269" y="-533892"/>
            <a:ext cx="4017933" cy="3559675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/>
          <p:nvPr/>
        </p:nvSpPr>
        <p:spPr>
          <a:xfrm>
            <a:off x="5952911" y="3472230"/>
            <a:ext cx="12478178" cy="1850605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/>
          <a:p>
            <a:pPr>
              <a:buClr>
                <a:srgbClr val="000000"/>
              </a:buClr>
              <a:buFont typeface="Times New Roman"/>
            </a:pPr>
            <a:r>
              <a:rPr b="1" sz="5600">
                <a:latin typeface="Times New Roman"/>
                <a:ea typeface="Times New Roman"/>
                <a:cs typeface="Times New Roman"/>
                <a:sym typeface="Times New Roman"/>
              </a:rPr>
              <a:t>Comprometido</a:t>
            </a:r>
            <a:r>
              <a:rPr sz="56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r>
              <a:rPr sz="46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sz="46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é definido como o ato de unir-se a um grupo de pessoas para realizar uma visão específica.</a:t>
            </a:r>
            <a:endParaRPr sz="4600">
              <a:uFill>
                <a:solidFill>
                  <a:srgbClr val="000000"/>
                </a:solidFill>
              </a:u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buClr>
                <a:srgbClr val="000000"/>
              </a:buClr>
              <a:buFont typeface="Times New Roman"/>
            </a:pPr>
            <a:endParaRPr b="1" sz="4600">
              <a:uFill>
                <a:solidFill>
                  <a:srgbClr val="000000"/>
                </a:solidFill>
              </a:u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3" name="Shape 173"/>
          <p:cNvSpPr/>
          <p:nvPr/>
        </p:nvSpPr>
        <p:spPr>
          <a:xfrm>
            <a:off x="5952911" y="5527078"/>
            <a:ext cx="12478178" cy="1632998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/>
          <a:p>
            <a:pPr>
              <a:defRPr sz="3600"/>
            </a:pPr>
            <a:r>
              <a:rPr b="1" sz="5600">
                <a:latin typeface="Times New Roman"/>
                <a:ea typeface="Times New Roman"/>
                <a:cs typeface="Times New Roman"/>
                <a:sym typeface="Times New Roman"/>
              </a:rPr>
              <a:t>Organizado:  </a:t>
            </a:r>
            <a:r>
              <a:rPr sz="5600">
                <a:latin typeface="Times New Roman"/>
                <a:ea typeface="Times New Roman"/>
                <a:cs typeface="Times New Roman"/>
                <a:sym typeface="Times New Roman"/>
              </a:rPr>
              <a:t>Somos formados em uma estrutura eficiente e unida</a:t>
            </a:r>
            <a:endParaRPr b="1" sz="5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defRPr sz="3600"/>
            </a:pPr>
            <a:r>
              <a:rPr b="1" sz="5600">
                <a:latin typeface="Times New Roman"/>
                <a:ea typeface="Times New Roman"/>
                <a:cs typeface="Times New Roman"/>
                <a:sym typeface="Times New Roman"/>
              </a:rPr>
              <a:t>                          </a:t>
            </a:r>
            <a:endParaRPr sz="4200">
              <a:uFill>
                <a:solidFill>
                  <a:srgbClr val="000000"/>
                </a:solidFill>
              </a:u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4" name="Shape 174"/>
          <p:cNvSpPr/>
          <p:nvPr/>
        </p:nvSpPr>
        <p:spPr>
          <a:xfrm>
            <a:off x="5952911" y="7364318"/>
            <a:ext cx="12478178" cy="1632997"/>
          </a:xfrm>
          <a:prstGeom prst="rect">
            <a:avLst/>
          </a:prstGeom>
          <a:gradFill>
            <a:gsLst>
              <a:gs pos="0">
                <a:srgbClr val="189B1A"/>
              </a:gs>
              <a:gs pos="100000">
                <a:srgbClr val="235D0B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/>
          <a:p>
            <a:pPr>
              <a:defRPr sz="3600"/>
            </a:pPr>
            <a:r>
              <a:rPr b="1" sz="5600">
                <a:latin typeface="Times New Roman"/>
                <a:ea typeface="Times New Roman"/>
                <a:cs typeface="Times New Roman"/>
                <a:sym typeface="Times New Roman"/>
              </a:rPr>
              <a:t>Interdependência:  </a:t>
            </a:r>
            <a:r>
              <a:rPr sz="5600">
                <a:latin typeface="Times New Roman"/>
                <a:ea typeface="Times New Roman"/>
                <a:cs typeface="Times New Roman"/>
                <a:sym typeface="Times New Roman"/>
              </a:rPr>
              <a:t>Sinergia, separados somos mais fracos do que juntos</a:t>
            </a:r>
            <a:r>
              <a:rPr b="1" sz="5600">
                <a:latin typeface="Times New Roman"/>
                <a:ea typeface="Times New Roman"/>
                <a:cs typeface="Times New Roman"/>
                <a:sym typeface="Times New Roman"/>
              </a:rPr>
              <a:t>                       </a:t>
            </a:r>
            <a:endParaRPr sz="4200">
              <a:uFill>
                <a:solidFill>
                  <a:srgbClr val="000000"/>
                </a:solidFill>
              </a:u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5" name="Shape 175"/>
          <p:cNvSpPr/>
          <p:nvPr/>
        </p:nvSpPr>
        <p:spPr>
          <a:xfrm>
            <a:off x="5952912" y="9201558"/>
            <a:ext cx="12478177" cy="1994858"/>
          </a:xfrm>
          <a:prstGeom prst="rect">
            <a:avLst/>
          </a:prstGeom>
          <a:gradFill>
            <a:gsLst>
              <a:gs pos="0">
                <a:srgbClr val="A6AAA8"/>
              </a:gs>
              <a:gs pos="100000">
                <a:srgbClr val="53585F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/>
          <a:p>
            <a:pPr>
              <a:defRPr sz="3600"/>
            </a:pPr>
            <a:r>
              <a:t>Um </a:t>
            </a:r>
            <a:r>
              <a:rPr b="1" sz="5600">
                <a:latin typeface="Times New Roman"/>
                <a:ea typeface="Times New Roman"/>
                <a:cs typeface="Times New Roman"/>
                <a:sym typeface="Times New Roman"/>
              </a:rPr>
              <a:t>Proposito:</a:t>
            </a:r>
            <a:r>
              <a:rPr b="1" sz="5600">
                <a:latin typeface="Times New Roman"/>
                <a:ea typeface="Times New Roman"/>
                <a:cs typeface="Times New Roman"/>
                <a:sym typeface="Times New Roman"/>
              </a:rPr>
              <a:t> Cada membro da equipe assume e compreende para uma conclusão bem sucedida das </a:t>
            </a:r>
            <a:r>
              <a:rPr b="1" sz="5600">
                <a:latin typeface="Times New Roman"/>
                <a:ea typeface="Times New Roman"/>
                <a:cs typeface="Times New Roman"/>
                <a:sym typeface="Times New Roman"/>
              </a:rPr>
              <a:t>metas e da visão da equipe.</a:t>
            </a:r>
            <a:endParaRPr b="1" sz="5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defRPr sz="3600"/>
            </a:pPr>
            <a:r>
              <a:rPr b="1" sz="5600">
                <a:latin typeface="Times New Roman"/>
                <a:ea typeface="Times New Roman"/>
                <a:cs typeface="Times New Roman"/>
                <a:sym typeface="Times New Roman"/>
              </a:rPr>
              <a:t>                 </a:t>
            </a:r>
            <a:endParaRPr b="1" sz="5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defRPr sz="3600"/>
            </a:pPr>
            <a:r>
              <a:rPr b="1" sz="5600">
                <a:latin typeface="Times New Roman"/>
                <a:ea typeface="Times New Roman"/>
                <a:cs typeface="Times New Roman"/>
                <a:sym typeface="Times New Roman"/>
              </a:rPr>
              <a:t>                   </a:t>
            </a:r>
          </a:p>
        </p:txBody>
      </p:sp>
      <p:sp>
        <p:nvSpPr>
          <p:cNvPr id="176" name="Shape 176"/>
          <p:cNvSpPr/>
          <p:nvPr/>
        </p:nvSpPr>
        <p:spPr>
          <a:xfrm>
            <a:off x="4773350" y="1157507"/>
            <a:ext cx="15332175" cy="10395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buClr>
                <a:srgbClr val="000000"/>
              </a:buClr>
              <a:buFont typeface="Times New Roman"/>
              <a:defRPr sz="74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4 principais componentes de uma equipe</a:t>
            </a:r>
          </a:p>
        </p:txBody>
      </p:sp>
      <p:pic>
        <p:nvPicPr>
          <p:cNvPr id="177" name="Screenshot 2016-11-04 09.38.47.png"/>
          <p:cNvPicPr>
            <a:picLocks noChangeAspect="1"/>
          </p:cNvPicPr>
          <p:nvPr/>
        </p:nvPicPr>
        <p:blipFill>
          <a:blip r:embed="rId4">
            <a:extLst/>
          </a:blip>
          <a:srcRect l="0" t="0" r="88227" b="81419"/>
          <a:stretch>
            <a:fillRect/>
          </a:stretch>
        </p:blipFill>
        <p:spPr>
          <a:xfrm>
            <a:off x="-1120269" y="-533892"/>
            <a:ext cx="4017933" cy="3559675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" name="Group 181"/>
          <p:cNvGrpSpPr/>
          <p:nvPr/>
        </p:nvGrpSpPr>
        <p:grpSpPr>
          <a:xfrm>
            <a:off x="11643239" y="5113363"/>
            <a:ext cx="9021315" cy="3890915"/>
            <a:chOff x="0" y="-224285"/>
            <a:chExt cx="9021314" cy="3890914"/>
          </a:xfrm>
        </p:grpSpPr>
        <p:sp>
          <p:nvSpPr>
            <p:cNvPr id="179" name="Shape 179"/>
            <p:cNvSpPr/>
            <p:nvPr/>
          </p:nvSpPr>
          <p:spPr>
            <a:xfrm>
              <a:off x="541679" y="-224286"/>
              <a:ext cx="8408025" cy="38909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buClr>
                  <a:srgbClr val="000000"/>
                </a:buClr>
                <a:buFont typeface="Times New Roman"/>
                <a:defRPr sz="68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>
                <a:defRPr>
                  <a:uFillTx/>
                  <a:latin typeface="+mn-lt"/>
                  <a:ea typeface="+mn-ea"/>
                  <a:cs typeface="+mn-cs"/>
                  <a:sym typeface="Helvetica Light"/>
                </a:defRPr>
              </a:pPr>
              <a:r>
                <a:rPr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rPr>
                <a:t>Quem? = Todos que fazem parte da equipe</a:t>
              </a:r>
            </a:p>
          </p:txBody>
        </p:sp>
        <p:pic>
          <p:nvPicPr>
            <p:cNvPr id="180" name="image.png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9021315" cy="34423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82" name="Shape 182"/>
          <p:cNvSpPr/>
          <p:nvPr/>
        </p:nvSpPr>
        <p:spPr>
          <a:xfrm>
            <a:off x="6669096" y="1094685"/>
            <a:ext cx="11045808" cy="1828801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12000"/>
            </a:lvl1pPr>
          </a:lstStyle>
          <a:p>
            <a:pPr/>
            <a:r>
              <a:t> Comprometido </a:t>
            </a:r>
          </a:p>
        </p:txBody>
      </p:sp>
      <p:pic>
        <p:nvPicPr>
          <p:cNvPr id="183" name="image.p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406514" y="5318603"/>
            <a:ext cx="7893125" cy="3480434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Shape 184"/>
          <p:cNvSpPr/>
          <p:nvPr/>
        </p:nvSpPr>
        <p:spPr>
          <a:xfrm>
            <a:off x="4198832" y="5392890"/>
            <a:ext cx="6420426" cy="2343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defTabSz="1285875">
              <a:buClr>
                <a:srgbClr val="000000"/>
              </a:buClr>
              <a:buFont typeface="Times New Roman"/>
              <a:defRPr sz="8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defTabSz="1285875">
              <a:buClr>
                <a:srgbClr val="000000"/>
              </a:buClr>
              <a:buFont typeface="Times New Roman"/>
              <a:defRPr sz="8200">
                <a:uFill>
                  <a:solidFill>
                    <a:srgbClr val="00000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pP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Que =  A Visão</a:t>
            </a:r>
          </a:p>
        </p:txBody>
      </p:sp>
      <p:pic>
        <p:nvPicPr>
          <p:cNvPr id="185" name="Screenshot 2016-11-04 09.38.47.png"/>
          <p:cNvPicPr>
            <a:picLocks noChangeAspect="1"/>
          </p:cNvPicPr>
          <p:nvPr/>
        </p:nvPicPr>
        <p:blipFill>
          <a:blip r:embed="rId5">
            <a:extLst/>
          </a:blip>
          <a:srcRect l="0" t="0" r="88227" b="81419"/>
          <a:stretch>
            <a:fillRect/>
          </a:stretch>
        </p:blipFill>
        <p:spPr>
          <a:xfrm>
            <a:off x="-1120269" y="-533892"/>
            <a:ext cx="4017933" cy="3559675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/>
          <p:nvPr/>
        </p:nvSpPr>
        <p:spPr>
          <a:xfrm>
            <a:off x="2611135" y="2529035"/>
            <a:ext cx="20435211" cy="4873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>
              <a:buClr>
                <a:srgbClr val="000000"/>
              </a:buClr>
              <a:buFont typeface="Times New Roman"/>
              <a:defRPr sz="6500"/>
            </a:pPr>
            <a:r>
              <a:rPr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Que? =  A Visão </a:t>
            </a:r>
            <a:endParaRPr>
              <a:uFill>
                <a:solidFill>
                  <a:srgbClr val="000000"/>
                </a:solidFill>
              </a:u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buClr>
                <a:srgbClr val="000000"/>
              </a:buClr>
              <a:buFont typeface="Times New Roman"/>
              <a:defRPr sz="6500"/>
            </a:pPr>
            <a:endParaRPr>
              <a:uFill>
                <a:solidFill>
                  <a:srgbClr val="000000"/>
                </a:solidFill>
              </a:u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buClr>
                <a:srgbClr val="000000"/>
              </a:buClr>
              <a:buFont typeface="Times New Roman"/>
              <a:defRPr sz="6500"/>
            </a:pPr>
            <a:r>
              <a:rPr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“</a:t>
            </a:r>
            <a:r>
              <a:t>Uma visão é “Uma clara e</a:t>
            </a:r>
            <a:r>
              <a:rPr spc="-789"/>
              <a:t> </a:t>
            </a:r>
            <a:r>
              <a:t>desafiadora imagem do</a:t>
            </a:r>
            <a:r>
              <a:rPr spc="-23"/>
              <a:t> </a:t>
            </a:r>
            <a:r>
              <a:t>futuro.”</a:t>
            </a:r>
            <a:r>
              <a:rPr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    </a:t>
            </a:r>
            <a:endParaRPr>
              <a:uFill>
                <a:solidFill>
                  <a:srgbClr val="000000"/>
                </a:solidFill>
              </a:u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buClr>
                <a:srgbClr val="000000"/>
              </a:buClr>
              <a:buFont typeface="Times New Roman"/>
              <a:defRPr sz="6500"/>
            </a:pPr>
            <a:r>
              <a:rPr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-Aubrey Malphurs</a:t>
            </a:r>
          </a:p>
        </p:txBody>
      </p:sp>
      <p:sp>
        <p:nvSpPr>
          <p:cNvPr id="188" name="Shape 188"/>
          <p:cNvSpPr/>
          <p:nvPr/>
        </p:nvSpPr>
        <p:spPr>
          <a:xfrm>
            <a:off x="7424036" y="544562"/>
            <a:ext cx="10809408" cy="1577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buClr>
                <a:srgbClr val="000000"/>
              </a:buClr>
              <a:buFont typeface="Times New Roman"/>
              <a:defRPr sz="112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Comprometido</a:t>
            </a:r>
          </a:p>
        </p:txBody>
      </p:sp>
      <p:pic>
        <p:nvPicPr>
          <p:cNvPr id="189" name="image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697527" y="11000505"/>
            <a:ext cx="4376123" cy="1775415"/>
          </a:xfrm>
          <a:prstGeom prst="rect">
            <a:avLst/>
          </a:prstGeom>
          <a:ln w="12700">
            <a:solidFill>
              <a:srgbClr val="F3F7F5"/>
            </a:solidFill>
            <a:miter lim="400000"/>
          </a:ln>
        </p:spPr>
      </p:pic>
      <p:sp>
        <p:nvSpPr>
          <p:cNvPr id="190" name="Shape 190"/>
          <p:cNvSpPr/>
          <p:nvPr/>
        </p:nvSpPr>
        <p:spPr>
          <a:xfrm>
            <a:off x="861550" y="8229126"/>
            <a:ext cx="20366703" cy="43706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marL="3375421">
              <a:buClr>
                <a:srgbClr val="000000"/>
              </a:buClr>
              <a:buFont typeface="Times New Roman"/>
              <a:defRPr sz="7300"/>
            </a:pPr>
            <a:r>
              <a:rPr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“A visão é clara quando alguém que é parte do ministério entender bem o suficiente para articulá-la com outra pessoa.” </a:t>
            </a:r>
            <a:endParaRPr>
              <a:uFill>
                <a:solidFill>
                  <a:srgbClr val="000000"/>
                </a:solidFill>
              </a:u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375421">
              <a:buClr>
                <a:srgbClr val="000000"/>
              </a:buClr>
              <a:buFont typeface="Times New Roman"/>
              <a:defRPr sz="7300"/>
            </a:pPr>
            <a:r>
              <a:rPr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-</a:t>
            </a:r>
            <a:r>
              <a:rPr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Aubrey Malphurs</a:t>
            </a:r>
          </a:p>
        </p:txBody>
      </p:sp>
      <p:pic>
        <p:nvPicPr>
          <p:cNvPr id="191" name="Screenshot 2016-11-04 09.38.47.png"/>
          <p:cNvPicPr>
            <a:picLocks noChangeAspect="1"/>
          </p:cNvPicPr>
          <p:nvPr/>
        </p:nvPicPr>
        <p:blipFill>
          <a:blip r:embed="rId3">
            <a:extLst/>
          </a:blip>
          <a:srcRect l="0" t="0" r="88227" b="81419"/>
          <a:stretch>
            <a:fillRect/>
          </a:stretch>
        </p:blipFill>
        <p:spPr>
          <a:xfrm>
            <a:off x="-1120269" y="-533892"/>
            <a:ext cx="4017933" cy="3559675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" name="Group 195"/>
          <p:cNvGrpSpPr/>
          <p:nvPr/>
        </p:nvGrpSpPr>
        <p:grpSpPr>
          <a:xfrm>
            <a:off x="1296688" y="3923681"/>
            <a:ext cx="6026843" cy="5233307"/>
            <a:chOff x="0" y="0"/>
            <a:chExt cx="6026842" cy="5233305"/>
          </a:xfrm>
        </p:grpSpPr>
        <p:pic>
          <p:nvPicPr>
            <p:cNvPr id="194" name="pasted-image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14300" y="76200"/>
              <a:ext cx="5798243" cy="492850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93" name="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6026843" cy="5233307"/>
            </a:xfrm>
            <a:prstGeom prst="rect">
              <a:avLst/>
            </a:prstGeom>
            <a:effectLst/>
          </p:spPr>
        </p:pic>
      </p:grpSp>
      <p:sp>
        <p:nvSpPr>
          <p:cNvPr id="196" name="Shape 196"/>
          <p:cNvSpPr/>
          <p:nvPr/>
        </p:nvSpPr>
        <p:spPr>
          <a:xfrm>
            <a:off x="8403399" y="1045413"/>
            <a:ext cx="6933767" cy="1259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buClr>
                <a:srgbClr val="000000"/>
              </a:buClr>
              <a:buFont typeface="Times New Roman"/>
              <a:defRPr sz="90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Comprometido</a:t>
            </a:r>
          </a:p>
        </p:txBody>
      </p:sp>
      <p:sp>
        <p:nvSpPr>
          <p:cNvPr id="197" name="Shape 197"/>
          <p:cNvSpPr/>
          <p:nvPr/>
        </p:nvSpPr>
        <p:spPr>
          <a:xfrm>
            <a:off x="5040662" y="6602562"/>
            <a:ext cx="18315918" cy="5822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marL="3375421">
              <a:buClr>
                <a:srgbClr val="000000"/>
              </a:buClr>
              <a:buFont typeface="Times New Roman"/>
              <a:defRPr b="1" sz="65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“Do compromisso individual a um esforço conjunto - isso é o que faz uma equipe funcionar, uma empresa funcionar, uma sociedade funcionar, uma civilização funcionar.” Vince Lombardi</a:t>
            </a:r>
            <a:endParaRPr b="0">
              <a:uFill>
                <a:solidFill>
                  <a:srgbClr val="000000"/>
                </a:solidFill>
              </a:uFill>
            </a:endParaRPr>
          </a:p>
        </p:txBody>
      </p:sp>
      <p:sp>
        <p:nvSpPr>
          <p:cNvPr id="198" name="Shape 198"/>
          <p:cNvSpPr/>
          <p:nvPr/>
        </p:nvSpPr>
        <p:spPr>
          <a:xfrm>
            <a:off x="10292494" y="3173131"/>
            <a:ext cx="7812253" cy="1339454"/>
          </a:xfrm>
          <a:prstGeom prst="rect">
            <a:avLst/>
          </a:prstGeom>
          <a:blipFill>
            <a:blip r:embed="rId4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/>
          <a:p>
            <a:pPr lvl="1" indent="342900">
              <a:buClr>
                <a:srgbClr val="000000"/>
              </a:buClr>
              <a:buFont typeface="Times New Roman"/>
            </a:pPr>
            <a:r>
              <a:rPr sz="80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A Quem?</a:t>
            </a:r>
            <a:r>
              <a:rPr sz="56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 =  </a:t>
            </a:r>
            <a:r>
              <a:rPr sz="56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Minha Equipe</a:t>
            </a:r>
            <a:endParaRPr sz="5600">
              <a:uFill>
                <a:solidFill>
                  <a:srgbClr val="000000"/>
                </a:solidFill>
              </a:u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99" name="Screenshot 2016-11-04 09.38.47.png"/>
          <p:cNvPicPr>
            <a:picLocks noChangeAspect="1"/>
          </p:cNvPicPr>
          <p:nvPr/>
        </p:nvPicPr>
        <p:blipFill>
          <a:blip r:embed="rId5">
            <a:extLst/>
          </a:blip>
          <a:srcRect l="0" t="0" r="88227" b="81419"/>
          <a:stretch>
            <a:fillRect/>
          </a:stretch>
        </p:blipFill>
        <p:spPr>
          <a:xfrm>
            <a:off x="-1120269" y="-533892"/>
            <a:ext cx="4017933" cy="3559675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