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642937"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Helvetica"/>
        <a:ea typeface="Helvetica"/>
        <a:cs typeface="Helvetica"/>
        <a:sym typeface="Helvetica"/>
      </a:defRPr>
    </a:lvl1pPr>
    <a:lvl2pPr marL="0" marR="0" indent="228600" algn="l" defTabSz="642937"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Helvetica"/>
        <a:ea typeface="Helvetica"/>
        <a:cs typeface="Helvetica"/>
        <a:sym typeface="Helvetica"/>
      </a:defRPr>
    </a:lvl2pPr>
    <a:lvl3pPr marL="0" marR="0" indent="457200" algn="l" defTabSz="642937"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Helvetica"/>
        <a:ea typeface="Helvetica"/>
        <a:cs typeface="Helvetica"/>
        <a:sym typeface="Helvetica"/>
      </a:defRPr>
    </a:lvl3pPr>
    <a:lvl4pPr marL="0" marR="0" indent="685800" algn="l" defTabSz="642937"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Helvetica"/>
        <a:ea typeface="Helvetica"/>
        <a:cs typeface="Helvetica"/>
        <a:sym typeface="Helvetica"/>
      </a:defRPr>
    </a:lvl4pPr>
    <a:lvl5pPr marL="0" marR="0" indent="914400" algn="l" defTabSz="642937"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Helvetica"/>
        <a:ea typeface="Helvetica"/>
        <a:cs typeface="Helvetica"/>
        <a:sym typeface="Helvetica"/>
      </a:defRPr>
    </a:lvl5pPr>
    <a:lvl6pPr marL="0" marR="0" indent="1143000" algn="l" defTabSz="642937"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Helvetica"/>
        <a:ea typeface="Helvetica"/>
        <a:cs typeface="Helvetica"/>
        <a:sym typeface="Helvetica"/>
      </a:defRPr>
    </a:lvl6pPr>
    <a:lvl7pPr marL="0" marR="0" indent="1371600" algn="l" defTabSz="642937"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Helvetica"/>
        <a:ea typeface="Helvetica"/>
        <a:cs typeface="Helvetica"/>
        <a:sym typeface="Helvetica"/>
      </a:defRPr>
    </a:lvl7pPr>
    <a:lvl8pPr marL="0" marR="0" indent="1600200" algn="l" defTabSz="642937"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Helvetica"/>
        <a:ea typeface="Helvetica"/>
        <a:cs typeface="Helvetica"/>
        <a:sym typeface="Helvetica"/>
      </a:defRPr>
    </a:lvl8pPr>
    <a:lvl9pPr marL="0" marR="0" indent="1828800" algn="l" defTabSz="642937"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676164">
              <a:alpha val="36000"/>
            </a:srgbClr>
          </a:solidFill>
        </a:fill>
      </a:tcStyle>
    </a:wholeTbl>
    <a:band2H>
      <a:tcTxStyle b="def" i="def"/>
      <a:tcStyle>
        <a:tcBdr/>
        <a:fill>
          <a:solidFill>
            <a:srgbClr val="676164">
              <a:alpha val="0"/>
            </a:srgbClr>
          </a:solidFill>
        </a:fill>
      </a:tcStyle>
    </a:band2H>
    <a:firstCol>
      <a:tcTxStyle b="off" i="off">
        <a:fontRef idx="minor">
          <a:srgbClr val="FFFFFF"/>
        </a:fontRef>
        <a:srgbClr val="FFFFFF"/>
      </a:tcTxStyle>
      <a:tcStyle>
        <a:tcBdr>
          <a:left>
            <a:ln w="25400" cap="flat">
              <a:noFill/>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noFill/>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noFill/>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71EB">
              <a:alpha val="60000"/>
            </a:srgbClr>
          </a:solidFill>
        </a:fill>
      </a:tcStyle>
    </a:firstRow>
  </a:tblStyle>
  <a:tblStyle styleId="{4A9BC294-FFE2-49D5-8D69-9E1BD2C41BD5}"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Helvetica Light"/>
          <a:ea typeface="Helvetica Light"/>
          <a:cs typeface="Helvetica Light"/>
        </a:font>
        <a:srgbClr val="000000"/>
      </a:tcTxStyle>
      <a:tcStyle>
        <a:tcBdr>
          <a:left>
            <a:ln w="381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3DC5C2F9-1CAC-4260-A1DD-9FCDBB877499}"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Arial"/>
          <a:ea typeface="Arial"/>
          <a:cs typeface="Arial"/>
        </a:font>
        <a:srgbClr val="000000"/>
      </a:tcTxStyle>
      <a:tcStyle>
        <a:tcBdr>
          <a:left>
            <a:ln w="381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p:nvPr>
            <p:ph type="sldImg"/>
          </p:nvPr>
        </p:nvSpPr>
        <p:spPr>
          <a:xfrm>
            <a:off x="1143000" y="685800"/>
            <a:ext cx="4572000" cy="3429000"/>
          </a:xfrm>
          <a:prstGeom prst="rect">
            <a:avLst/>
          </a:prstGeom>
        </p:spPr>
        <p:txBody>
          <a:bodyPr/>
          <a:lstStyle/>
          <a:p>
            <a:pPr/>
          </a:p>
        </p:txBody>
      </p:sp>
      <p:sp>
        <p:nvSpPr>
          <p:cNvPr id="383" name="Shape 38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5" name="Shape 645"/>
          <p:cNvSpPr/>
          <p:nvPr>
            <p:ph type="sldImg"/>
          </p:nvPr>
        </p:nvSpPr>
        <p:spPr>
          <a:prstGeom prst="rect">
            <a:avLst/>
          </a:prstGeom>
        </p:spPr>
        <p:txBody>
          <a:bodyPr/>
          <a:lstStyle/>
          <a:p>
            <a:pPr/>
          </a:p>
        </p:txBody>
      </p:sp>
      <p:sp>
        <p:nvSpPr>
          <p:cNvPr id="646" name="Shape 646"/>
          <p:cNvSpPr/>
          <p:nvPr>
            <p:ph type="body" sz="quarter" idx="1"/>
          </p:nvPr>
        </p:nvSpPr>
        <p:spPr>
          <a:prstGeom prst="rect">
            <a:avLst/>
          </a:prstGeom>
        </p:spPr>
        <p:txBody>
          <a:bodyPr/>
          <a:lstStyle/>
          <a:p>
            <a:pPr/>
            <a:r>
              <a:t>1.  Intentions are good, but that’s not how Voluntad de Dios works.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0" name="Shape 670"/>
          <p:cNvSpPr/>
          <p:nvPr>
            <p:ph type="sldImg"/>
          </p:nvPr>
        </p:nvSpPr>
        <p:spPr>
          <a:prstGeom prst="rect">
            <a:avLst/>
          </a:prstGeom>
        </p:spPr>
        <p:txBody>
          <a:bodyPr/>
          <a:lstStyle/>
          <a:p>
            <a:pPr/>
          </a:p>
        </p:txBody>
      </p:sp>
      <p:sp>
        <p:nvSpPr>
          <p:cNvPr id="671" name="Shape 671"/>
          <p:cNvSpPr/>
          <p:nvPr>
            <p:ph type="body" sz="quarter" idx="1"/>
          </p:nvPr>
        </p:nvSpPr>
        <p:spPr>
          <a:prstGeom prst="rect">
            <a:avLst/>
          </a:prstGeom>
        </p:spPr>
        <p:txBody>
          <a:bodyPr/>
          <a:lstStyle/>
          <a:p>
            <a:pPr/>
            <a:r>
              <a:t>1.  Intentions are good, but that’s not how Voluntad de Dios works.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6" name="Shape 696"/>
          <p:cNvSpPr/>
          <p:nvPr>
            <p:ph type="sldImg"/>
          </p:nvPr>
        </p:nvSpPr>
        <p:spPr>
          <a:prstGeom prst="rect">
            <a:avLst/>
          </a:prstGeom>
        </p:spPr>
        <p:txBody>
          <a:bodyPr/>
          <a:lstStyle/>
          <a:p>
            <a:pPr/>
          </a:p>
        </p:txBody>
      </p:sp>
      <p:sp>
        <p:nvSpPr>
          <p:cNvPr id="697" name="Shape 697"/>
          <p:cNvSpPr/>
          <p:nvPr>
            <p:ph type="body" sz="quarter" idx="1"/>
          </p:nvPr>
        </p:nvSpPr>
        <p:spPr>
          <a:prstGeom prst="rect">
            <a:avLst/>
          </a:prstGeom>
        </p:spPr>
        <p:txBody>
          <a:bodyPr/>
          <a:lstStyle/>
          <a:p>
            <a:pPr/>
            <a:r>
              <a:t>1.  Intentions are good, but that’s not how Voluntad de Dios works.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3" name="Shape 733"/>
          <p:cNvSpPr/>
          <p:nvPr>
            <p:ph type="sldImg"/>
          </p:nvPr>
        </p:nvSpPr>
        <p:spPr>
          <a:prstGeom prst="rect">
            <a:avLst/>
          </a:prstGeom>
        </p:spPr>
        <p:txBody>
          <a:bodyPr/>
          <a:lstStyle/>
          <a:p>
            <a:pPr/>
          </a:p>
        </p:txBody>
      </p:sp>
      <p:sp>
        <p:nvSpPr>
          <p:cNvPr id="734" name="Shape 734"/>
          <p:cNvSpPr/>
          <p:nvPr>
            <p:ph type="body" sz="quarter" idx="1"/>
          </p:nvPr>
        </p:nvSpPr>
        <p:spPr>
          <a:prstGeom prst="rect">
            <a:avLst/>
          </a:prstGeom>
        </p:spPr>
        <p:txBody>
          <a:bodyPr/>
          <a:lstStyle/>
          <a:p>
            <a:pPr/>
            <a:r>
              <a:t>1.  Intentions are good, but that’s not how Voluntad de Dios works.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1" name="Shape 761"/>
          <p:cNvSpPr/>
          <p:nvPr>
            <p:ph type="sldImg"/>
          </p:nvPr>
        </p:nvSpPr>
        <p:spPr>
          <a:prstGeom prst="rect">
            <a:avLst/>
          </a:prstGeom>
        </p:spPr>
        <p:txBody>
          <a:bodyPr/>
          <a:lstStyle/>
          <a:p>
            <a:pPr/>
          </a:p>
        </p:txBody>
      </p:sp>
      <p:sp>
        <p:nvSpPr>
          <p:cNvPr id="762" name="Shape 762"/>
          <p:cNvSpPr/>
          <p:nvPr>
            <p:ph type="body" sz="quarter" idx="1"/>
          </p:nvPr>
        </p:nvSpPr>
        <p:spPr>
          <a:prstGeom prst="rect">
            <a:avLst/>
          </a:prstGeom>
        </p:spPr>
        <p:txBody>
          <a:bodyPr/>
          <a:lstStyle/>
          <a:p>
            <a:pPr/>
            <a:r>
              <a:t>1.  Intentions are good, but that’s not how Voluntad de Dios works.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4833937" y="2303859"/>
            <a:ext cx="14716126" cy="4643438"/>
          </a:xfrm>
          <a:prstGeom prst="rect">
            <a:avLst/>
          </a:prstGeom>
        </p:spPr>
        <p:txBody>
          <a:bodyPr anchor="b"/>
          <a:lstStyle/>
          <a:p>
            <a:pPr/>
            <a:r>
              <a:t>Title Text</a:t>
            </a:r>
          </a:p>
        </p:txBody>
      </p:sp>
      <p:sp>
        <p:nvSpPr>
          <p:cNvPr id="12" name="Shape 12"/>
          <p:cNvSpPr/>
          <p:nvPr>
            <p:ph type="body" sz="quarter" idx="1"/>
          </p:nvPr>
        </p:nvSpPr>
        <p:spPr>
          <a:xfrm>
            <a:off x="4833937" y="7072312"/>
            <a:ext cx="14716126" cy="1589485"/>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87" name="Shape 87"/>
          <p:cNvSpPr/>
          <p:nvPr>
            <p:ph type="pic" sz="quarter" idx="13"/>
          </p:nvPr>
        </p:nvSpPr>
        <p:spPr>
          <a:xfrm>
            <a:off x="13067109" y="2768203"/>
            <a:ext cx="5929313" cy="7911704"/>
          </a:xfrm>
          <a:prstGeom prst="rect">
            <a:avLst/>
          </a:prstGeom>
        </p:spPr>
        <p:txBody>
          <a:bodyPr lIns="91439" tIns="45719" rIns="91439" bIns="45719" anchor="t"/>
          <a:lstStyle/>
          <a:p>
            <a:pPr/>
          </a:p>
        </p:txBody>
      </p:sp>
      <p:sp>
        <p:nvSpPr>
          <p:cNvPr id="88" name="Shape 88"/>
          <p:cNvSpPr/>
          <p:nvPr>
            <p:ph type="title"/>
          </p:nvPr>
        </p:nvSpPr>
        <p:spPr>
          <a:xfrm>
            <a:off x="3940968" y="1982390"/>
            <a:ext cx="8251032" cy="4643439"/>
          </a:xfrm>
          <a:prstGeom prst="rect">
            <a:avLst/>
          </a:prstGeom>
        </p:spPr>
        <p:txBody>
          <a:bodyPr anchor="b"/>
          <a:lstStyle>
            <a:lvl1pPr>
              <a:defRPr sz="9800"/>
            </a:lvl1pPr>
          </a:lstStyle>
          <a:p>
            <a:pPr/>
            <a:r>
              <a:t>Title Text</a:t>
            </a:r>
          </a:p>
        </p:txBody>
      </p:sp>
      <p:sp>
        <p:nvSpPr>
          <p:cNvPr id="89" name="Shape 89"/>
          <p:cNvSpPr/>
          <p:nvPr>
            <p:ph type="body" sz="quarter" idx="1"/>
          </p:nvPr>
        </p:nvSpPr>
        <p:spPr>
          <a:xfrm>
            <a:off x="3940968" y="6732984"/>
            <a:ext cx="8251032" cy="4643438"/>
          </a:xfrm>
          <a:prstGeom prst="rect">
            <a:avLst/>
          </a:prstGeom>
        </p:spPr>
        <p:txBody>
          <a:bodyPr anchor="t"/>
          <a:lstStyle>
            <a:lvl1pPr marL="0" indent="0" algn="ctr">
              <a:spcBef>
                <a:spcPts val="0"/>
              </a:spcBef>
              <a:buSzTx/>
              <a:buNone/>
              <a:defRPr sz="4600"/>
            </a:lvl1pPr>
            <a:lvl2pPr marL="0" indent="0" algn="ctr">
              <a:spcBef>
                <a:spcPts val="0"/>
              </a:spcBef>
              <a:buSzTx/>
              <a:buNone/>
              <a:defRPr sz="4600"/>
            </a:lvl2pPr>
            <a:lvl3pPr marL="0" indent="0" algn="ctr">
              <a:spcBef>
                <a:spcPts val="0"/>
              </a:spcBef>
              <a:buSzTx/>
              <a:buNone/>
              <a:defRPr sz="4600"/>
            </a:lvl3pPr>
            <a:lvl4pPr marL="0" indent="0" algn="ctr">
              <a:spcBef>
                <a:spcPts val="0"/>
              </a:spcBef>
              <a:buSzTx/>
              <a:buNone/>
              <a:defRPr sz="4600"/>
            </a:lvl4pPr>
            <a:lvl5pPr marL="0" indent="0" algn="ctr">
              <a:spcBef>
                <a:spcPts val="0"/>
              </a:spcBef>
              <a:buSzTx/>
              <a:buNone/>
              <a:defRPr sz="4600"/>
            </a:lvl5pPr>
          </a:lstStyle>
          <a:p>
            <a:pPr/>
            <a:r>
              <a:t>Body Level One</a:t>
            </a:r>
          </a:p>
          <a:p>
            <a:pPr lvl="1"/>
            <a:r>
              <a:t>Body Level Two</a:t>
            </a:r>
          </a:p>
          <a:p>
            <a:pPr lvl="2"/>
            <a:r>
              <a:t>Body Level Three</a:t>
            </a:r>
          </a:p>
          <a:p>
            <a:pPr lvl="3"/>
            <a:r>
              <a:t>Body Level Four</a:t>
            </a:r>
          </a:p>
          <a:p>
            <a:pPr lvl="4"/>
            <a:r>
              <a:t>Body Level Five</a:t>
            </a:r>
          </a:p>
        </p:txBody>
      </p:sp>
      <p:sp>
        <p:nvSpPr>
          <p:cNvPr id="90" name="Shape 9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7" name="Shape 97"/>
          <p:cNvSpPr/>
          <p:nvPr>
            <p:ph type="pic" sz="quarter" idx="13"/>
          </p:nvPr>
        </p:nvSpPr>
        <p:spPr>
          <a:xfrm>
            <a:off x="13067109" y="2768203"/>
            <a:ext cx="5929313" cy="7911704"/>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Shape 98"/>
          <p:cNvSpPr/>
          <p:nvPr>
            <p:ph type="title"/>
          </p:nvPr>
        </p:nvSpPr>
        <p:spPr>
          <a:xfrm>
            <a:off x="3940968" y="1982390"/>
            <a:ext cx="8251032" cy="4643439"/>
          </a:xfrm>
          <a:prstGeom prst="rect">
            <a:avLst/>
          </a:prstGeom>
        </p:spPr>
        <p:txBody>
          <a:bodyPr anchor="b"/>
          <a:lstStyle>
            <a:lvl1pPr>
              <a:defRPr sz="9800"/>
            </a:lvl1pPr>
          </a:lstStyle>
          <a:p>
            <a:pPr/>
            <a:r>
              <a:t>Title Text</a:t>
            </a:r>
          </a:p>
        </p:txBody>
      </p:sp>
      <p:sp>
        <p:nvSpPr>
          <p:cNvPr id="99" name="Shape 99"/>
          <p:cNvSpPr/>
          <p:nvPr>
            <p:ph type="body" sz="quarter" idx="1"/>
          </p:nvPr>
        </p:nvSpPr>
        <p:spPr>
          <a:xfrm>
            <a:off x="3940968" y="6732984"/>
            <a:ext cx="8251032" cy="4643438"/>
          </a:xfrm>
          <a:prstGeom prst="rect">
            <a:avLst/>
          </a:prstGeom>
        </p:spPr>
        <p:txBody>
          <a:bodyPr anchor="t"/>
          <a:lstStyle>
            <a:lvl1pPr marL="0" indent="0" algn="ctr">
              <a:spcBef>
                <a:spcPts val="0"/>
              </a:spcBef>
              <a:buSzTx/>
              <a:buNone/>
              <a:defRPr sz="4600"/>
            </a:lvl1pPr>
            <a:lvl2pPr marL="0" indent="0" algn="ctr">
              <a:spcBef>
                <a:spcPts val="0"/>
              </a:spcBef>
              <a:buSzTx/>
              <a:buNone/>
              <a:defRPr sz="4600"/>
            </a:lvl2pPr>
            <a:lvl3pPr marL="0" indent="0" algn="ctr">
              <a:spcBef>
                <a:spcPts val="0"/>
              </a:spcBef>
              <a:buSzTx/>
              <a:buNone/>
              <a:defRPr sz="4600"/>
            </a:lvl3pPr>
            <a:lvl4pPr marL="0" indent="0" algn="ctr">
              <a:spcBef>
                <a:spcPts val="0"/>
              </a:spcBef>
              <a:buSzTx/>
              <a:buNone/>
              <a:defRPr sz="4600"/>
            </a:lvl4pPr>
            <a:lvl5pPr marL="0" indent="0" algn="ctr">
              <a:spcBef>
                <a:spcPts val="0"/>
              </a:spcBef>
              <a:buSzTx/>
              <a:buNone/>
              <a:defRPr sz="4600"/>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107" name="Shape 107"/>
          <p:cNvSpPr/>
          <p:nvPr>
            <p:ph type="pic" sz="quarter" idx="13"/>
          </p:nvPr>
        </p:nvSpPr>
        <p:spPr>
          <a:xfrm>
            <a:off x="13138546" y="4054078"/>
            <a:ext cx="5768579" cy="7697391"/>
          </a:xfrm>
          <a:prstGeom prst="rect">
            <a:avLst/>
          </a:prstGeom>
        </p:spPr>
        <p:txBody>
          <a:bodyPr lIns="91439" tIns="45719" rIns="91439" bIns="45719" anchor="t"/>
          <a:lstStyle/>
          <a:p>
            <a:pPr/>
          </a:p>
        </p:txBody>
      </p:sp>
      <p:sp>
        <p:nvSpPr>
          <p:cNvPr id="108" name="Shape 108"/>
          <p:cNvSpPr/>
          <p:nvPr>
            <p:ph type="title"/>
          </p:nvPr>
        </p:nvSpPr>
        <p:spPr>
          <a:prstGeom prst="rect">
            <a:avLst/>
          </a:prstGeom>
        </p:spPr>
        <p:txBody>
          <a:bodyPr/>
          <a:lstStyle/>
          <a:p>
            <a:pPr/>
            <a:r>
              <a:t>Title Text</a:t>
            </a:r>
          </a:p>
        </p:txBody>
      </p:sp>
      <p:sp>
        <p:nvSpPr>
          <p:cNvPr id="109" name="Shape 109"/>
          <p:cNvSpPr/>
          <p:nvPr>
            <p:ph type="body" sz="quarter" idx="1"/>
          </p:nvPr>
        </p:nvSpPr>
        <p:spPr>
          <a:xfrm>
            <a:off x="4833937" y="3893343"/>
            <a:ext cx="7090173" cy="8036720"/>
          </a:xfrm>
          <a:prstGeom prst="rect">
            <a:avLst/>
          </a:prstGeom>
        </p:spPr>
        <p:txBody>
          <a:bodyPr/>
          <a:lstStyle>
            <a:lvl1pPr marL="997603" indent="-680103">
              <a:spcBef>
                <a:spcPts val="5300"/>
              </a:spcBef>
              <a:defRPr sz="4400"/>
            </a:lvl1pPr>
            <a:lvl2pPr marL="1442103" indent="-680103">
              <a:spcBef>
                <a:spcPts val="5300"/>
              </a:spcBef>
              <a:defRPr sz="4400"/>
            </a:lvl2pPr>
            <a:lvl3pPr marL="1886603" indent="-680103">
              <a:spcBef>
                <a:spcPts val="5300"/>
              </a:spcBef>
              <a:defRPr sz="4400"/>
            </a:lvl3pPr>
            <a:lvl4pPr marL="2331103" indent="-680103">
              <a:spcBef>
                <a:spcPts val="5300"/>
              </a:spcBef>
              <a:defRPr sz="4400"/>
            </a:lvl4pPr>
            <a:lvl5pPr marL="2775603" indent="-680103">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7" name="Shape 117"/>
          <p:cNvSpPr/>
          <p:nvPr>
            <p:ph type="title"/>
          </p:nvPr>
        </p:nvSpPr>
        <p:spPr>
          <a:prstGeom prst="rect">
            <a:avLst/>
          </a:prstGeom>
        </p:spPr>
        <p:txBody>
          <a:bodyPr/>
          <a:lstStyle/>
          <a:p>
            <a:pPr/>
            <a:r>
              <a:t>Title Text</a:t>
            </a:r>
          </a:p>
        </p:txBody>
      </p:sp>
      <p:sp>
        <p:nvSpPr>
          <p:cNvPr id="118" name="Shape 118"/>
          <p:cNvSpPr/>
          <p:nvPr>
            <p:ph type="body" sz="quarter" idx="1"/>
          </p:nvPr>
        </p:nvSpPr>
        <p:spPr>
          <a:xfrm>
            <a:off x="4833937" y="3893343"/>
            <a:ext cx="7090173" cy="8036720"/>
          </a:xfrm>
          <a:prstGeom prst="rect">
            <a:avLst/>
          </a:prstGeom>
        </p:spPr>
        <p:txBody>
          <a:bodyPr/>
          <a:lstStyle>
            <a:lvl1pPr marL="997603" indent="-680103">
              <a:spcBef>
                <a:spcPts val="5300"/>
              </a:spcBef>
              <a:defRPr sz="4400"/>
            </a:lvl1pPr>
            <a:lvl2pPr marL="1442103" indent="-680103">
              <a:spcBef>
                <a:spcPts val="5300"/>
              </a:spcBef>
              <a:defRPr sz="4400"/>
            </a:lvl2pPr>
            <a:lvl3pPr marL="1886603" indent="-680103">
              <a:spcBef>
                <a:spcPts val="5300"/>
              </a:spcBef>
              <a:defRPr sz="4400"/>
            </a:lvl3pPr>
            <a:lvl4pPr marL="2331103" indent="-680103">
              <a:spcBef>
                <a:spcPts val="5300"/>
              </a:spcBef>
              <a:defRPr sz="4400"/>
            </a:lvl4pPr>
            <a:lvl5pPr marL="2775603" indent="-680103">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p>
            <a:pPr/>
            <a:r>
              <a:t>Title Text</a:t>
            </a:r>
          </a:p>
        </p:txBody>
      </p:sp>
      <p:sp>
        <p:nvSpPr>
          <p:cNvPr id="127" name="Shape 127"/>
          <p:cNvSpPr/>
          <p:nvPr>
            <p:ph type="body" sz="quarter" idx="1"/>
          </p:nvPr>
        </p:nvSpPr>
        <p:spPr>
          <a:xfrm>
            <a:off x="13977937" y="3893343"/>
            <a:ext cx="5572126" cy="8036720"/>
          </a:xfrm>
          <a:prstGeom prst="rect">
            <a:avLst/>
          </a:prstGeom>
        </p:spPr>
        <p:txBody>
          <a:bodyPr/>
          <a:lstStyle>
            <a:lvl1pPr marL="997603" indent="-680103">
              <a:spcBef>
                <a:spcPts val="5300"/>
              </a:spcBef>
              <a:defRPr sz="4400"/>
            </a:lvl1pPr>
            <a:lvl2pPr marL="1442103" indent="-680103">
              <a:spcBef>
                <a:spcPts val="5300"/>
              </a:spcBef>
              <a:defRPr sz="4400"/>
            </a:lvl2pPr>
            <a:lvl3pPr marL="1886603" indent="-680103">
              <a:spcBef>
                <a:spcPts val="5300"/>
              </a:spcBef>
              <a:defRPr sz="4400"/>
            </a:lvl3pPr>
            <a:lvl4pPr marL="2331103" indent="-680103">
              <a:spcBef>
                <a:spcPts val="5300"/>
              </a:spcBef>
              <a:defRPr sz="4400"/>
            </a:lvl4pPr>
            <a:lvl5pPr marL="2775603" indent="-680103">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hape 135"/>
          <p:cNvSpPr/>
          <p:nvPr>
            <p:ph type="title"/>
          </p:nvPr>
        </p:nvSpPr>
        <p:spPr>
          <a:xfrm>
            <a:off x="4155281" y="1928812"/>
            <a:ext cx="15894844" cy="4929188"/>
          </a:xfrm>
          <a:prstGeom prst="rect">
            <a:avLst/>
          </a:prstGeom>
        </p:spPr>
        <p:txBody>
          <a:bodyPr anchor="b"/>
          <a:lstStyle>
            <a:lvl1pPr algn="l">
              <a:defRPr sz="10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stStyle>
          <a:p>
            <a:pPr/>
            <a:r>
              <a:t>Title Text</a:t>
            </a:r>
          </a:p>
        </p:txBody>
      </p:sp>
      <p:sp>
        <p:nvSpPr>
          <p:cNvPr id="136" name="Shape 136"/>
          <p:cNvSpPr/>
          <p:nvPr>
            <p:ph type="body" sz="half" idx="1"/>
          </p:nvPr>
        </p:nvSpPr>
        <p:spPr>
          <a:xfrm>
            <a:off x="4155281" y="6840140"/>
            <a:ext cx="15894844" cy="4232673"/>
          </a:xfrm>
          <a:prstGeom prst="rect">
            <a:avLst/>
          </a:prstGeom>
        </p:spPr>
        <p:txBody>
          <a:bodyPr anchor="t"/>
          <a:lstStyle>
            <a:lvl1pPr marL="0" indent="0">
              <a:spcBef>
                <a:spcPts val="1600"/>
              </a:spcBef>
              <a:buSzTx/>
              <a:buNone/>
              <a:defRPr>
                <a:solidFill>
                  <a:srgbClr val="73BFFF"/>
                </a:solidFill>
                <a:effectLst>
                  <a:outerShdw sx="100000" sy="100000" kx="0" ky="0" algn="b" rotWithShape="0" blurRad="50800" dist="38100" dir="5400000">
                    <a:srgbClr val="000000"/>
                  </a:outerShdw>
                </a:effectLst>
                <a:latin typeface="+mn-lt"/>
                <a:ea typeface="+mn-ea"/>
                <a:cs typeface="+mn-cs"/>
                <a:sym typeface="Helvetica Neue Light"/>
              </a:defRPr>
            </a:lvl1pPr>
            <a:lvl2pPr marL="0" indent="0">
              <a:spcBef>
                <a:spcPts val="1600"/>
              </a:spcBef>
              <a:buSzTx/>
              <a:buNone/>
              <a:defRPr>
                <a:solidFill>
                  <a:srgbClr val="73BFFF"/>
                </a:solidFill>
                <a:effectLst>
                  <a:outerShdw sx="100000" sy="100000" kx="0" ky="0" algn="b" rotWithShape="0" blurRad="50800" dist="38100" dir="5400000">
                    <a:srgbClr val="000000"/>
                  </a:outerShdw>
                </a:effectLst>
                <a:latin typeface="+mn-lt"/>
                <a:ea typeface="+mn-ea"/>
                <a:cs typeface="+mn-cs"/>
                <a:sym typeface="Helvetica Neue Light"/>
              </a:defRPr>
            </a:lvl2pPr>
            <a:lvl3pPr marL="0" indent="0">
              <a:spcBef>
                <a:spcPts val="1600"/>
              </a:spcBef>
              <a:buSzTx/>
              <a:buNone/>
              <a:defRPr>
                <a:solidFill>
                  <a:srgbClr val="73BFFF"/>
                </a:solidFill>
                <a:effectLst>
                  <a:outerShdw sx="100000" sy="100000" kx="0" ky="0" algn="b" rotWithShape="0" blurRad="50800" dist="38100" dir="5400000">
                    <a:srgbClr val="000000"/>
                  </a:outerShdw>
                </a:effectLst>
                <a:latin typeface="+mn-lt"/>
                <a:ea typeface="+mn-ea"/>
                <a:cs typeface="+mn-cs"/>
                <a:sym typeface="Helvetica Neue Light"/>
              </a:defRPr>
            </a:lvl3pPr>
            <a:lvl4pPr marL="0" indent="0">
              <a:spcBef>
                <a:spcPts val="1600"/>
              </a:spcBef>
              <a:buSzTx/>
              <a:buNone/>
              <a:defRPr>
                <a:solidFill>
                  <a:srgbClr val="73BFFF"/>
                </a:solidFill>
                <a:effectLst>
                  <a:outerShdw sx="100000" sy="100000" kx="0" ky="0" algn="b" rotWithShape="0" blurRad="50800" dist="38100" dir="5400000">
                    <a:srgbClr val="000000"/>
                  </a:outerShdw>
                </a:effectLst>
                <a:latin typeface="+mn-lt"/>
                <a:ea typeface="+mn-ea"/>
                <a:cs typeface="+mn-cs"/>
                <a:sym typeface="Helvetica Neue Light"/>
              </a:defRPr>
            </a:lvl4pPr>
            <a:lvl5pPr marL="0" indent="0">
              <a:spcBef>
                <a:spcPts val="1600"/>
              </a:spcBef>
              <a:buSzTx/>
              <a:buNone/>
              <a:defRPr>
                <a:solidFill>
                  <a:srgbClr val="73BFFF"/>
                </a:solidFill>
                <a:effectLst>
                  <a:outerShdw sx="100000" sy="100000" kx="0" ky="0" algn="b" rotWithShape="0" blurRad="50800" dist="38100" dir="5400000">
                    <a:srgbClr val="000000"/>
                  </a:outerShdw>
                </a:effectLst>
                <a:latin typeface="+mn-lt"/>
                <a:ea typeface="+mn-ea"/>
                <a:cs typeface="+mn-cs"/>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37" name="Shape 137"/>
          <p:cNvSpPr/>
          <p:nvPr>
            <p:ph type="sldNum" sz="quarter" idx="2"/>
          </p:nvPr>
        </p:nvSpPr>
        <p:spPr>
          <a:xfrm>
            <a:off x="20706051" y="13090921"/>
            <a:ext cx="409779" cy="428345"/>
          </a:xfrm>
          <a:prstGeom prst="rect">
            <a:avLst/>
          </a:prstGeom>
        </p:spPr>
        <p:txBody>
          <a:bodyPr/>
          <a:lstStyle>
            <a:lvl1pPr algn="r">
              <a:defRPr b="1" sz="18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Shape 144"/>
          <p:cNvSpPr/>
          <p:nvPr>
            <p:ph type="title"/>
          </p:nvPr>
        </p:nvSpPr>
        <p:spPr>
          <a:xfrm>
            <a:off x="4155281" y="357187"/>
            <a:ext cx="16073438" cy="3429001"/>
          </a:xfrm>
          <a:prstGeom prst="rect">
            <a:avLst/>
          </a:prstGeom>
        </p:spPr>
        <p:txBody>
          <a:bodyPr/>
          <a:lstStyle>
            <a:lvl1pPr algn="l">
              <a:defRPr sz="10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stStyle>
          <a:p>
            <a:pPr/>
            <a:r>
              <a:t>Title Text</a:t>
            </a:r>
          </a:p>
        </p:txBody>
      </p:sp>
      <p:sp>
        <p:nvSpPr>
          <p:cNvPr id="145" name="Shape 145"/>
          <p:cNvSpPr/>
          <p:nvPr>
            <p:ph type="body" sz="half" idx="1"/>
          </p:nvPr>
        </p:nvSpPr>
        <p:spPr>
          <a:xfrm>
            <a:off x="4155281" y="3893343"/>
            <a:ext cx="16073438" cy="8036720"/>
          </a:xfrm>
          <a:prstGeom prst="rect">
            <a:avLst/>
          </a:prstGeom>
        </p:spPr>
        <p:txBody>
          <a:bodyPr/>
          <a:lstStyle>
            <a:lvl1pPr marL="5644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vl2pPr marL="10089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2pPr>
            <a:lvl3pPr marL="14534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3pPr>
            <a:lvl4pPr marL="18979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4pPr>
            <a:lvl5pPr marL="23424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46" name="Shape 146"/>
          <p:cNvSpPr/>
          <p:nvPr>
            <p:ph type="sldNum" sz="quarter" idx="2"/>
          </p:nvPr>
        </p:nvSpPr>
        <p:spPr>
          <a:xfrm>
            <a:off x="20706051" y="13090921"/>
            <a:ext cx="409779" cy="428345"/>
          </a:xfrm>
          <a:prstGeom prst="rect">
            <a:avLst/>
          </a:prstGeom>
        </p:spPr>
        <p:txBody>
          <a:bodyPr/>
          <a:lstStyle>
            <a:lvl1pPr algn="r">
              <a:defRPr b="1" sz="18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Shape 153"/>
          <p:cNvSpPr/>
          <p:nvPr>
            <p:ph type="title"/>
          </p:nvPr>
        </p:nvSpPr>
        <p:spPr>
          <a:xfrm>
            <a:off x="4155281" y="357187"/>
            <a:ext cx="16073438" cy="3429001"/>
          </a:xfrm>
          <a:prstGeom prst="rect">
            <a:avLst/>
          </a:prstGeom>
        </p:spPr>
        <p:txBody>
          <a:bodyPr/>
          <a:lstStyle>
            <a:lvl1pPr algn="l">
              <a:defRPr sz="10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stStyle>
          <a:p>
            <a:pPr/>
            <a:r>
              <a:t>Title Text</a:t>
            </a:r>
          </a:p>
        </p:txBody>
      </p:sp>
      <p:sp>
        <p:nvSpPr>
          <p:cNvPr id="154" name="Shape 154"/>
          <p:cNvSpPr/>
          <p:nvPr>
            <p:ph type="body" sz="half" idx="1"/>
          </p:nvPr>
        </p:nvSpPr>
        <p:spPr>
          <a:xfrm>
            <a:off x="4155281" y="3893343"/>
            <a:ext cx="16073438" cy="8036720"/>
          </a:xfrm>
          <a:prstGeom prst="rect">
            <a:avLst/>
          </a:prstGeom>
        </p:spPr>
        <p:txBody>
          <a:bodyPr numCol="2" spcCol="803671" anchor="t"/>
          <a:lstStyle>
            <a:lvl1pPr marL="5644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vl2pPr marL="10089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2pPr>
            <a:lvl3pPr marL="14534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3pPr>
            <a:lvl4pPr marL="18979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4pPr>
            <a:lvl5pPr marL="23424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55" name="Shape 155"/>
          <p:cNvSpPr/>
          <p:nvPr>
            <p:ph type="sldNum" sz="quarter" idx="2"/>
          </p:nvPr>
        </p:nvSpPr>
        <p:spPr>
          <a:xfrm>
            <a:off x="20706051" y="13090921"/>
            <a:ext cx="409779" cy="428345"/>
          </a:xfrm>
          <a:prstGeom prst="rect">
            <a:avLst/>
          </a:prstGeom>
        </p:spPr>
        <p:txBody>
          <a:bodyPr/>
          <a:lstStyle>
            <a:lvl1pPr algn="r">
              <a:defRPr b="1" sz="18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hape 162"/>
          <p:cNvSpPr/>
          <p:nvPr>
            <p:ph type="body" idx="1"/>
          </p:nvPr>
        </p:nvSpPr>
        <p:spPr>
          <a:xfrm>
            <a:off x="4155281" y="1928812"/>
            <a:ext cx="16073438" cy="9858376"/>
          </a:xfrm>
          <a:prstGeom prst="rect">
            <a:avLst/>
          </a:prstGeom>
        </p:spPr>
        <p:txBody>
          <a:bodyPr/>
          <a:lstStyle>
            <a:lvl1pPr marL="564444" indent="-564444">
              <a:spcBef>
                <a:spcPts val="50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vl2pPr marL="1008944" indent="-564444">
              <a:spcBef>
                <a:spcPts val="50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2pPr>
            <a:lvl3pPr marL="1453444" indent="-564444">
              <a:spcBef>
                <a:spcPts val="50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3pPr>
            <a:lvl4pPr marL="1897944" indent="-564444">
              <a:spcBef>
                <a:spcPts val="50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4pPr>
            <a:lvl5pPr marL="2342444" indent="-564444">
              <a:spcBef>
                <a:spcPts val="50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63" name="Shape 163"/>
          <p:cNvSpPr/>
          <p:nvPr>
            <p:ph type="sldNum" sz="quarter" idx="2"/>
          </p:nvPr>
        </p:nvSpPr>
        <p:spPr>
          <a:xfrm>
            <a:off x="20706051" y="13090921"/>
            <a:ext cx="409779" cy="428345"/>
          </a:xfrm>
          <a:prstGeom prst="rect">
            <a:avLst/>
          </a:prstGeom>
        </p:spPr>
        <p:txBody>
          <a:bodyPr/>
          <a:lstStyle>
            <a:lvl1pPr algn="r">
              <a:defRPr b="1" sz="18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0" name="Shape 170"/>
          <p:cNvSpPr/>
          <p:nvPr>
            <p:ph type="sldNum" sz="quarter" idx="2"/>
          </p:nvPr>
        </p:nvSpPr>
        <p:spPr>
          <a:xfrm>
            <a:off x="20706051" y="13090921"/>
            <a:ext cx="409779" cy="428345"/>
          </a:xfrm>
          <a:prstGeom prst="rect">
            <a:avLst/>
          </a:prstGeom>
        </p:spPr>
        <p:txBody>
          <a:bodyPr/>
          <a:lstStyle>
            <a:lvl1pPr algn="r">
              <a:defRPr b="1" sz="18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sz="half" idx="1"/>
          </p:nvPr>
        </p:nvSpPr>
        <p:spPr>
          <a:xfrm>
            <a:off x="4833937" y="3893343"/>
            <a:ext cx="14716126" cy="8036720"/>
          </a:xfrm>
          <a:prstGeom prst="rect">
            <a:avLst/>
          </a:prstGeom>
        </p:spPr>
        <p:txBody>
          <a:bodyPr/>
          <a:lstStyle>
            <a:lvl1pPr>
              <a:spcBef>
                <a:spcPts val="3300"/>
              </a:spcBef>
            </a:lvl1pPr>
            <a:lvl2pPr>
              <a:spcBef>
                <a:spcPts val="3300"/>
              </a:spcBef>
            </a:lvl2pPr>
            <a:lvl3pPr>
              <a:spcBef>
                <a:spcPts val="3300"/>
              </a:spcBef>
            </a:lvl3pPr>
            <a:lvl4pPr>
              <a:spcBef>
                <a:spcPts val="3300"/>
              </a:spcBef>
            </a:lvl4pPr>
            <a:lvl5pPr>
              <a:spcBef>
                <a:spcPts val="3300"/>
              </a:spcBef>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7" name="Shape 177"/>
          <p:cNvSpPr/>
          <p:nvPr>
            <p:ph type="title"/>
          </p:nvPr>
        </p:nvSpPr>
        <p:spPr>
          <a:xfrm>
            <a:off x="4155281" y="357187"/>
            <a:ext cx="16073438" cy="3429001"/>
          </a:xfrm>
          <a:prstGeom prst="rect">
            <a:avLst/>
          </a:prstGeom>
        </p:spPr>
        <p:txBody>
          <a:bodyPr/>
          <a:lstStyle>
            <a:lvl1pPr algn="l">
              <a:defRPr sz="10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stStyle>
          <a:p>
            <a:pPr/>
            <a:r>
              <a:t>Title Text</a:t>
            </a:r>
          </a:p>
        </p:txBody>
      </p:sp>
      <p:sp>
        <p:nvSpPr>
          <p:cNvPr id="178" name="Shape 178"/>
          <p:cNvSpPr/>
          <p:nvPr>
            <p:ph type="sldNum" sz="quarter" idx="2"/>
          </p:nvPr>
        </p:nvSpPr>
        <p:spPr>
          <a:xfrm>
            <a:off x="20706051" y="13090921"/>
            <a:ext cx="409779" cy="428345"/>
          </a:xfrm>
          <a:prstGeom prst="rect">
            <a:avLst/>
          </a:prstGeom>
        </p:spPr>
        <p:txBody>
          <a:bodyPr/>
          <a:lstStyle>
            <a:lvl1pPr algn="r">
              <a:defRPr b="1" sz="18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Shape 185"/>
          <p:cNvSpPr/>
          <p:nvPr>
            <p:ph type="title"/>
          </p:nvPr>
        </p:nvSpPr>
        <p:spPr>
          <a:xfrm>
            <a:off x="4155281" y="5143500"/>
            <a:ext cx="16073438" cy="3429000"/>
          </a:xfrm>
          <a:prstGeom prst="rect">
            <a:avLst/>
          </a:prstGeom>
        </p:spPr>
        <p:txBody>
          <a:bodyPr/>
          <a:lstStyle>
            <a:lvl1pPr algn="l">
              <a:defRPr sz="10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stStyle>
          <a:p>
            <a:pPr/>
            <a:r>
              <a:t>Title Text</a:t>
            </a:r>
          </a:p>
        </p:txBody>
      </p:sp>
      <p:sp>
        <p:nvSpPr>
          <p:cNvPr id="186" name="Shape 186"/>
          <p:cNvSpPr/>
          <p:nvPr>
            <p:ph type="sldNum" sz="quarter" idx="2"/>
          </p:nvPr>
        </p:nvSpPr>
        <p:spPr>
          <a:xfrm>
            <a:off x="20706051" y="13090921"/>
            <a:ext cx="409779" cy="428345"/>
          </a:xfrm>
          <a:prstGeom prst="rect">
            <a:avLst/>
          </a:prstGeom>
        </p:spPr>
        <p:txBody>
          <a:bodyPr/>
          <a:lstStyle>
            <a:lvl1pPr algn="r">
              <a:defRPr b="1" sz="18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3" name="Shape 193"/>
          <p:cNvSpPr/>
          <p:nvPr>
            <p:ph type="pic" sz="half" idx="13"/>
          </p:nvPr>
        </p:nvSpPr>
        <p:spPr>
          <a:xfrm>
            <a:off x="4155281" y="1321593"/>
            <a:ext cx="16073438" cy="8036720"/>
          </a:xfrm>
          <a:prstGeom prst="rect">
            <a:avLst/>
          </a:prstGeom>
          <a:ln w="9525">
            <a:round/>
          </a:ln>
        </p:spPr>
        <p:txBody>
          <a:bodyPr lIns="91439" tIns="45719" rIns="91439" bIns="45719" anchor="t"/>
          <a:lstStyle/>
          <a:p>
            <a:pPr/>
          </a:p>
        </p:txBody>
      </p:sp>
      <p:sp>
        <p:nvSpPr>
          <p:cNvPr id="194" name="Shape 194"/>
          <p:cNvSpPr/>
          <p:nvPr>
            <p:ph type="title"/>
          </p:nvPr>
        </p:nvSpPr>
        <p:spPr>
          <a:xfrm>
            <a:off x="4155281" y="9572625"/>
            <a:ext cx="16073438" cy="1714500"/>
          </a:xfrm>
          <a:prstGeom prst="rect">
            <a:avLst/>
          </a:prstGeom>
        </p:spPr>
        <p:txBody>
          <a:bodyPr anchor="b"/>
          <a:lstStyle>
            <a:lvl1pPr algn="l">
              <a:defRPr sz="10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stStyle>
          <a:p>
            <a:pPr/>
            <a:r>
              <a:t>Title Text</a:t>
            </a:r>
          </a:p>
        </p:txBody>
      </p:sp>
      <p:sp>
        <p:nvSpPr>
          <p:cNvPr id="195" name="Shape 195"/>
          <p:cNvSpPr/>
          <p:nvPr>
            <p:ph type="body" sz="quarter" idx="1"/>
          </p:nvPr>
        </p:nvSpPr>
        <p:spPr>
          <a:xfrm>
            <a:off x="4155281" y="11269265"/>
            <a:ext cx="16073438" cy="2196704"/>
          </a:xfrm>
          <a:prstGeom prst="rect">
            <a:avLst/>
          </a:prstGeom>
        </p:spPr>
        <p:txBody>
          <a:bodyPr anchor="t"/>
          <a:lstStyle>
            <a:lvl1pPr marL="0" indent="0">
              <a:spcBef>
                <a:spcPts val="0"/>
              </a:spcBef>
              <a:buSzTx/>
              <a:buNone/>
              <a:defRPr>
                <a:solidFill>
                  <a:srgbClr val="73BFFF"/>
                </a:solidFill>
                <a:effectLst>
                  <a:outerShdw sx="100000" sy="100000" kx="0" ky="0" algn="b" rotWithShape="0" blurRad="50800" dist="38100" dir="5400000">
                    <a:srgbClr val="000000"/>
                  </a:outerShdw>
                </a:effectLst>
                <a:latin typeface="+mn-lt"/>
                <a:ea typeface="+mn-ea"/>
                <a:cs typeface="+mn-cs"/>
                <a:sym typeface="Helvetica Neue Light"/>
              </a:defRPr>
            </a:lvl1pPr>
            <a:lvl2pPr marL="0" indent="0">
              <a:spcBef>
                <a:spcPts val="0"/>
              </a:spcBef>
              <a:buSzTx/>
              <a:buNone/>
              <a:defRPr>
                <a:solidFill>
                  <a:srgbClr val="73BFFF"/>
                </a:solidFill>
                <a:effectLst>
                  <a:outerShdw sx="100000" sy="100000" kx="0" ky="0" algn="b" rotWithShape="0" blurRad="50800" dist="38100" dir="5400000">
                    <a:srgbClr val="000000"/>
                  </a:outerShdw>
                </a:effectLst>
                <a:latin typeface="+mn-lt"/>
                <a:ea typeface="+mn-ea"/>
                <a:cs typeface="+mn-cs"/>
                <a:sym typeface="Helvetica Neue Light"/>
              </a:defRPr>
            </a:lvl2pPr>
            <a:lvl3pPr marL="0" indent="0">
              <a:spcBef>
                <a:spcPts val="0"/>
              </a:spcBef>
              <a:buSzTx/>
              <a:buNone/>
              <a:defRPr>
                <a:solidFill>
                  <a:srgbClr val="73BFFF"/>
                </a:solidFill>
                <a:effectLst>
                  <a:outerShdw sx="100000" sy="100000" kx="0" ky="0" algn="b" rotWithShape="0" blurRad="50800" dist="38100" dir="5400000">
                    <a:srgbClr val="000000"/>
                  </a:outerShdw>
                </a:effectLst>
                <a:latin typeface="+mn-lt"/>
                <a:ea typeface="+mn-ea"/>
                <a:cs typeface="+mn-cs"/>
                <a:sym typeface="Helvetica Neue Light"/>
              </a:defRPr>
            </a:lvl3pPr>
            <a:lvl4pPr marL="0" indent="0">
              <a:spcBef>
                <a:spcPts val="0"/>
              </a:spcBef>
              <a:buSzTx/>
              <a:buNone/>
              <a:defRPr>
                <a:solidFill>
                  <a:srgbClr val="73BFFF"/>
                </a:solidFill>
                <a:effectLst>
                  <a:outerShdw sx="100000" sy="100000" kx="0" ky="0" algn="b" rotWithShape="0" blurRad="50800" dist="38100" dir="5400000">
                    <a:srgbClr val="000000"/>
                  </a:outerShdw>
                </a:effectLst>
                <a:latin typeface="+mn-lt"/>
                <a:ea typeface="+mn-ea"/>
                <a:cs typeface="+mn-cs"/>
                <a:sym typeface="Helvetica Neue Light"/>
              </a:defRPr>
            </a:lvl4pPr>
            <a:lvl5pPr marL="0" indent="0">
              <a:spcBef>
                <a:spcPts val="0"/>
              </a:spcBef>
              <a:buSzTx/>
              <a:buNone/>
              <a:defRPr>
                <a:solidFill>
                  <a:srgbClr val="73BFFF"/>
                </a:solidFill>
                <a:effectLst>
                  <a:outerShdw sx="100000" sy="100000" kx="0" ky="0" algn="b" rotWithShape="0" blurRad="50800" dist="38100" dir="5400000">
                    <a:srgbClr val="000000"/>
                  </a:outerShdw>
                </a:effectLst>
                <a:latin typeface="+mn-lt"/>
                <a:ea typeface="+mn-ea"/>
                <a:cs typeface="+mn-cs"/>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96" name="Shape 196"/>
          <p:cNvSpPr/>
          <p:nvPr>
            <p:ph type="sldNum" sz="quarter" idx="2"/>
          </p:nvPr>
        </p:nvSpPr>
        <p:spPr>
          <a:xfrm>
            <a:off x="20706051" y="13090921"/>
            <a:ext cx="409779" cy="428345"/>
          </a:xfrm>
          <a:prstGeom prst="rect">
            <a:avLst/>
          </a:prstGeom>
        </p:spPr>
        <p:txBody>
          <a:bodyPr/>
          <a:lstStyle>
            <a:lvl1pPr algn="r">
              <a:defRPr b="1" sz="18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3" name="Shape 203"/>
          <p:cNvSpPr/>
          <p:nvPr>
            <p:ph type="pic" sz="quarter" idx="13"/>
          </p:nvPr>
        </p:nvSpPr>
        <p:spPr>
          <a:xfrm>
            <a:off x="13174265" y="2839640"/>
            <a:ext cx="7054454" cy="8036720"/>
          </a:xfrm>
          <a:prstGeom prst="rect">
            <a:avLst/>
          </a:prstGeom>
          <a:ln w="9525">
            <a:round/>
          </a:ln>
        </p:spPr>
        <p:txBody>
          <a:bodyPr lIns="91439" tIns="45719" rIns="91439" bIns="45719" anchor="t"/>
          <a:lstStyle/>
          <a:p>
            <a:pPr/>
          </a:p>
        </p:txBody>
      </p:sp>
      <p:sp>
        <p:nvSpPr>
          <p:cNvPr id="204" name="Shape 204"/>
          <p:cNvSpPr/>
          <p:nvPr>
            <p:ph type="title"/>
          </p:nvPr>
        </p:nvSpPr>
        <p:spPr>
          <a:xfrm>
            <a:off x="4155281" y="1946671"/>
            <a:ext cx="7233048" cy="4929189"/>
          </a:xfrm>
          <a:prstGeom prst="rect">
            <a:avLst/>
          </a:prstGeom>
        </p:spPr>
        <p:txBody>
          <a:bodyPr anchor="b"/>
          <a:lstStyle>
            <a:lvl1pPr algn="l">
              <a:defRPr sz="10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stStyle>
          <a:p>
            <a:pPr/>
            <a:r>
              <a:t>Title Text</a:t>
            </a:r>
          </a:p>
        </p:txBody>
      </p:sp>
      <p:sp>
        <p:nvSpPr>
          <p:cNvPr id="205" name="Shape 205"/>
          <p:cNvSpPr/>
          <p:nvPr>
            <p:ph type="body" sz="quarter" idx="1"/>
          </p:nvPr>
        </p:nvSpPr>
        <p:spPr>
          <a:xfrm>
            <a:off x="4155281" y="6858000"/>
            <a:ext cx="7233048" cy="4232672"/>
          </a:xfrm>
          <a:prstGeom prst="rect">
            <a:avLst/>
          </a:prstGeom>
        </p:spPr>
        <p:txBody>
          <a:bodyPr anchor="t"/>
          <a:lstStyle>
            <a:lvl1pPr marL="0" indent="0">
              <a:spcBef>
                <a:spcPts val="1600"/>
              </a:spcBef>
              <a:buSzTx/>
              <a:buNone/>
              <a:defRPr>
                <a:solidFill>
                  <a:srgbClr val="73BFFF"/>
                </a:solidFill>
                <a:effectLst>
                  <a:outerShdw sx="100000" sy="100000" kx="0" ky="0" algn="b" rotWithShape="0" blurRad="50800" dist="38100" dir="5400000">
                    <a:srgbClr val="000000"/>
                  </a:outerShdw>
                </a:effectLst>
                <a:latin typeface="+mn-lt"/>
                <a:ea typeface="+mn-ea"/>
                <a:cs typeface="+mn-cs"/>
                <a:sym typeface="Helvetica Neue Light"/>
              </a:defRPr>
            </a:lvl1pPr>
            <a:lvl2pPr marL="0" indent="0">
              <a:spcBef>
                <a:spcPts val="1600"/>
              </a:spcBef>
              <a:buSzTx/>
              <a:buNone/>
              <a:defRPr>
                <a:solidFill>
                  <a:srgbClr val="73BFFF"/>
                </a:solidFill>
                <a:effectLst>
                  <a:outerShdw sx="100000" sy="100000" kx="0" ky="0" algn="b" rotWithShape="0" blurRad="50800" dist="38100" dir="5400000">
                    <a:srgbClr val="000000"/>
                  </a:outerShdw>
                </a:effectLst>
                <a:latin typeface="+mn-lt"/>
                <a:ea typeface="+mn-ea"/>
                <a:cs typeface="+mn-cs"/>
                <a:sym typeface="Helvetica Neue Light"/>
              </a:defRPr>
            </a:lvl2pPr>
            <a:lvl3pPr marL="0" indent="0">
              <a:spcBef>
                <a:spcPts val="1600"/>
              </a:spcBef>
              <a:buSzTx/>
              <a:buNone/>
              <a:defRPr>
                <a:solidFill>
                  <a:srgbClr val="73BFFF"/>
                </a:solidFill>
                <a:effectLst>
                  <a:outerShdw sx="100000" sy="100000" kx="0" ky="0" algn="b" rotWithShape="0" blurRad="50800" dist="38100" dir="5400000">
                    <a:srgbClr val="000000"/>
                  </a:outerShdw>
                </a:effectLst>
                <a:latin typeface="+mn-lt"/>
                <a:ea typeface="+mn-ea"/>
                <a:cs typeface="+mn-cs"/>
                <a:sym typeface="Helvetica Neue Light"/>
              </a:defRPr>
            </a:lvl3pPr>
            <a:lvl4pPr marL="0" indent="0">
              <a:spcBef>
                <a:spcPts val="1600"/>
              </a:spcBef>
              <a:buSzTx/>
              <a:buNone/>
              <a:defRPr>
                <a:solidFill>
                  <a:srgbClr val="73BFFF"/>
                </a:solidFill>
                <a:effectLst>
                  <a:outerShdw sx="100000" sy="100000" kx="0" ky="0" algn="b" rotWithShape="0" blurRad="50800" dist="38100" dir="5400000">
                    <a:srgbClr val="000000"/>
                  </a:outerShdw>
                </a:effectLst>
                <a:latin typeface="+mn-lt"/>
                <a:ea typeface="+mn-ea"/>
                <a:cs typeface="+mn-cs"/>
                <a:sym typeface="Helvetica Neue Light"/>
              </a:defRPr>
            </a:lvl4pPr>
            <a:lvl5pPr marL="0" indent="0">
              <a:spcBef>
                <a:spcPts val="1600"/>
              </a:spcBef>
              <a:buSzTx/>
              <a:buNone/>
              <a:defRPr>
                <a:solidFill>
                  <a:srgbClr val="73BFFF"/>
                </a:solidFill>
                <a:effectLst>
                  <a:outerShdw sx="100000" sy="100000" kx="0" ky="0" algn="b" rotWithShape="0" blurRad="50800" dist="38100" dir="5400000">
                    <a:srgbClr val="000000"/>
                  </a:outerShdw>
                </a:effectLst>
                <a:latin typeface="+mn-lt"/>
                <a:ea typeface="+mn-ea"/>
                <a:cs typeface="+mn-cs"/>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206" name="Shape 206"/>
          <p:cNvSpPr/>
          <p:nvPr>
            <p:ph type="sldNum" sz="quarter" idx="2"/>
          </p:nvPr>
        </p:nvSpPr>
        <p:spPr>
          <a:xfrm>
            <a:off x="20706051" y="13090921"/>
            <a:ext cx="409779" cy="428345"/>
          </a:xfrm>
          <a:prstGeom prst="rect">
            <a:avLst/>
          </a:prstGeom>
        </p:spPr>
        <p:txBody>
          <a:bodyPr/>
          <a:lstStyle>
            <a:lvl1pPr algn="r">
              <a:defRPr b="1" sz="18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3" name="Shape 213"/>
          <p:cNvSpPr/>
          <p:nvPr>
            <p:ph type="pic" sz="quarter" idx="13"/>
          </p:nvPr>
        </p:nvSpPr>
        <p:spPr>
          <a:xfrm>
            <a:off x="13174265" y="3893343"/>
            <a:ext cx="7054454" cy="8036720"/>
          </a:xfrm>
          <a:prstGeom prst="rect">
            <a:avLst/>
          </a:prstGeom>
          <a:ln w="9525">
            <a:round/>
          </a:ln>
        </p:spPr>
        <p:txBody>
          <a:bodyPr lIns="91439" tIns="45719" rIns="91439" bIns="45719" anchor="t"/>
          <a:lstStyle/>
          <a:p>
            <a:pPr/>
          </a:p>
        </p:txBody>
      </p:sp>
      <p:sp>
        <p:nvSpPr>
          <p:cNvPr id="214" name="Shape 214"/>
          <p:cNvSpPr/>
          <p:nvPr>
            <p:ph type="title"/>
          </p:nvPr>
        </p:nvSpPr>
        <p:spPr>
          <a:xfrm>
            <a:off x="4155281" y="357187"/>
            <a:ext cx="16073438" cy="3429001"/>
          </a:xfrm>
          <a:prstGeom prst="rect">
            <a:avLst/>
          </a:prstGeom>
        </p:spPr>
        <p:txBody>
          <a:bodyPr/>
          <a:lstStyle>
            <a:lvl1pPr algn="l">
              <a:defRPr sz="10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stStyle>
          <a:p>
            <a:pPr/>
            <a:r>
              <a:t>Title Text</a:t>
            </a:r>
          </a:p>
        </p:txBody>
      </p:sp>
      <p:sp>
        <p:nvSpPr>
          <p:cNvPr id="215" name="Shape 215"/>
          <p:cNvSpPr/>
          <p:nvPr>
            <p:ph type="body" sz="quarter" idx="1"/>
          </p:nvPr>
        </p:nvSpPr>
        <p:spPr>
          <a:xfrm>
            <a:off x="4155281" y="3893343"/>
            <a:ext cx="7233048" cy="8036720"/>
          </a:xfrm>
          <a:prstGeom prst="rect">
            <a:avLst/>
          </a:prstGeom>
        </p:spPr>
        <p:txBody>
          <a:bodyPr/>
          <a:lstStyle>
            <a:lvl1pPr marL="5644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vl2pPr marL="10089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2pPr>
            <a:lvl3pPr marL="14534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3pPr>
            <a:lvl4pPr marL="18979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4pPr>
            <a:lvl5pPr marL="23424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216" name="Shape 216"/>
          <p:cNvSpPr/>
          <p:nvPr>
            <p:ph type="sldNum" sz="quarter" idx="2"/>
          </p:nvPr>
        </p:nvSpPr>
        <p:spPr>
          <a:xfrm>
            <a:off x="20706051" y="13090921"/>
            <a:ext cx="409779" cy="428345"/>
          </a:xfrm>
          <a:prstGeom prst="rect">
            <a:avLst/>
          </a:prstGeom>
        </p:spPr>
        <p:txBody>
          <a:bodyPr/>
          <a:lstStyle>
            <a:lvl1pPr algn="r">
              <a:defRPr b="1" sz="18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3" name="Shape 223"/>
          <p:cNvSpPr/>
          <p:nvPr>
            <p:ph type="title"/>
          </p:nvPr>
        </p:nvSpPr>
        <p:spPr>
          <a:xfrm>
            <a:off x="4155281" y="357187"/>
            <a:ext cx="16073438" cy="3429001"/>
          </a:xfrm>
          <a:prstGeom prst="rect">
            <a:avLst/>
          </a:prstGeom>
        </p:spPr>
        <p:txBody>
          <a:bodyPr/>
          <a:lstStyle>
            <a:lvl1pPr algn="l">
              <a:defRPr sz="10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stStyle>
          <a:p>
            <a:pPr/>
            <a:r>
              <a:t>Title Text</a:t>
            </a:r>
          </a:p>
        </p:txBody>
      </p:sp>
      <p:sp>
        <p:nvSpPr>
          <p:cNvPr id="224" name="Shape 224"/>
          <p:cNvSpPr/>
          <p:nvPr>
            <p:ph type="body" sz="quarter" idx="1"/>
          </p:nvPr>
        </p:nvSpPr>
        <p:spPr>
          <a:xfrm>
            <a:off x="4155281" y="3893343"/>
            <a:ext cx="7233048" cy="8036720"/>
          </a:xfrm>
          <a:prstGeom prst="rect">
            <a:avLst/>
          </a:prstGeom>
        </p:spPr>
        <p:txBody>
          <a:bodyPr/>
          <a:lstStyle>
            <a:lvl1pPr marL="5644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vl2pPr marL="10089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2pPr>
            <a:lvl3pPr marL="14534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3pPr>
            <a:lvl4pPr marL="18979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4pPr>
            <a:lvl5pPr marL="23424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225" name="Shape 225"/>
          <p:cNvSpPr/>
          <p:nvPr>
            <p:ph type="sldNum" sz="quarter" idx="2"/>
          </p:nvPr>
        </p:nvSpPr>
        <p:spPr>
          <a:xfrm>
            <a:off x="20706051" y="13090921"/>
            <a:ext cx="409779" cy="428345"/>
          </a:xfrm>
          <a:prstGeom prst="rect">
            <a:avLst/>
          </a:prstGeom>
        </p:spPr>
        <p:txBody>
          <a:bodyPr/>
          <a:lstStyle>
            <a:lvl1pPr algn="r">
              <a:defRPr b="1" sz="18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2" name="Shape 232"/>
          <p:cNvSpPr/>
          <p:nvPr>
            <p:ph type="title"/>
          </p:nvPr>
        </p:nvSpPr>
        <p:spPr>
          <a:xfrm>
            <a:off x="4155281" y="357187"/>
            <a:ext cx="16073438" cy="3429001"/>
          </a:xfrm>
          <a:prstGeom prst="rect">
            <a:avLst/>
          </a:prstGeom>
        </p:spPr>
        <p:txBody>
          <a:bodyPr/>
          <a:lstStyle>
            <a:lvl1pPr algn="l">
              <a:defRPr sz="10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stStyle>
          <a:p>
            <a:pPr/>
            <a:r>
              <a:t>Title Text</a:t>
            </a:r>
          </a:p>
        </p:txBody>
      </p:sp>
      <p:sp>
        <p:nvSpPr>
          <p:cNvPr id="233" name="Shape 233"/>
          <p:cNvSpPr/>
          <p:nvPr>
            <p:ph type="body" sz="quarter" idx="1"/>
          </p:nvPr>
        </p:nvSpPr>
        <p:spPr>
          <a:xfrm>
            <a:off x="12995671" y="3893343"/>
            <a:ext cx="7233048" cy="8036720"/>
          </a:xfrm>
          <a:prstGeom prst="rect">
            <a:avLst/>
          </a:prstGeom>
        </p:spPr>
        <p:txBody>
          <a:bodyPr/>
          <a:lstStyle>
            <a:lvl1pPr marL="5644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vl2pPr marL="10089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2pPr>
            <a:lvl3pPr marL="14534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3pPr>
            <a:lvl4pPr marL="18979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4pPr>
            <a:lvl5pPr marL="2342444" indent="-564444">
              <a:spcBef>
                <a:spcPts val="3300"/>
              </a:spcBef>
              <a:buSzPct val="30000"/>
              <a:buBlip>
                <a:blip r:embed="rId3"/>
              </a:buBlip>
              <a:defRPr sz="50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234" name="Shape 234"/>
          <p:cNvSpPr/>
          <p:nvPr>
            <p:ph type="sldNum" sz="quarter" idx="2"/>
          </p:nvPr>
        </p:nvSpPr>
        <p:spPr>
          <a:xfrm>
            <a:off x="20706051" y="13090921"/>
            <a:ext cx="409779" cy="428345"/>
          </a:xfrm>
          <a:prstGeom prst="rect">
            <a:avLst/>
          </a:prstGeom>
        </p:spPr>
        <p:txBody>
          <a:bodyPr/>
          <a:lstStyle>
            <a:lvl1pPr algn="r">
              <a:defRPr b="1" sz="18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Office Theme">
    <p:spTree>
      <p:nvGrpSpPr>
        <p:cNvPr id="1" name=""/>
        <p:cNvGrpSpPr/>
        <p:nvPr/>
      </p:nvGrpSpPr>
      <p:grpSpPr>
        <a:xfrm>
          <a:off x="0" y="0"/>
          <a:ext cx="0" cy="0"/>
          <a:chOff x="0" y="0"/>
          <a:chExt cx="0" cy="0"/>
        </a:xfrm>
      </p:grpSpPr>
      <p:sp>
        <p:nvSpPr>
          <p:cNvPr id="241" name="Shape 241"/>
          <p:cNvSpPr/>
          <p:nvPr>
            <p:ph type="title"/>
          </p:nvPr>
        </p:nvSpPr>
        <p:spPr>
          <a:xfrm>
            <a:off x="3958828" y="184149"/>
            <a:ext cx="16466344" cy="3016251"/>
          </a:xfrm>
          <a:prstGeom prst="rect">
            <a:avLst/>
          </a:prstGeom>
        </p:spPr>
        <p:txBody>
          <a:bodyPr/>
          <a:lstStyle>
            <a:lvl1pPr marL="81280" marR="81280" defTabSz="1821656">
              <a:defRPr sz="8600">
                <a:uFill>
                  <a:solidFill>
                    <a:srgbClr val="000000"/>
                  </a:solidFill>
                </a:uFill>
                <a:latin typeface="Helvetica Light"/>
                <a:ea typeface="Helvetica Light"/>
                <a:cs typeface="Helvetica Light"/>
                <a:sym typeface="Helvetica Light"/>
              </a:defRPr>
            </a:lvl1pPr>
          </a:lstStyle>
          <a:p>
            <a:pPr/>
            <a:r>
              <a:t>Title Text</a:t>
            </a:r>
          </a:p>
        </p:txBody>
      </p:sp>
      <p:sp>
        <p:nvSpPr>
          <p:cNvPr id="242" name="Shape 242"/>
          <p:cNvSpPr/>
          <p:nvPr>
            <p:ph type="body" idx="1"/>
          </p:nvPr>
        </p:nvSpPr>
        <p:spPr>
          <a:xfrm>
            <a:off x="3958828" y="3196828"/>
            <a:ext cx="16466344" cy="10519172"/>
          </a:xfrm>
          <a:prstGeom prst="rect">
            <a:avLst/>
          </a:prstGeom>
        </p:spPr>
        <p:txBody>
          <a:bodyPr anchor="t"/>
          <a:lstStyle>
            <a:lvl1pPr marL="508230" marR="81280" indent="-467590" defTabSz="1821656">
              <a:spcBef>
                <a:spcPts val="1500"/>
              </a:spcBef>
              <a:buClr>
                <a:srgbClr val="000000"/>
              </a:buClr>
              <a:buSzPct val="100000"/>
              <a:buFont typeface="Arial"/>
              <a:defRPr sz="6000">
                <a:uFill>
                  <a:solidFill>
                    <a:srgbClr val="000000"/>
                  </a:solidFill>
                </a:uFill>
                <a:latin typeface="Helvetica Light"/>
                <a:ea typeface="Helvetica Light"/>
                <a:cs typeface="Helvetica Light"/>
                <a:sym typeface="Helvetica Light"/>
              </a:defRPr>
            </a:lvl1pPr>
            <a:lvl2pPr marL="888866" marR="81280" indent="-391026" defTabSz="1821656">
              <a:spcBef>
                <a:spcPts val="1300"/>
              </a:spcBef>
              <a:buClr>
                <a:srgbClr val="000000"/>
              </a:buClr>
              <a:buSzPct val="100000"/>
              <a:buFont typeface="Arial"/>
              <a:buChar char="–"/>
              <a:defRPr sz="5200">
                <a:uFill>
                  <a:solidFill>
                    <a:srgbClr val="000000"/>
                  </a:solidFill>
                </a:uFill>
                <a:latin typeface="Helvetica Light"/>
                <a:ea typeface="Helvetica Light"/>
                <a:cs typeface="Helvetica Light"/>
                <a:sym typeface="Helvetica Light"/>
              </a:defRPr>
            </a:lvl2pPr>
            <a:lvl3pPr marL="1264322" marR="81280" indent="-309282" defTabSz="1821656">
              <a:spcBef>
                <a:spcPts val="1100"/>
              </a:spcBef>
              <a:buClr>
                <a:srgbClr val="000000"/>
              </a:buClr>
              <a:buSzPct val="100000"/>
              <a:buFont typeface="Arial"/>
              <a:defRPr sz="4600">
                <a:uFill>
                  <a:solidFill>
                    <a:srgbClr val="000000"/>
                  </a:solidFill>
                </a:uFill>
                <a:latin typeface="Helvetica Light"/>
                <a:ea typeface="Helvetica Light"/>
                <a:cs typeface="Helvetica Light"/>
                <a:sym typeface="Helvetica Light"/>
              </a:defRPr>
            </a:lvl3pPr>
            <a:lvl4pPr marL="1722482" marR="81280" indent="-310242" defTabSz="1821656">
              <a:spcBef>
                <a:spcPts val="900"/>
              </a:spcBef>
              <a:buClr>
                <a:srgbClr val="000000"/>
              </a:buClr>
              <a:buSzPct val="100000"/>
              <a:buFont typeface="Arial"/>
              <a:buChar char="–"/>
              <a:defRPr sz="3800">
                <a:uFill>
                  <a:solidFill>
                    <a:srgbClr val="000000"/>
                  </a:solidFill>
                </a:uFill>
                <a:latin typeface="Helvetica Light"/>
                <a:ea typeface="Helvetica Light"/>
                <a:cs typeface="Helvetica Light"/>
                <a:sym typeface="Helvetica Light"/>
              </a:defRPr>
            </a:lvl4pPr>
            <a:lvl5pPr marL="2179682" marR="81280" indent="-310242" defTabSz="1821656">
              <a:spcBef>
                <a:spcPts val="900"/>
              </a:spcBef>
              <a:buClr>
                <a:srgbClr val="000000"/>
              </a:buClr>
              <a:buSzPct val="100000"/>
              <a:buFont typeface="Arial"/>
              <a:buChar char="»"/>
              <a:defRPr sz="3800">
                <a:uFill>
                  <a:solidFill>
                    <a:srgbClr val="000000"/>
                  </a:solidFill>
                </a:u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43" name="Shape 243"/>
          <p:cNvSpPr/>
          <p:nvPr>
            <p:ph type="sldNum" sz="quarter" idx="2"/>
          </p:nvPr>
        </p:nvSpPr>
        <p:spPr>
          <a:xfrm>
            <a:off x="18054865" y="12843867"/>
            <a:ext cx="466269" cy="473076"/>
          </a:xfrm>
          <a:prstGeom prst="rect">
            <a:avLst/>
          </a:prstGeom>
        </p:spPr>
        <p:txBody>
          <a:bodyPr anchor="ctr"/>
          <a:lstStyle>
            <a:lvl1pPr defTabSz="1160859">
              <a:defRPr sz="2200">
                <a:solidFill>
                  <a:srgbClr val="9B9B9B"/>
                </a:solidFill>
                <a:uFill>
                  <a:solidFill>
                    <a:srgbClr val="9B9B9B"/>
                  </a:solidFill>
                </a:u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000000"/>
        </a:solidFill>
      </p:bgPr>
    </p:bg>
    <p:spTree>
      <p:nvGrpSpPr>
        <p:cNvPr id="1" name=""/>
        <p:cNvGrpSpPr/>
        <p:nvPr/>
      </p:nvGrpSpPr>
      <p:grpSpPr>
        <a:xfrm>
          <a:off x="0" y="0"/>
          <a:ext cx="0" cy="0"/>
          <a:chOff x="0" y="0"/>
          <a:chExt cx="0" cy="0"/>
        </a:xfrm>
      </p:grpSpPr>
      <p:sp>
        <p:nvSpPr>
          <p:cNvPr id="250" name="Shape 250"/>
          <p:cNvSpPr/>
          <p:nvPr>
            <p:ph type="title"/>
          </p:nvPr>
        </p:nvSpPr>
        <p:spPr>
          <a:xfrm>
            <a:off x="4833937" y="2303859"/>
            <a:ext cx="14716126" cy="4643438"/>
          </a:xfrm>
          <a:prstGeom prst="rect">
            <a:avLst/>
          </a:prstGeom>
        </p:spPr>
        <p:txBody>
          <a:bodyPr anchor="b"/>
          <a:lstStyle>
            <a:lvl1pPr>
              <a:defRPr>
                <a:solidFill>
                  <a:srgbClr val="FFFFFF"/>
                </a:solidFill>
              </a:defRPr>
            </a:lvl1pPr>
          </a:lstStyle>
          <a:p>
            <a:pPr/>
            <a:r>
              <a:t>Title Text</a:t>
            </a:r>
          </a:p>
        </p:txBody>
      </p:sp>
      <p:sp>
        <p:nvSpPr>
          <p:cNvPr id="251" name="Shape 251"/>
          <p:cNvSpPr/>
          <p:nvPr>
            <p:ph type="body" sz="quarter" idx="1"/>
          </p:nvPr>
        </p:nvSpPr>
        <p:spPr>
          <a:xfrm>
            <a:off x="4833937" y="7072312"/>
            <a:ext cx="14716126" cy="1589485"/>
          </a:xfrm>
          <a:prstGeom prst="rect">
            <a:avLst/>
          </a:prstGeom>
        </p:spPr>
        <p:txBody>
          <a:bodyPr anchor="t"/>
          <a:lstStyle>
            <a:lvl1pPr marL="0" indent="0" algn="ctr">
              <a:spcBef>
                <a:spcPts val="0"/>
              </a:spcBef>
              <a:buSzTx/>
              <a:buNone/>
              <a:defRPr sz="5000">
                <a:solidFill>
                  <a:srgbClr val="FFFFFF"/>
                </a:solidFill>
              </a:defRPr>
            </a:lvl1pPr>
            <a:lvl2pPr marL="0" indent="0" algn="ctr">
              <a:spcBef>
                <a:spcPts val="0"/>
              </a:spcBef>
              <a:buSzTx/>
              <a:buNone/>
              <a:defRPr sz="5000">
                <a:solidFill>
                  <a:srgbClr val="FFFFFF"/>
                </a:solidFill>
              </a:defRPr>
            </a:lvl2pPr>
            <a:lvl3pPr marL="0" indent="0" algn="ctr">
              <a:spcBef>
                <a:spcPts val="0"/>
              </a:spcBef>
              <a:buSzTx/>
              <a:buNone/>
              <a:defRPr sz="5000">
                <a:solidFill>
                  <a:srgbClr val="FFFFFF"/>
                </a:solidFill>
              </a:defRPr>
            </a:lvl3pPr>
            <a:lvl4pPr marL="0" indent="0" algn="ctr">
              <a:spcBef>
                <a:spcPts val="0"/>
              </a:spcBef>
              <a:buSzTx/>
              <a:buNone/>
              <a:defRPr sz="5000">
                <a:solidFill>
                  <a:srgbClr val="FFFFFF"/>
                </a:solidFill>
              </a:defRPr>
            </a:lvl4pPr>
            <a:lvl5pPr marL="0" indent="0" algn="ctr">
              <a:spcBef>
                <a:spcPts val="0"/>
              </a:spcBef>
              <a:buSzTx/>
              <a:buNone/>
              <a:defRPr sz="5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52" name="Shape 252"/>
          <p:cNvSpPr/>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259" name="Shape 259"/>
          <p:cNvSpPr/>
          <p:nvPr>
            <p:ph type="title"/>
          </p:nvPr>
        </p:nvSpPr>
        <p:spPr>
          <a:prstGeom prst="rect">
            <a:avLst/>
          </a:prstGeom>
        </p:spPr>
        <p:txBody>
          <a:bodyPr/>
          <a:lstStyle>
            <a:lvl1pPr>
              <a:defRPr>
                <a:solidFill>
                  <a:srgbClr val="FFFFFF"/>
                </a:solidFill>
              </a:defRPr>
            </a:lvl1pPr>
          </a:lstStyle>
          <a:p>
            <a:pPr/>
            <a:r>
              <a:t>Title Text</a:t>
            </a:r>
          </a:p>
        </p:txBody>
      </p:sp>
      <p:sp>
        <p:nvSpPr>
          <p:cNvPr id="260" name="Shape 260"/>
          <p:cNvSpPr/>
          <p:nvPr>
            <p:ph type="body" sz="half" idx="1"/>
          </p:nvPr>
        </p:nvSpPr>
        <p:spPr>
          <a:xfrm>
            <a:off x="4833937" y="3893343"/>
            <a:ext cx="14716126" cy="8036720"/>
          </a:xfrm>
          <a:prstGeom prst="rect">
            <a:avLst/>
          </a:prstGeom>
        </p:spPr>
        <p:txBody>
          <a:bodyPr/>
          <a:lstStyle>
            <a:lvl1pPr>
              <a:spcBef>
                <a:spcPts val="3300"/>
              </a:spcBef>
              <a:defRPr>
                <a:solidFill>
                  <a:srgbClr val="FFFFFF"/>
                </a:solidFill>
              </a:defRPr>
            </a:lvl1pPr>
            <a:lvl2pPr>
              <a:spcBef>
                <a:spcPts val="3300"/>
              </a:spcBef>
              <a:defRPr>
                <a:solidFill>
                  <a:srgbClr val="FFFFFF"/>
                </a:solidFill>
              </a:defRPr>
            </a:lvl2pPr>
            <a:lvl3pPr>
              <a:spcBef>
                <a:spcPts val="3300"/>
              </a:spcBef>
              <a:defRPr>
                <a:solidFill>
                  <a:srgbClr val="FFFFFF"/>
                </a:solidFill>
              </a:defRPr>
            </a:lvl3pPr>
            <a:lvl4pPr>
              <a:spcBef>
                <a:spcPts val="3300"/>
              </a:spcBef>
              <a:defRPr>
                <a:solidFill>
                  <a:srgbClr val="FFFFFF"/>
                </a:solidFill>
              </a:defRPr>
            </a:lvl4pPr>
            <a:lvl5pPr>
              <a:spcBef>
                <a:spcPts val="3300"/>
              </a:spcBef>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61" name="Shape 261"/>
          <p:cNvSpPr/>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Shape 29"/>
          <p:cNvSpPr/>
          <p:nvPr>
            <p:ph type="title"/>
          </p:nvPr>
        </p:nvSpPr>
        <p:spPr>
          <a:prstGeom prst="rect">
            <a:avLst/>
          </a:prstGeom>
        </p:spPr>
        <p:txBody>
          <a:bodyPr/>
          <a:lstStyle/>
          <a:p>
            <a:pPr/>
            <a:r>
              <a:t>Title Text</a:t>
            </a:r>
          </a:p>
        </p:txBody>
      </p:sp>
      <p:sp>
        <p:nvSpPr>
          <p:cNvPr id="30" name="Shape 30"/>
          <p:cNvSpPr/>
          <p:nvPr>
            <p:ph type="body" sz="half" idx="1"/>
          </p:nvPr>
        </p:nvSpPr>
        <p:spPr>
          <a:xfrm>
            <a:off x="4833937" y="3893343"/>
            <a:ext cx="14716126" cy="8036720"/>
          </a:xfrm>
          <a:prstGeom prst="rect">
            <a:avLst/>
          </a:prstGeom>
        </p:spPr>
        <p:txBody>
          <a:bodyPr numCol="2" spcCol="735806" anchor="t"/>
          <a:lstStyle>
            <a:lvl1pPr marL="997603" indent="-680103">
              <a:spcBef>
                <a:spcPts val="5300"/>
              </a:spcBef>
              <a:defRPr sz="4400"/>
            </a:lvl1pPr>
            <a:lvl2pPr marL="1442103" indent="-680103">
              <a:spcBef>
                <a:spcPts val="5300"/>
              </a:spcBef>
              <a:defRPr sz="4400"/>
            </a:lvl2pPr>
            <a:lvl3pPr marL="1886603" indent="-680103">
              <a:spcBef>
                <a:spcPts val="5300"/>
              </a:spcBef>
              <a:defRPr sz="4400"/>
            </a:lvl3pPr>
            <a:lvl4pPr marL="2331103" indent="-680103">
              <a:spcBef>
                <a:spcPts val="5300"/>
              </a:spcBef>
              <a:defRPr sz="4400"/>
            </a:lvl4pPr>
            <a:lvl5pPr marL="2775603" indent="-680103">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bg>
      <p:bgPr>
        <a:solidFill>
          <a:srgbClr val="000000"/>
        </a:solidFill>
      </p:bgPr>
    </p:bg>
    <p:spTree>
      <p:nvGrpSpPr>
        <p:cNvPr id="1" name=""/>
        <p:cNvGrpSpPr/>
        <p:nvPr/>
      </p:nvGrpSpPr>
      <p:grpSpPr>
        <a:xfrm>
          <a:off x="0" y="0"/>
          <a:ext cx="0" cy="0"/>
          <a:chOff x="0" y="0"/>
          <a:chExt cx="0" cy="0"/>
        </a:xfrm>
      </p:grpSpPr>
      <p:sp>
        <p:nvSpPr>
          <p:cNvPr id="268" name="Shape 268"/>
          <p:cNvSpPr/>
          <p:nvPr>
            <p:ph type="title"/>
          </p:nvPr>
        </p:nvSpPr>
        <p:spPr>
          <a:prstGeom prst="rect">
            <a:avLst/>
          </a:prstGeom>
        </p:spPr>
        <p:txBody>
          <a:bodyPr/>
          <a:lstStyle>
            <a:lvl1pPr>
              <a:defRPr>
                <a:solidFill>
                  <a:srgbClr val="FFFFFF"/>
                </a:solidFill>
              </a:defRPr>
            </a:lvl1pPr>
          </a:lstStyle>
          <a:p>
            <a:pPr/>
            <a:r>
              <a:t>Title Text</a:t>
            </a:r>
          </a:p>
        </p:txBody>
      </p:sp>
      <p:sp>
        <p:nvSpPr>
          <p:cNvPr id="269" name="Shape 269"/>
          <p:cNvSpPr/>
          <p:nvPr>
            <p:ph type="body" sz="half" idx="1"/>
          </p:nvPr>
        </p:nvSpPr>
        <p:spPr>
          <a:xfrm>
            <a:off x="4833937" y="3893343"/>
            <a:ext cx="14716126" cy="8036720"/>
          </a:xfrm>
          <a:prstGeom prst="rect">
            <a:avLst/>
          </a:prstGeom>
        </p:spPr>
        <p:txBody>
          <a:bodyPr numCol="2" spcCol="735806" anchor="t"/>
          <a:lstStyle>
            <a:lvl1pPr marL="997603" indent="-680103">
              <a:spcBef>
                <a:spcPts val="5300"/>
              </a:spcBef>
              <a:defRPr sz="4400">
                <a:solidFill>
                  <a:srgbClr val="FFFFFF"/>
                </a:solidFill>
              </a:defRPr>
            </a:lvl1pPr>
            <a:lvl2pPr marL="1442103" indent="-680103">
              <a:spcBef>
                <a:spcPts val="5300"/>
              </a:spcBef>
              <a:defRPr sz="4400">
                <a:solidFill>
                  <a:srgbClr val="FFFFFF"/>
                </a:solidFill>
              </a:defRPr>
            </a:lvl2pPr>
            <a:lvl3pPr marL="1886603" indent="-680103">
              <a:spcBef>
                <a:spcPts val="5300"/>
              </a:spcBef>
              <a:defRPr sz="4400">
                <a:solidFill>
                  <a:srgbClr val="FFFFFF"/>
                </a:solidFill>
              </a:defRPr>
            </a:lvl3pPr>
            <a:lvl4pPr marL="2331103" indent="-680103">
              <a:spcBef>
                <a:spcPts val="5300"/>
              </a:spcBef>
              <a:defRPr sz="4400">
                <a:solidFill>
                  <a:srgbClr val="FFFFFF"/>
                </a:solidFill>
              </a:defRPr>
            </a:lvl4pPr>
            <a:lvl5pPr marL="2775603" indent="-680103">
              <a:spcBef>
                <a:spcPts val="5300"/>
              </a:spcBef>
              <a:defRPr sz="4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70" name="Shape 270"/>
          <p:cNvSpPr/>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77" name="Shape 277"/>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78" name="Shape 278"/>
          <p:cNvSpPr/>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000000"/>
        </a:solidFill>
      </p:bgPr>
    </p:bg>
    <p:spTree>
      <p:nvGrpSpPr>
        <p:cNvPr id="1" name=""/>
        <p:cNvGrpSpPr/>
        <p:nvPr/>
      </p:nvGrpSpPr>
      <p:grpSpPr>
        <a:xfrm>
          <a:off x="0" y="0"/>
          <a:ext cx="0" cy="0"/>
          <a:chOff x="0" y="0"/>
          <a:chExt cx="0" cy="0"/>
        </a:xfrm>
      </p:grpSpPr>
      <p:sp>
        <p:nvSpPr>
          <p:cNvPr id="285" name="Shape 285"/>
          <p:cNvSpPr/>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solidFill>
          <a:srgbClr val="000000"/>
        </a:solidFill>
      </p:bgPr>
    </p:bg>
    <p:spTree>
      <p:nvGrpSpPr>
        <p:cNvPr id="1" name=""/>
        <p:cNvGrpSpPr/>
        <p:nvPr/>
      </p:nvGrpSpPr>
      <p:grpSpPr>
        <a:xfrm>
          <a:off x="0" y="0"/>
          <a:ext cx="0" cy="0"/>
          <a:chOff x="0" y="0"/>
          <a:chExt cx="0" cy="0"/>
        </a:xfrm>
      </p:grpSpPr>
      <p:sp>
        <p:nvSpPr>
          <p:cNvPr id="292" name="Shape 292"/>
          <p:cNvSpPr/>
          <p:nvPr>
            <p:ph type="title"/>
          </p:nvPr>
        </p:nvSpPr>
        <p:spPr>
          <a:prstGeom prst="rect">
            <a:avLst/>
          </a:prstGeom>
        </p:spPr>
        <p:txBody>
          <a:bodyPr/>
          <a:lstStyle>
            <a:lvl1pPr>
              <a:defRPr>
                <a:solidFill>
                  <a:srgbClr val="FFFFFF"/>
                </a:solidFill>
              </a:defRPr>
            </a:lvl1pPr>
          </a:lstStyle>
          <a:p>
            <a:pPr/>
            <a:r>
              <a:t>Title Text</a:t>
            </a:r>
          </a:p>
        </p:txBody>
      </p:sp>
      <p:sp>
        <p:nvSpPr>
          <p:cNvPr id="293" name="Shape 293"/>
          <p:cNvSpPr/>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solidFill>
          <a:srgbClr val="000000"/>
        </a:solidFill>
      </p:bgPr>
    </p:bg>
    <p:spTree>
      <p:nvGrpSpPr>
        <p:cNvPr id="1" name=""/>
        <p:cNvGrpSpPr/>
        <p:nvPr/>
      </p:nvGrpSpPr>
      <p:grpSpPr>
        <a:xfrm>
          <a:off x="0" y="0"/>
          <a:ext cx="0" cy="0"/>
          <a:chOff x="0" y="0"/>
          <a:chExt cx="0" cy="0"/>
        </a:xfrm>
      </p:grpSpPr>
      <p:sp>
        <p:nvSpPr>
          <p:cNvPr id="300" name="Shape 300"/>
          <p:cNvSpPr/>
          <p:nvPr>
            <p:ph type="title"/>
          </p:nvPr>
        </p:nvSpPr>
        <p:spPr>
          <a:xfrm>
            <a:off x="4833937" y="4179093"/>
            <a:ext cx="14716126" cy="5357814"/>
          </a:xfrm>
          <a:prstGeom prst="rect">
            <a:avLst/>
          </a:prstGeom>
        </p:spPr>
        <p:txBody>
          <a:bodyPr/>
          <a:lstStyle>
            <a:lvl1pPr>
              <a:defRPr>
                <a:solidFill>
                  <a:srgbClr val="FFFFFF"/>
                </a:solidFill>
              </a:defRPr>
            </a:lvl1pPr>
          </a:lstStyle>
          <a:p>
            <a:pPr/>
            <a:r>
              <a:t>Title Text</a:t>
            </a:r>
          </a:p>
        </p:txBody>
      </p:sp>
      <p:sp>
        <p:nvSpPr>
          <p:cNvPr id="301" name="Shape 301"/>
          <p:cNvSpPr/>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000000"/>
        </a:solidFill>
      </p:bgPr>
    </p:bg>
    <p:spTree>
      <p:nvGrpSpPr>
        <p:cNvPr id="1" name=""/>
        <p:cNvGrpSpPr/>
        <p:nvPr/>
      </p:nvGrpSpPr>
      <p:grpSpPr>
        <a:xfrm>
          <a:off x="0" y="0"/>
          <a:ext cx="0" cy="0"/>
          <a:chOff x="0" y="0"/>
          <a:chExt cx="0" cy="0"/>
        </a:xfrm>
      </p:grpSpPr>
      <p:sp>
        <p:nvSpPr>
          <p:cNvPr id="308" name="Shape 308"/>
          <p:cNvSpPr/>
          <p:nvPr>
            <p:ph type="pic" sz="quarter" idx="13"/>
          </p:nvPr>
        </p:nvSpPr>
        <p:spPr>
          <a:xfrm>
            <a:off x="7905750" y="2536031"/>
            <a:ext cx="8572500" cy="6429376"/>
          </a:xfrm>
          <a:prstGeom prst="rect">
            <a:avLst/>
          </a:prstGeom>
        </p:spPr>
        <p:txBody>
          <a:bodyPr lIns="91439" tIns="45719" rIns="91439" bIns="45719" anchor="t"/>
          <a:lstStyle/>
          <a:p>
            <a:pPr/>
          </a:p>
        </p:txBody>
      </p:sp>
      <p:sp>
        <p:nvSpPr>
          <p:cNvPr id="309" name="Shape 309"/>
          <p:cNvSpPr/>
          <p:nvPr>
            <p:ph type="title"/>
          </p:nvPr>
        </p:nvSpPr>
        <p:spPr>
          <a:xfrm>
            <a:off x="4833937" y="10358437"/>
            <a:ext cx="14716126" cy="2393157"/>
          </a:xfrm>
          <a:prstGeom prst="rect">
            <a:avLst/>
          </a:prstGeom>
        </p:spPr>
        <p:txBody>
          <a:bodyPr/>
          <a:lstStyle>
            <a:lvl1pPr>
              <a:defRPr>
                <a:solidFill>
                  <a:srgbClr val="FFFFFF"/>
                </a:solidFill>
              </a:defRPr>
            </a:lvl1pPr>
          </a:lstStyle>
          <a:p>
            <a:pPr/>
            <a:r>
              <a:t>Title Text</a:t>
            </a:r>
          </a:p>
        </p:txBody>
      </p:sp>
      <p:sp>
        <p:nvSpPr>
          <p:cNvPr id="310" name="Shape 310"/>
          <p:cNvSpPr/>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bg>
      <p:bgPr>
        <a:solidFill>
          <a:srgbClr val="000000"/>
        </a:solidFill>
      </p:bgPr>
    </p:bg>
    <p:spTree>
      <p:nvGrpSpPr>
        <p:cNvPr id="1" name=""/>
        <p:cNvGrpSpPr/>
        <p:nvPr/>
      </p:nvGrpSpPr>
      <p:grpSpPr>
        <a:xfrm>
          <a:off x="0" y="0"/>
          <a:ext cx="0" cy="0"/>
          <a:chOff x="0" y="0"/>
          <a:chExt cx="0" cy="0"/>
        </a:xfrm>
      </p:grpSpPr>
      <p:sp>
        <p:nvSpPr>
          <p:cNvPr id="317" name="Shape 317"/>
          <p:cNvSpPr/>
          <p:nvPr>
            <p:ph type="pic" sz="quarter" idx="13"/>
          </p:nvPr>
        </p:nvSpPr>
        <p:spPr>
          <a:xfrm>
            <a:off x="7905750" y="2536031"/>
            <a:ext cx="8572500" cy="6429376"/>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318" name="Shape 318"/>
          <p:cNvSpPr/>
          <p:nvPr>
            <p:ph type="title"/>
          </p:nvPr>
        </p:nvSpPr>
        <p:spPr>
          <a:xfrm>
            <a:off x="4833937" y="10358437"/>
            <a:ext cx="14716126" cy="2393157"/>
          </a:xfrm>
          <a:prstGeom prst="rect">
            <a:avLst/>
          </a:prstGeom>
        </p:spPr>
        <p:txBody>
          <a:bodyPr/>
          <a:lstStyle>
            <a:lvl1pPr>
              <a:defRPr>
                <a:solidFill>
                  <a:srgbClr val="FFFFFF"/>
                </a:solidFill>
              </a:defRPr>
            </a:lvl1pPr>
          </a:lstStyle>
          <a:p>
            <a:pPr/>
            <a:r>
              <a:t>Title Text</a:t>
            </a:r>
          </a:p>
        </p:txBody>
      </p:sp>
      <p:sp>
        <p:nvSpPr>
          <p:cNvPr id="319" name="Shape 319"/>
          <p:cNvSpPr/>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000000"/>
        </a:solidFill>
      </p:bgPr>
    </p:bg>
    <p:spTree>
      <p:nvGrpSpPr>
        <p:cNvPr id="1" name=""/>
        <p:cNvGrpSpPr/>
        <p:nvPr/>
      </p:nvGrpSpPr>
      <p:grpSpPr>
        <a:xfrm>
          <a:off x="0" y="0"/>
          <a:ext cx="0" cy="0"/>
          <a:chOff x="0" y="0"/>
          <a:chExt cx="0" cy="0"/>
        </a:xfrm>
      </p:grpSpPr>
      <p:sp>
        <p:nvSpPr>
          <p:cNvPr id="326" name="Shape 326"/>
          <p:cNvSpPr/>
          <p:nvPr>
            <p:ph type="pic" sz="quarter" idx="13"/>
          </p:nvPr>
        </p:nvSpPr>
        <p:spPr>
          <a:xfrm>
            <a:off x="12817078" y="2571750"/>
            <a:ext cx="6429376" cy="8572500"/>
          </a:xfrm>
          <a:prstGeom prst="rect">
            <a:avLst/>
          </a:prstGeom>
        </p:spPr>
        <p:txBody>
          <a:bodyPr lIns="91439" tIns="45719" rIns="91439" bIns="45719" anchor="t"/>
          <a:lstStyle/>
          <a:p>
            <a:pPr/>
          </a:p>
        </p:txBody>
      </p:sp>
      <p:sp>
        <p:nvSpPr>
          <p:cNvPr id="327" name="Shape 327"/>
          <p:cNvSpPr/>
          <p:nvPr>
            <p:ph type="title"/>
          </p:nvPr>
        </p:nvSpPr>
        <p:spPr>
          <a:xfrm>
            <a:off x="3940968" y="2143125"/>
            <a:ext cx="8251032" cy="4643438"/>
          </a:xfrm>
          <a:prstGeom prst="rect">
            <a:avLst/>
          </a:prstGeom>
        </p:spPr>
        <p:txBody>
          <a:bodyPr anchor="b"/>
          <a:lstStyle>
            <a:lvl1pPr>
              <a:defRPr sz="9800">
                <a:solidFill>
                  <a:srgbClr val="FFFFFF"/>
                </a:solidFill>
              </a:defRPr>
            </a:lvl1pPr>
          </a:lstStyle>
          <a:p>
            <a:pPr/>
            <a:r>
              <a:t>Title Text</a:t>
            </a:r>
          </a:p>
        </p:txBody>
      </p:sp>
      <p:sp>
        <p:nvSpPr>
          <p:cNvPr id="328" name="Shape 328"/>
          <p:cNvSpPr/>
          <p:nvPr>
            <p:ph type="body" sz="quarter" idx="1"/>
          </p:nvPr>
        </p:nvSpPr>
        <p:spPr>
          <a:xfrm>
            <a:off x="3940968" y="6893718"/>
            <a:ext cx="8251032" cy="4643439"/>
          </a:xfrm>
          <a:prstGeom prst="rect">
            <a:avLst/>
          </a:prstGeom>
        </p:spPr>
        <p:txBody>
          <a:bodyPr anchor="t"/>
          <a:lstStyle>
            <a:lvl1pPr marL="0" indent="0" algn="ctr">
              <a:spcBef>
                <a:spcPts val="0"/>
              </a:spcBef>
              <a:buSzTx/>
              <a:buNone/>
              <a:defRPr sz="4600">
                <a:solidFill>
                  <a:srgbClr val="FFFFFF"/>
                </a:solidFill>
              </a:defRPr>
            </a:lvl1pPr>
            <a:lvl2pPr marL="0" indent="0" algn="ctr">
              <a:spcBef>
                <a:spcPts val="0"/>
              </a:spcBef>
              <a:buSzTx/>
              <a:buNone/>
              <a:defRPr sz="4600">
                <a:solidFill>
                  <a:srgbClr val="FFFFFF"/>
                </a:solidFill>
              </a:defRPr>
            </a:lvl2pPr>
            <a:lvl3pPr marL="0" indent="0" algn="ctr">
              <a:spcBef>
                <a:spcPts val="0"/>
              </a:spcBef>
              <a:buSzTx/>
              <a:buNone/>
              <a:defRPr sz="4600">
                <a:solidFill>
                  <a:srgbClr val="FFFFFF"/>
                </a:solidFill>
              </a:defRPr>
            </a:lvl3pPr>
            <a:lvl4pPr marL="0" indent="0" algn="ctr">
              <a:spcBef>
                <a:spcPts val="0"/>
              </a:spcBef>
              <a:buSzTx/>
              <a:buNone/>
              <a:defRPr sz="4600">
                <a:solidFill>
                  <a:srgbClr val="FFFFFF"/>
                </a:solidFill>
              </a:defRPr>
            </a:lvl4pPr>
            <a:lvl5pPr marL="0" indent="0" algn="ctr">
              <a:spcBef>
                <a:spcPts val="0"/>
              </a:spcBef>
              <a:buSzTx/>
              <a:buNone/>
              <a:defRPr sz="46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29" name="Shape 329"/>
          <p:cNvSpPr/>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bg>
      <p:bgPr>
        <a:solidFill>
          <a:srgbClr val="000000"/>
        </a:solidFill>
      </p:bgPr>
    </p:bg>
    <p:spTree>
      <p:nvGrpSpPr>
        <p:cNvPr id="1" name=""/>
        <p:cNvGrpSpPr/>
        <p:nvPr/>
      </p:nvGrpSpPr>
      <p:grpSpPr>
        <a:xfrm>
          <a:off x="0" y="0"/>
          <a:ext cx="0" cy="0"/>
          <a:chOff x="0" y="0"/>
          <a:chExt cx="0" cy="0"/>
        </a:xfrm>
      </p:grpSpPr>
      <p:sp>
        <p:nvSpPr>
          <p:cNvPr id="336" name="Shape 336"/>
          <p:cNvSpPr/>
          <p:nvPr>
            <p:ph type="pic" sz="quarter" idx="13"/>
          </p:nvPr>
        </p:nvSpPr>
        <p:spPr>
          <a:xfrm>
            <a:off x="12817078" y="2571750"/>
            <a:ext cx="6429376" cy="8572500"/>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337" name="Shape 337"/>
          <p:cNvSpPr/>
          <p:nvPr>
            <p:ph type="title"/>
          </p:nvPr>
        </p:nvSpPr>
        <p:spPr>
          <a:xfrm>
            <a:off x="3940968" y="2143125"/>
            <a:ext cx="8251032" cy="4643438"/>
          </a:xfrm>
          <a:prstGeom prst="rect">
            <a:avLst/>
          </a:prstGeom>
        </p:spPr>
        <p:txBody>
          <a:bodyPr anchor="b"/>
          <a:lstStyle>
            <a:lvl1pPr>
              <a:defRPr sz="9800">
                <a:solidFill>
                  <a:srgbClr val="FFFFFF"/>
                </a:solidFill>
              </a:defRPr>
            </a:lvl1pPr>
          </a:lstStyle>
          <a:p>
            <a:pPr/>
            <a:r>
              <a:t>Title Text</a:t>
            </a:r>
          </a:p>
        </p:txBody>
      </p:sp>
      <p:sp>
        <p:nvSpPr>
          <p:cNvPr id="338" name="Shape 338"/>
          <p:cNvSpPr/>
          <p:nvPr>
            <p:ph type="body" sz="quarter" idx="1"/>
          </p:nvPr>
        </p:nvSpPr>
        <p:spPr>
          <a:xfrm>
            <a:off x="3940968" y="6893718"/>
            <a:ext cx="8251032" cy="4643439"/>
          </a:xfrm>
          <a:prstGeom prst="rect">
            <a:avLst/>
          </a:prstGeom>
        </p:spPr>
        <p:txBody>
          <a:bodyPr anchor="t"/>
          <a:lstStyle>
            <a:lvl1pPr marL="0" indent="0" algn="ctr">
              <a:spcBef>
                <a:spcPts val="0"/>
              </a:spcBef>
              <a:buSzTx/>
              <a:buNone/>
              <a:defRPr sz="4600">
                <a:solidFill>
                  <a:srgbClr val="FFFFFF"/>
                </a:solidFill>
              </a:defRPr>
            </a:lvl1pPr>
            <a:lvl2pPr marL="0" indent="0" algn="ctr">
              <a:spcBef>
                <a:spcPts val="0"/>
              </a:spcBef>
              <a:buSzTx/>
              <a:buNone/>
              <a:defRPr sz="4600">
                <a:solidFill>
                  <a:srgbClr val="FFFFFF"/>
                </a:solidFill>
              </a:defRPr>
            </a:lvl2pPr>
            <a:lvl3pPr marL="0" indent="0" algn="ctr">
              <a:spcBef>
                <a:spcPts val="0"/>
              </a:spcBef>
              <a:buSzTx/>
              <a:buNone/>
              <a:defRPr sz="4600">
                <a:solidFill>
                  <a:srgbClr val="FFFFFF"/>
                </a:solidFill>
              </a:defRPr>
            </a:lvl3pPr>
            <a:lvl4pPr marL="0" indent="0" algn="ctr">
              <a:spcBef>
                <a:spcPts val="0"/>
              </a:spcBef>
              <a:buSzTx/>
              <a:buNone/>
              <a:defRPr sz="4600">
                <a:solidFill>
                  <a:srgbClr val="FFFFFF"/>
                </a:solidFill>
              </a:defRPr>
            </a:lvl4pPr>
            <a:lvl5pPr marL="0" indent="0" algn="ctr">
              <a:spcBef>
                <a:spcPts val="0"/>
              </a:spcBef>
              <a:buSzTx/>
              <a:buNone/>
              <a:defRPr sz="46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39" name="Shape 339"/>
          <p:cNvSpPr/>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000000"/>
        </a:solidFill>
      </p:bgPr>
    </p:bg>
    <p:spTree>
      <p:nvGrpSpPr>
        <p:cNvPr id="1" name=""/>
        <p:cNvGrpSpPr/>
        <p:nvPr/>
      </p:nvGrpSpPr>
      <p:grpSpPr>
        <a:xfrm>
          <a:off x="0" y="0"/>
          <a:ext cx="0" cy="0"/>
          <a:chOff x="0" y="0"/>
          <a:chExt cx="0" cy="0"/>
        </a:xfrm>
      </p:grpSpPr>
      <p:sp>
        <p:nvSpPr>
          <p:cNvPr id="346" name="Shape 346"/>
          <p:cNvSpPr/>
          <p:nvPr>
            <p:ph type="pic" sz="quarter" idx="13"/>
          </p:nvPr>
        </p:nvSpPr>
        <p:spPr>
          <a:xfrm>
            <a:off x="13174265" y="4089796"/>
            <a:ext cx="5715001" cy="7625954"/>
          </a:xfrm>
          <a:prstGeom prst="rect">
            <a:avLst/>
          </a:prstGeom>
        </p:spPr>
        <p:txBody>
          <a:bodyPr lIns="91439" tIns="45719" rIns="91439" bIns="45719" anchor="t"/>
          <a:lstStyle/>
          <a:p>
            <a:pPr/>
          </a:p>
        </p:txBody>
      </p:sp>
      <p:sp>
        <p:nvSpPr>
          <p:cNvPr id="347" name="Shape 347"/>
          <p:cNvSpPr/>
          <p:nvPr>
            <p:ph type="title"/>
          </p:nvPr>
        </p:nvSpPr>
        <p:spPr>
          <a:prstGeom prst="rect">
            <a:avLst/>
          </a:prstGeom>
        </p:spPr>
        <p:txBody>
          <a:bodyPr/>
          <a:lstStyle>
            <a:lvl1pPr>
              <a:defRPr>
                <a:solidFill>
                  <a:srgbClr val="FFFFFF"/>
                </a:solidFill>
              </a:defRPr>
            </a:lvl1pPr>
          </a:lstStyle>
          <a:p>
            <a:pPr/>
            <a:r>
              <a:t>Title Text</a:t>
            </a:r>
          </a:p>
        </p:txBody>
      </p:sp>
      <p:sp>
        <p:nvSpPr>
          <p:cNvPr id="348" name="Shape 348"/>
          <p:cNvSpPr/>
          <p:nvPr>
            <p:ph type="body" sz="quarter" idx="1"/>
          </p:nvPr>
        </p:nvSpPr>
        <p:spPr>
          <a:xfrm>
            <a:off x="4833937" y="3893343"/>
            <a:ext cx="7090173" cy="8036720"/>
          </a:xfrm>
          <a:prstGeom prst="rect">
            <a:avLst/>
          </a:prstGeom>
        </p:spPr>
        <p:txBody>
          <a:bodyPr/>
          <a:lstStyle>
            <a:lvl1pPr marL="997603" indent="-680103">
              <a:spcBef>
                <a:spcPts val="5300"/>
              </a:spcBef>
              <a:defRPr sz="4400">
                <a:solidFill>
                  <a:srgbClr val="FFFFFF"/>
                </a:solidFill>
              </a:defRPr>
            </a:lvl1pPr>
            <a:lvl2pPr marL="1442103" indent="-680103">
              <a:spcBef>
                <a:spcPts val="5300"/>
              </a:spcBef>
              <a:defRPr sz="4400">
                <a:solidFill>
                  <a:srgbClr val="FFFFFF"/>
                </a:solidFill>
              </a:defRPr>
            </a:lvl2pPr>
            <a:lvl3pPr marL="1886603" indent="-680103">
              <a:spcBef>
                <a:spcPts val="5300"/>
              </a:spcBef>
              <a:defRPr sz="4400">
                <a:solidFill>
                  <a:srgbClr val="FFFFFF"/>
                </a:solidFill>
              </a:defRPr>
            </a:lvl3pPr>
            <a:lvl4pPr marL="2331103" indent="-680103">
              <a:spcBef>
                <a:spcPts val="5300"/>
              </a:spcBef>
              <a:defRPr sz="4400">
                <a:solidFill>
                  <a:srgbClr val="FFFFFF"/>
                </a:solidFill>
              </a:defRPr>
            </a:lvl4pPr>
            <a:lvl5pPr marL="2775603" indent="-680103">
              <a:spcBef>
                <a:spcPts val="5300"/>
              </a:spcBef>
              <a:defRPr sz="4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49" name="Shape 349"/>
          <p:cNvSpPr/>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Shape 38"/>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hape 3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solidFill>
          <a:srgbClr val="000000"/>
        </a:solidFill>
      </p:bgPr>
    </p:bg>
    <p:spTree>
      <p:nvGrpSpPr>
        <p:cNvPr id="1" name=""/>
        <p:cNvGrpSpPr/>
        <p:nvPr/>
      </p:nvGrpSpPr>
      <p:grpSpPr>
        <a:xfrm>
          <a:off x="0" y="0"/>
          <a:ext cx="0" cy="0"/>
          <a:chOff x="0" y="0"/>
          <a:chExt cx="0" cy="0"/>
        </a:xfrm>
      </p:grpSpPr>
      <p:sp>
        <p:nvSpPr>
          <p:cNvPr id="356" name="Shape 356"/>
          <p:cNvSpPr/>
          <p:nvPr>
            <p:ph type="title"/>
          </p:nvPr>
        </p:nvSpPr>
        <p:spPr>
          <a:prstGeom prst="rect">
            <a:avLst/>
          </a:prstGeom>
        </p:spPr>
        <p:txBody>
          <a:bodyPr/>
          <a:lstStyle>
            <a:lvl1pPr>
              <a:defRPr>
                <a:solidFill>
                  <a:srgbClr val="FFFFFF"/>
                </a:solidFill>
              </a:defRPr>
            </a:lvl1pPr>
          </a:lstStyle>
          <a:p>
            <a:pPr/>
            <a:r>
              <a:t>Title Text</a:t>
            </a:r>
          </a:p>
        </p:txBody>
      </p:sp>
      <p:sp>
        <p:nvSpPr>
          <p:cNvPr id="357" name="Shape 357"/>
          <p:cNvSpPr/>
          <p:nvPr>
            <p:ph type="body" sz="quarter" idx="1"/>
          </p:nvPr>
        </p:nvSpPr>
        <p:spPr>
          <a:xfrm>
            <a:off x="4833937" y="3893343"/>
            <a:ext cx="7090173" cy="8036720"/>
          </a:xfrm>
          <a:prstGeom prst="rect">
            <a:avLst/>
          </a:prstGeom>
        </p:spPr>
        <p:txBody>
          <a:bodyPr/>
          <a:lstStyle>
            <a:lvl1pPr marL="997603" indent="-680103">
              <a:spcBef>
                <a:spcPts val="5300"/>
              </a:spcBef>
              <a:defRPr sz="4400">
                <a:solidFill>
                  <a:srgbClr val="FFFFFF"/>
                </a:solidFill>
              </a:defRPr>
            </a:lvl1pPr>
            <a:lvl2pPr marL="1442103" indent="-680103">
              <a:spcBef>
                <a:spcPts val="5300"/>
              </a:spcBef>
              <a:defRPr sz="4400">
                <a:solidFill>
                  <a:srgbClr val="FFFFFF"/>
                </a:solidFill>
              </a:defRPr>
            </a:lvl2pPr>
            <a:lvl3pPr marL="1886603" indent="-680103">
              <a:spcBef>
                <a:spcPts val="5300"/>
              </a:spcBef>
              <a:defRPr sz="4400">
                <a:solidFill>
                  <a:srgbClr val="FFFFFF"/>
                </a:solidFill>
              </a:defRPr>
            </a:lvl3pPr>
            <a:lvl4pPr marL="2331103" indent="-680103">
              <a:spcBef>
                <a:spcPts val="5300"/>
              </a:spcBef>
              <a:defRPr sz="4400">
                <a:solidFill>
                  <a:srgbClr val="FFFFFF"/>
                </a:solidFill>
              </a:defRPr>
            </a:lvl4pPr>
            <a:lvl5pPr marL="2775603" indent="-680103">
              <a:spcBef>
                <a:spcPts val="5300"/>
              </a:spcBef>
              <a:defRPr sz="4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58" name="Shape 358"/>
          <p:cNvSpPr/>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bg>
      <p:bgPr>
        <a:solidFill>
          <a:srgbClr val="000000"/>
        </a:solidFill>
      </p:bgPr>
    </p:bg>
    <p:spTree>
      <p:nvGrpSpPr>
        <p:cNvPr id="1" name=""/>
        <p:cNvGrpSpPr/>
        <p:nvPr/>
      </p:nvGrpSpPr>
      <p:grpSpPr>
        <a:xfrm>
          <a:off x="0" y="0"/>
          <a:ext cx="0" cy="0"/>
          <a:chOff x="0" y="0"/>
          <a:chExt cx="0" cy="0"/>
        </a:xfrm>
      </p:grpSpPr>
      <p:sp>
        <p:nvSpPr>
          <p:cNvPr id="365" name="Shape 365"/>
          <p:cNvSpPr/>
          <p:nvPr>
            <p:ph type="title"/>
          </p:nvPr>
        </p:nvSpPr>
        <p:spPr>
          <a:prstGeom prst="rect">
            <a:avLst/>
          </a:prstGeom>
        </p:spPr>
        <p:txBody>
          <a:bodyPr/>
          <a:lstStyle>
            <a:lvl1pPr>
              <a:defRPr>
                <a:solidFill>
                  <a:srgbClr val="FFFFFF"/>
                </a:solidFill>
              </a:defRPr>
            </a:lvl1pPr>
          </a:lstStyle>
          <a:p>
            <a:pPr/>
            <a:r>
              <a:t>Title Text</a:t>
            </a:r>
          </a:p>
        </p:txBody>
      </p:sp>
      <p:sp>
        <p:nvSpPr>
          <p:cNvPr id="366" name="Shape 366"/>
          <p:cNvSpPr/>
          <p:nvPr>
            <p:ph type="body" sz="quarter" idx="1"/>
          </p:nvPr>
        </p:nvSpPr>
        <p:spPr>
          <a:xfrm>
            <a:off x="13977937" y="3893343"/>
            <a:ext cx="5572126" cy="8036720"/>
          </a:xfrm>
          <a:prstGeom prst="rect">
            <a:avLst/>
          </a:prstGeom>
        </p:spPr>
        <p:txBody>
          <a:bodyPr/>
          <a:lstStyle>
            <a:lvl1pPr marL="997603" indent="-680103">
              <a:spcBef>
                <a:spcPts val="5300"/>
              </a:spcBef>
              <a:defRPr sz="4400">
                <a:solidFill>
                  <a:srgbClr val="FFFFFF"/>
                </a:solidFill>
              </a:defRPr>
            </a:lvl1pPr>
            <a:lvl2pPr marL="1442103" indent="-680103">
              <a:spcBef>
                <a:spcPts val="5300"/>
              </a:spcBef>
              <a:defRPr sz="4400">
                <a:solidFill>
                  <a:srgbClr val="FFFFFF"/>
                </a:solidFill>
              </a:defRPr>
            </a:lvl2pPr>
            <a:lvl3pPr marL="1886603" indent="-680103">
              <a:spcBef>
                <a:spcPts val="5300"/>
              </a:spcBef>
              <a:defRPr sz="4400">
                <a:solidFill>
                  <a:srgbClr val="FFFFFF"/>
                </a:solidFill>
              </a:defRPr>
            </a:lvl3pPr>
            <a:lvl4pPr marL="2331103" indent="-680103">
              <a:spcBef>
                <a:spcPts val="5300"/>
              </a:spcBef>
              <a:defRPr sz="4400">
                <a:solidFill>
                  <a:srgbClr val="FFFFFF"/>
                </a:solidFill>
              </a:defRPr>
            </a:lvl4pPr>
            <a:lvl5pPr marL="2775603" indent="-680103">
              <a:spcBef>
                <a:spcPts val="5300"/>
              </a:spcBef>
              <a:defRPr sz="4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67" name="Shape 367"/>
          <p:cNvSpPr/>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374" name="Shape 374"/>
          <p:cNvSpPr/>
          <p:nvPr>
            <p:ph type="title"/>
          </p:nvPr>
        </p:nvSpPr>
        <p:spPr>
          <a:xfrm>
            <a:off x="3958828" y="184149"/>
            <a:ext cx="16466344" cy="3016251"/>
          </a:xfrm>
          <a:prstGeom prst="rect">
            <a:avLst/>
          </a:prstGeom>
        </p:spPr>
        <p:txBody>
          <a:bodyPr/>
          <a:lstStyle>
            <a:lvl1pPr marL="81280" marR="81280" defTabSz="1821656">
              <a:defRPr sz="8600">
                <a:uFill>
                  <a:solidFill>
                    <a:srgbClr val="000000"/>
                  </a:solidFill>
                </a:uFill>
                <a:latin typeface="Arial"/>
                <a:ea typeface="Arial"/>
                <a:cs typeface="Arial"/>
                <a:sym typeface="Arial"/>
              </a:defRPr>
            </a:lvl1pPr>
          </a:lstStyle>
          <a:p>
            <a:pPr/>
            <a:r>
              <a:t>Title Text</a:t>
            </a:r>
          </a:p>
        </p:txBody>
      </p:sp>
      <p:sp>
        <p:nvSpPr>
          <p:cNvPr id="375" name="Shape 375"/>
          <p:cNvSpPr/>
          <p:nvPr>
            <p:ph type="body" idx="1"/>
          </p:nvPr>
        </p:nvSpPr>
        <p:spPr>
          <a:xfrm>
            <a:off x="3958828" y="3196828"/>
            <a:ext cx="16466344" cy="10519172"/>
          </a:xfrm>
          <a:prstGeom prst="rect">
            <a:avLst/>
          </a:prstGeom>
        </p:spPr>
        <p:txBody>
          <a:bodyPr anchor="t"/>
          <a:lstStyle>
            <a:lvl1pPr marL="508230" marR="81280" indent="-467590" defTabSz="1821656">
              <a:spcBef>
                <a:spcPts val="1400"/>
              </a:spcBef>
              <a:buSzPct val="100000"/>
              <a:defRPr sz="6000">
                <a:uFill>
                  <a:solidFill>
                    <a:srgbClr val="000000"/>
                  </a:solidFill>
                </a:uFill>
                <a:latin typeface="Arial"/>
                <a:ea typeface="Arial"/>
                <a:cs typeface="Arial"/>
                <a:sym typeface="Arial"/>
              </a:defRPr>
            </a:lvl1pPr>
            <a:lvl2pPr marL="888866" marR="81280" indent="-391026" defTabSz="1821656">
              <a:spcBef>
                <a:spcPts val="1200"/>
              </a:spcBef>
              <a:buSzPct val="100000"/>
              <a:buChar char="–"/>
              <a:defRPr sz="5200">
                <a:uFill>
                  <a:solidFill>
                    <a:srgbClr val="000000"/>
                  </a:solidFill>
                </a:uFill>
                <a:latin typeface="Arial"/>
                <a:ea typeface="Arial"/>
                <a:cs typeface="Arial"/>
                <a:sym typeface="Arial"/>
              </a:defRPr>
            </a:lvl2pPr>
            <a:lvl3pPr marL="1264322" marR="81280" indent="-309282" defTabSz="1821656">
              <a:spcBef>
                <a:spcPts val="1100"/>
              </a:spcBef>
              <a:buSzPct val="100000"/>
              <a:defRPr sz="4600">
                <a:uFill>
                  <a:solidFill>
                    <a:srgbClr val="000000"/>
                  </a:solidFill>
                </a:uFill>
                <a:latin typeface="Arial"/>
                <a:ea typeface="Arial"/>
                <a:cs typeface="Arial"/>
                <a:sym typeface="Arial"/>
              </a:defRPr>
            </a:lvl3pPr>
            <a:lvl4pPr marL="1722482" marR="81280" indent="-310242" defTabSz="1821656">
              <a:spcBef>
                <a:spcPts val="900"/>
              </a:spcBef>
              <a:buSzPct val="100000"/>
              <a:buChar char="–"/>
              <a:defRPr sz="3800">
                <a:uFill>
                  <a:solidFill>
                    <a:srgbClr val="000000"/>
                  </a:solidFill>
                </a:uFill>
                <a:latin typeface="Arial"/>
                <a:ea typeface="Arial"/>
                <a:cs typeface="Arial"/>
                <a:sym typeface="Arial"/>
              </a:defRPr>
            </a:lvl4pPr>
            <a:lvl5pPr marL="2179682" marR="81280" indent="-310242" defTabSz="1821656">
              <a:spcBef>
                <a:spcPts val="900"/>
              </a:spcBef>
              <a:buSzPct val="100000"/>
              <a:buChar char="»"/>
              <a:defRPr sz="3800">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76" name="Shape 376"/>
          <p:cNvSpPr/>
          <p:nvPr>
            <p:ph type="sldNum" sz="quarter" idx="2"/>
          </p:nvPr>
        </p:nvSpPr>
        <p:spPr>
          <a:xfrm>
            <a:off x="18040697" y="12490450"/>
            <a:ext cx="494607" cy="488505"/>
          </a:xfrm>
          <a:prstGeom prst="rect">
            <a:avLst/>
          </a:prstGeom>
        </p:spPr>
        <p:txBody>
          <a:bodyPr/>
          <a:lstStyle>
            <a:lvl1pPr defTabSz="1160859">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hape 4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Shape 53"/>
          <p:cNvSpPr/>
          <p:nvPr>
            <p:ph type="title"/>
          </p:nvPr>
        </p:nvSpPr>
        <p:spPr>
          <a:prstGeom prst="rect">
            <a:avLst/>
          </a:prstGeom>
        </p:spPr>
        <p:txBody>
          <a:bodyPr/>
          <a:lstStyle/>
          <a:p>
            <a:pPr/>
            <a:r>
              <a:t>Title Text</a:t>
            </a:r>
          </a:p>
        </p:txBody>
      </p:sp>
      <p:sp>
        <p:nvSpPr>
          <p:cNvPr id="54" name="Shape 5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Shape 61"/>
          <p:cNvSpPr/>
          <p:nvPr>
            <p:ph type="title"/>
          </p:nvPr>
        </p:nvSpPr>
        <p:spPr>
          <a:xfrm>
            <a:off x="4833937" y="4179093"/>
            <a:ext cx="14716126" cy="5357814"/>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69" name="Shape 69"/>
          <p:cNvSpPr/>
          <p:nvPr>
            <p:ph type="pic" sz="half" idx="13"/>
          </p:nvPr>
        </p:nvSpPr>
        <p:spPr>
          <a:xfrm>
            <a:off x="6477000" y="2303859"/>
            <a:ext cx="11430000" cy="6411516"/>
          </a:xfrm>
          <a:prstGeom prst="rect">
            <a:avLst/>
          </a:prstGeom>
        </p:spPr>
        <p:txBody>
          <a:bodyPr lIns="91439" tIns="45719" rIns="91439" bIns="45719" anchor="t"/>
          <a:lstStyle/>
          <a:p>
            <a:pPr/>
          </a:p>
        </p:txBody>
      </p:sp>
      <p:sp>
        <p:nvSpPr>
          <p:cNvPr id="70" name="Shape 70"/>
          <p:cNvSpPr/>
          <p:nvPr>
            <p:ph type="title"/>
          </p:nvPr>
        </p:nvSpPr>
        <p:spPr>
          <a:xfrm>
            <a:off x="4833937" y="10358437"/>
            <a:ext cx="14716126" cy="2393157"/>
          </a:xfrm>
          <a:prstGeom prst="rect">
            <a:avLst/>
          </a:prstGeom>
        </p:spPr>
        <p:txBody>
          <a:bodyPr/>
          <a:lstStyle/>
          <a:p>
            <a:pPr/>
            <a:r>
              <a:t>Title Text</a:t>
            </a:r>
          </a:p>
        </p:txBody>
      </p:sp>
      <p:sp>
        <p:nvSpPr>
          <p:cNvPr id="71" name="Shape 7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Shape 78"/>
          <p:cNvSpPr/>
          <p:nvPr>
            <p:ph type="pic" sz="half" idx="13"/>
          </p:nvPr>
        </p:nvSpPr>
        <p:spPr>
          <a:xfrm>
            <a:off x="6477000" y="2303859"/>
            <a:ext cx="11430000" cy="6411516"/>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Shape 79"/>
          <p:cNvSpPr/>
          <p:nvPr>
            <p:ph type="title"/>
          </p:nvPr>
        </p:nvSpPr>
        <p:spPr>
          <a:xfrm>
            <a:off x="4833937" y="10358437"/>
            <a:ext cx="14716126" cy="2393157"/>
          </a:xfrm>
          <a:prstGeom prst="rect">
            <a:avLst/>
          </a:prstGeom>
        </p:spPr>
        <p:txBody>
          <a:bodyPr/>
          <a:lstStyle/>
          <a:p>
            <a:pPr/>
            <a:r>
              <a:t>Title Text</a:t>
            </a:r>
          </a:p>
        </p:txBody>
      </p:sp>
      <p:sp>
        <p:nvSpPr>
          <p:cNvPr id="80" name="Shape 8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body" idx="1"/>
          </p:nvPr>
        </p:nvSpPr>
        <p:spPr>
          <a:xfrm>
            <a:off x="4833937" y="1785937"/>
            <a:ext cx="14716126" cy="1014412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4833937" y="357187"/>
            <a:ext cx="14716126" cy="34290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r>
              <a:t>Title Text</a:t>
            </a:r>
          </a:p>
        </p:txBody>
      </p:sp>
      <p:sp>
        <p:nvSpPr>
          <p:cNvPr id="4" name="Shape 4"/>
          <p:cNvSpPr/>
          <p:nvPr>
            <p:ph type="sldNum" sz="quarter" idx="2"/>
          </p:nvPr>
        </p:nvSpPr>
        <p:spPr>
          <a:xfrm>
            <a:off x="11952882" y="13019484"/>
            <a:ext cx="460376" cy="498476"/>
          </a:xfrm>
          <a:prstGeom prst="rect">
            <a:avLst/>
          </a:prstGeom>
          <a:ln w="12700">
            <a:miter lim="400000"/>
          </a:ln>
        </p:spPr>
        <p:txBody>
          <a:bodyPr wrap="none" lIns="71437" tIns="71437" rIns="71437" bIns="71437">
            <a:spAutoFit/>
          </a:bodyPr>
          <a:lstStyle>
            <a:lvl1pPr algn="ctr" defTabSz="821531">
              <a:defRPr sz="2400">
                <a:latin typeface="+mj-lt"/>
                <a:ea typeface="+mj-ea"/>
                <a:cs typeface="+mj-cs"/>
                <a:sym typeface="Gill San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11800" u="none">
          <a:ln>
            <a:noFill/>
          </a:ln>
          <a:solidFill>
            <a:srgbClr val="000000"/>
          </a:solidFill>
          <a:uFillTx/>
          <a:latin typeface="+mj-lt"/>
          <a:ea typeface="+mj-ea"/>
          <a:cs typeface="+mj-cs"/>
          <a:sym typeface="Gill Sans"/>
        </a:defRPr>
      </a:lvl1pPr>
      <a:lvl2pPr marL="0" marR="0" indent="228600" algn="ctr" defTabSz="821531" rtl="0" latinLnBrk="0">
        <a:lnSpc>
          <a:spcPct val="100000"/>
        </a:lnSpc>
        <a:spcBef>
          <a:spcPts val="0"/>
        </a:spcBef>
        <a:spcAft>
          <a:spcPts val="0"/>
        </a:spcAft>
        <a:buClrTx/>
        <a:buSzTx/>
        <a:buFontTx/>
        <a:buNone/>
        <a:tabLst/>
        <a:defRPr b="0" baseline="0" cap="none" i="0" spc="0" strike="noStrike" sz="11800" u="none">
          <a:ln>
            <a:noFill/>
          </a:ln>
          <a:solidFill>
            <a:srgbClr val="000000"/>
          </a:solidFill>
          <a:uFillTx/>
          <a:latin typeface="+mj-lt"/>
          <a:ea typeface="+mj-ea"/>
          <a:cs typeface="+mj-cs"/>
          <a:sym typeface="Gill Sans"/>
        </a:defRPr>
      </a:lvl2pPr>
      <a:lvl3pPr marL="0" marR="0" indent="457200" algn="ctr" defTabSz="821531" rtl="0" latinLnBrk="0">
        <a:lnSpc>
          <a:spcPct val="100000"/>
        </a:lnSpc>
        <a:spcBef>
          <a:spcPts val="0"/>
        </a:spcBef>
        <a:spcAft>
          <a:spcPts val="0"/>
        </a:spcAft>
        <a:buClrTx/>
        <a:buSzTx/>
        <a:buFontTx/>
        <a:buNone/>
        <a:tabLst/>
        <a:defRPr b="0" baseline="0" cap="none" i="0" spc="0" strike="noStrike" sz="11800" u="none">
          <a:ln>
            <a:noFill/>
          </a:ln>
          <a:solidFill>
            <a:srgbClr val="000000"/>
          </a:solidFill>
          <a:uFillTx/>
          <a:latin typeface="+mj-lt"/>
          <a:ea typeface="+mj-ea"/>
          <a:cs typeface="+mj-cs"/>
          <a:sym typeface="Gill Sans"/>
        </a:defRPr>
      </a:lvl3pPr>
      <a:lvl4pPr marL="0" marR="0" indent="685800" algn="ctr" defTabSz="821531" rtl="0" latinLnBrk="0">
        <a:lnSpc>
          <a:spcPct val="100000"/>
        </a:lnSpc>
        <a:spcBef>
          <a:spcPts val="0"/>
        </a:spcBef>
        <a:spcAft>
          <a:spcPts val="0"/>
        </a:spcAft>
        <a:buClrTx/>
        <a:buSzTx/>
        <a:buFontTx/>
        <a:buNone/>
        <a:tabLst/>
        <a:defRPr b="0" baseline="0" cap="none" i="0" spc="0" strike="noStrike" sz="11800" u="none">
          <a:ln>
            <a:noFill/>
          </a:ln>
          <a:solidFill>
            <a:srgbClr val="000000"/>
          </a:solidFill>
          <a:uFillTx/>
          <a:latin typeface="+mj-lt"/>
          <a:ea typeface="+mj-ea"/>
          <a:cs typeface="+mj-cs"/>
          <a:sym typeface="Gill Sans"/>
        </a:defRPr>
      </a:lvl4pPr>
      <a:lvl5pPr marL="0" marR="0" indent="914400" algn="ctr" defTabSz="821531" rtl="0" latinLnBrk="0">
        <a:lnSpc>
          <a:spcPct val="100000"/>
        </a:lnSpc>
        <a:spcBef>
          <a:spcPts val="0"/>
        </a:spcBef>
        <a:spcAft>
          <a:spcPts val="0"/>
        </a:spcAft>
        <a:buClrTx/>
        <a:buSzTx/>
        <a:buFontTx/>
        <a:buNone/>
        <a:tabLst/>
        <a:defRPr b="0" baseline="0" cap="none" i="0" spc="0" strike="noStrike" sz="11800" u="none">
          <a:ln>
            <a:noFill/>
          </a:ln>
          <a:solidFill>
            <a:srgbClr val="000000"/>
          </a:solidFill>
          <a:uFillTx/>
          <a:latin typeface="+mj-lt"/>
          <a:ea typeface="+mj-ea"/>
          <a:cs typeface="+mj-cs"/>
          <a:sym typeface="Gill Sans"/>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11800" u="none">
          <a:ln>
            <a:noFill/>
          </a:ln>
          <a:solidFill>
            <a:srgbClr val="000000"/>
          </a:solidFill>
          <a:uFillTx/>
          <a:latin typeface="+mj-lt"/>
          <a:ea typeface="+mj-ea"/>
          <a:cs typeface="+mj-cs"/>
          <a:sym typeface="Gill Sans"/>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11800" u="none">
          <a:ln>
            <a:noFill/>
          </a:ln>
          <a:solidFill>
            <a:srgbClr val="000000"/>
          </a:solidFill>
          <a:uFillTx/>
          <a:latin typeface="+mj-lt"/>
          <a:ea typeface="+mj-ea"/>
          <a:cs typeface="+mj-cs"/>
          <a:sym typeface="Gill Sans"/>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11800" u="none">
          <a:ln>
            <a:noFill/>
          </a:ln>
          <a:solidFill>
            <a:srgbClr val="000000"/>
          </a:solidFill>
          <a:uFillTx/>
          <a:latin typeface="+mj-lt"/>
          <a:ea typeface="+mj-ea"/>
          <a:cs typeface="+mj-cs"/>
          <a:sym typeface="Gill Sans"/>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11800" u="none">
          <a:ln>
            <a:noFill/>
          </a:ln>
          <a:solidFill>
            <a:srgbClr val="000000"/>
          </a:solidFill>
          <a:uFillTx/>
          <a:latin typeface="+mj-lt"/>
          <a:ea typeface="+mj-ea"/>
          <a:cs typeface="+mj-cs"/>
          <a:sym typeface="Gill Sans"/>
        </a:defRPr>
      </a:lvl9pPr>
    </p:titleStyle>
    <p:bodyStyle>
      <a:lvl1pPr marL="1106714" marR="0" indent="-789214" algn="l" defTabSz="821531" rtl="0" latinLnBrk="0">
        <a:lnSpc>
          <a:spcPct val="100000"/>
        </a:lnSpc>
        <a:spcBef>
          <a:spcPts val="6700"/>
        </a:spcBef>
        <a:spcAft>
          <a:spcPts val="0"/>
        </a:spcAft>
        <a:buClrTx/>
        <a:buSzPct val="171000"/>
        <a:buFontTx/>
        <a:buChar char="•"/>
        <a:tabLst/>
        <a:defRPr b="0" baseline="0" cap="none" i="0" spc="0" strike="noStrike" sz="5800" u="none">
          <a:ln>
            <a:noFill/>
          </a:ln>
          <a:solidFill>
            <a:srgbClr val="000000"/>
          </a:solidFill>
          <a:uFillTx/>
          <a:latin typeface="+mj-lt"/>
          <a:ea typeface="+mj-ea"/>
          <a:cs typeface="+mj-cs"/>
          <a:sym typeface="Gill Sans"/>
        </a:defRPr>
      </a:lvl1pPr>
      <a:lvl2pPr marL="1551214" marR="0" indent="-789214" algn="l" defTabSz="821531" rtl="0" latinLnBrk="0">
        <a:lnSpc>
          <a:spcPct val="100000"/>
        </a:lnSpc>
        <a:spcBef>
          <a:spcPts val="6700"/>
        </a:spcBef>
        <a:spcAft>
          <a:spcPts val="0"/>
        </a:spcAft>
        <a:buClrTx/>
        <a:buSzPct val="171000"/>
        <a:buFontTx/>
        <a:buChar char="•"/>
        <a:tabLst/>
        <a:defRPr b="0" baseline="0" cap="none" i="0" spc="0" strike="noStrike" sz="5800" u="none">
          <a:ln>
            <a:noFill/>
          </a:ln>
          <a:solidFill>
            <a:srgbClr val="000000"/>
          </a:solidFill>
          <a:uFillTx/>
          <a:latin typeface="+mj-lt"/>
          <a:ea typeface="+mj-ea"/>
          <a:cs typeface="+mj-cs"/>
          <a:sym typeface="Gill Sans"/>
        </a:defRPr>
      </a:lvl2pPr>
      <a:lvl3pPr marL="1995714" marR="0" indent="-789214" algn="l" defTabSz="821531" rtl="0" latinLnBrk="0">
        <a:lnSpc>
          <a:spcPct val="100000"/>
        </a:lnSpc>
        <a:spcBef>
          <a:spcPts val="6700"/>
        </a:spcBef>
        <a:spcAft>
          <a:spcPts val="0"/>
        </a:spcAft>
        <a:buClrTx/>
        <a:buSzPct val="171000"/>
        <a:buFontTx/>
        <a:buChar char="•"/>
        <a:tabLst/>
        <a:defRPr b="0" baseline="0" cap="none" i="0" spc="0" strike="noStrike" sz="5800" u="none">
          <a:ln>
            <a:noFill/>
          </a:ln>
          <a:solidFill>
            <a:srgbClr val="000000"/>
          </a:solidFill>
          <a:uFillTx/>
          <a:latin typeface="+mj-lt"/>
          <a:ea typeface="+mj-ea"/>
          <a:cs typeface="+mj-cs"/>
          <a:sym typeface="Gill Sans"/>
        </a:defRPr>
      </a:lvl3pPr>
      <a:lvl4pPr marL="2440214" marR="0" indent="-789214" algn="l" defTabSz="821531" rtl="0" latinLnBrk="0">
        <a:lnSpc>
          <a:spcPct val="100000"/>
        </a:lnSpc>
        <a:spcBef>
          <a:spcPts val="6700"/>
        </a:spcBef>
        <a:spcAft>
          <a:spcPts val="0"/>
        </a:spcAft>
        <a:buClrTx/>
        <a:buSzPct val="171000"/>
        <a:buFontTx/>
        <a:buChar char="•"/>
        <a:tabLst/>
        <a:defRPr b="0" baseline="0" cap="none" i="0" spc="0" strike="noStrike" sz="5800" u="none">
          <a:ln>
            <a:noFill/>
          </a:ln>
          <a:solidFill>
            <a:srgbClr val="000000"/>
          </a:solidFill>
          <a:uFillTx/>
          <a:latin typeface="+mj-lt"/>
          <a:ea typeface="+mj-ea"/>
          <a:cs typeface="+mj-cs"/>
          <a:sym typeface="Gill Sans"/>
        </a:defRPr>
      </a:lvl4pPr>
      <a:lvl5pPr marL="2884714" marR="0" indent="-789214" algn="l" defTabSz="821531" rtl="0" latinLnBrk="0">
        <a:lnSpc>
          <a:spcPct val="100000"/>
        </a:lnSpc>
        <a:spcBef>
          <a:spcPts val="6700"/>
        </a:spcBef>
        <a:spcAft>
          <a:spcPts val="0"/>
        </a:spcAft>
        <a:buClrTx/>
        <a:buSzPct val="171000"/>
        <a:buFontTx/>
        <a:buChar char="•"/>
        <a:tabLst/>
        <a:defRPr b="0" baseline="0" cap="none" i="0" spc="0" strike="noStrike" sz="5800" u="none">
          <a:ln>
            <a:noFill/>
          </a:ln>
          <a:solidFill>
            <a:srgbClr val="000000"/>
          </a:solidFill>
          <a:uFillTx/>
          <a:latin typeface="+mj-lt"/>
          <a:ea typeface="+mj-ea"/>
          <a:cs typeface="+mj-cs"/>
          <a:sym typeface="Gill Sans"/>
        </a:defRPr>
      </a:lvl5pPr>
      <a:lvl6pPr marL="3240314" marR="0" indent="-789214" algn="l" defTabSz="821531" rtl="0" latinLnBrk="0">
        <a:lnSpc>
          <a:spcPct val="100000"/>
        </a:lnSpc>
        <a:spcBef>
          <a:spcPts val="6700"/>
        </a:spcBef>
        <a:spcAft>
          <a:spcPts val="0"/>
        </a:spcAft>
        <a:buClrTx/>
        <a:buSzPct val="171000"/>
        <a:buFontTx/>
        <a:buChar char="•"/>
        <a:tabLst/>
        <a:defRPr b="0" baseline="0" cap="none" i="0" spc="0" strike="noStrike" sz="5800" u="none">
          <a:ln>
            <a:noFill/>
          </a:ln>
          <a:solidFill>
            <a:srgbClr val="000000"/>
          </a:solidFill>
          <a:uFillTx/>
          <a:latin typeface="+mj-lt"/>
          <a:ea typeface="+mj-ea"/>
          <a:cs typeface="+mj-cs"/>
          <a:sym typeface="Gill Sans"/>
        </a:defRPr>
      </a:lvl6pPr>
      <a:lvl7pPr marL="3595914" marR="0" indent="-789214" algn="l" defTabSz="821531" rtl="0" latinLnBrk="0">
        <a:lnSpc>
          <a:spcPct val="100000"/>
        </a:lnSpc>
        <a:spcBef>
          <a:spcPts val="6700"/>
        </a:spcBef>
        <a:spcAft>
          <a:spcPts val="0"/>
        </a:spcAft>
        <a:buClrTx/>
        <a:buSzPct val="171000"/>
        <a:buFontTx/>
        <a:buChar char="•"/>
        <a:tabLst/>
        <a:defRPr b="0" baseline="0" cap="none" i="0" spc="0" strike="noStrike" sz="5800" u="none">
          <a:ln>
            <a:noFill/>
          </a:ln>
          <a:solidFill>
            <a:srgbClr val="000000"/>
          </a:solidFill>
          <a:uFillTx/>
          <a:latin typeface="+mj-lt"/>
          <a:ea typeface="+mj-ea"/>
          <a:cs typeface="+mj-cs"/>
          <a:sym typeface="Gill Sans"/>
        </a:defRPr>
      </a:lvl7pPr>
      <a:lvl8pPr marL="3951514" marR="0" indent="-789214" algn="l" defTabSz="821531" rtl="0" latinLnBrk="0">
        <a:lnSpc>
          <a:spcPct val="100000"/>
        </a:lnSpc>
        <a:spcBef>
          <a:spcPts val="6700"/>
        </a:spcBef>
        <a:spcAft>
          <a:spcPts val="0"/>
        </a:spcAft>
        <a:buClrTx/>
        <a:buSzPct val="171000"/>
        <a:buFontTx/>
        <a:buChar char="•"/>
        <a:tabLst/>
        <a:defRPr b="0" baseline="0" cap="none" i="0" spc="0" strike="noStrike" sz="5800" u="none">
          <a:ln>
            <a:noFill/>
          </a:ln>
          <a:solidFill>
            <a:srgbClr val="000000"/>
          </a:solidFill>
          <a:uFillTx/>
          <a:latin typeface="+mj-lt"/>
          <a:ea typeface="+mj-ea"/>
          <a:cs typeface="+mj-cs"/>
          <a:sym typeface="Gill Sans"/>
        </a:defRPr>
      </a:lvl8pPr>
      <a:lvl9pPr marL="4307114" marR="0" indent="-789214" algn="l" defTabSz="821531" rtl="0" latinLnBrk="0">
        <a:lnSpc>
          <a:spcPct val="100000"/>
        </a:lnSpc>
        <a:spcBef>
          <a:spcPts val="6700"/>
        </a:spcBef>
        <a:spcAft>
          <a:spcPts val="0"/>
        </a:spcAft>
        <a:buClrTx/>
        <a:buSzPct val="171000"/>
        <a:buFontTx/>
        <a:buChar char="•"/>
        <a:tabLst/>
        <a:defRPr b="0" baseline="0" cap="none" i="0" spc="0" strike="noStrike" sz="5800" u="none">
          <a:ln>
            <a:noFill/>
          </a:ln>
          <a:solidFill>
            <a:srgbClr val="000000"/>
          </a:solidFill>
          <a:uFillTx/>
          <a:latin typeface="+mj-lt"/>
          <a:ea typeface="+mj-ea"/>
          <a:cs typeface="+mj-cs"/>
          <a:sym typeface="Gill Sans"/>
        </a:defRPr>
      </a:lvl9pPr>
    </p:bodyStyle>
    <p:otherStyle>
      <a:lvl1pPr marL="0" marR="0" indent="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1pPr>
      <a:lvl2pPr marL="0" marR="0" indent="2286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2pPr>
      <a:lvl3pPr marL="0" marR="0" indent="4572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3pPr>
      <a:lvl4pPr marL="0" marR="0" indent="6858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4pPr>
      <a:lvl5pPr marL="0" marR="0" indent="9144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5pPr>
      <a:lvl6pPr marL="0" marR="0" indent="11430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6pPr>
      <a:lvl7pPr marL="0" marR="0" indent="13716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7pPr>
      <a:lvl8pPr marL="0" marR="0" indent="16002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8pPr>
      <a:lvl9pPr marL="0" marR="0" indent="1828800" algn="ctr" defTabSz="821531"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2.jpeg"/><Relationship Id="rId3" Type="http://schemas.openxmlformats.org/officeDocument/2006/relationships/image" Target="../media/image3.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1.tif"/><Relationship Id="rId4" Type="http://schemas.openxmlformats.org/officeDocument/2006/relationships/image" Target="../media/image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6.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1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6.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8.png"/><Relationship Id="rId4" Type="http://schemas.openxmlformats.org/officeDocument/2006/relationships/image" Target="../media/image6.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tif"/><Relationship Id="rId4" Type="http://schemas.openxmlformats.org/officeDocument/2006/relationships/image" Target="../media/image8.png"/><Relationship Id="rId5" Type="http://schemas.openxmlformats.org/officeDocument/2006/relationships/image" Target="../media/image6.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1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6.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tif"/><Relationship Id="rId4" Type="http://schemas.openxmlformats.org/officeDocument/2006/relationships/image" Target="../media/image8.png"/><Relationship Id="rId5" Type="http://schemas.openxmlformats.org/officeDocument/2006/relationships/image" Target="../media/image6.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14.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tif"/><Relationship Id="rId4" Type="http://schemas.openxmlformats.org/officeDocument/2006/relationships/image" Target="../media/image8.png"/><Relationship Id="rId5" Type="http://schemas.openxmlformats.org/officeDocument/2006/relationships/image" Target="../media/image6.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14.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14.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tif"/><Relationship Id="rId4" Type="http://schemas.openxmlformats.org/officeDocument/2006/relationships/image" Target="../media/image8.png"/><Relationship Id="rId5" Type="http://schemas.openxmlformats.org/officeDocument/2006/relationships/image" Target="../media/image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14.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tif"/><Relationship Id="rId4" Type="http://schemas.openxmlformats.org/officeDocument/2006/relationships/image" Target="../media/image8.png"/><Relationship Id="rId5" Type="http://schemas.openxmlformats.org/officeDocument/2006/relationships/image" Target="../media/image6.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14.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6.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4.tif"/><Relationship Id="rId5" Type="http://schemas.openxmlformats.org/officeDocument/2006/relationships/image" Target="../media/image6.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6.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19.png"/><Relationship Id="rId4" Type="http://schemas.openxmlformats.org/officeDocument/2006/relationships/image" Target="../media/image14.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6.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19.png"/><Relationship Id="rId4" Type="http://schemas.openxmlformats.org/officeDocument/2006/relationships/image" Target="../media/image14.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6.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19.png"/><Relationship Id="rId4" Type="http://schemas.openxmlformats.org/officeDocument/2006/relationships/image" Target="../media/image14.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19.png"/><Relationship Id="rId4" Type="http://schemas.openxmlformats.org/officeDocument/2006/relationships/image" Target="../media/image14.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6.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19.png"/><Relationship Id="rId4" Type="http://schemas.openxmlformats.org/officeDocument/2006/relationships/image" Target="../media/image14.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6.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19.png"/><Relationship Id="rId4" Type="http://schemas.openxmlformats.org/officeDocument/2006/relationships/image" Target="../media/image14.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Relationship Id="rId3" Type="http://schemas.openxmlformats.org/officeDocument/2006/relationships/image" Target="../media/image6.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6.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 Id="rId3" Type="http://schemas.openxmlformats.org/officeDocument/2006/relationships/image" Target="../media/image6.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 Id="rId3" Type="http://schemas.openxmlformats.org/officeDocument/2006/relationships/image" Target="../media/image6.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 Id="rId3" Type="http://schemas.openxmlformats.org/officeDocument/2006/relationships/image" Target="../media/image6.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 Id="rId3" Type="http://schemas.openxmlformats.org/officeDocument/2006/relationships/image" Target="../media/image6.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6.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6.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6.tif"/><Relationship Id="rId4" Type="http://schemas.openxmlformats.org/officeDocument/2006/relationships/image" Target="../media/image14.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10.png"/><Relationship Id="rId4" Type="http://schemas.openxmlformats.org/officeDocument/2006/relationships/image" Target="../media/image6.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6.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6.tif"/></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6.tif"/><Relationship Id="rId4" Type="http://schemas.openxmlformats.org/officeDocument/2006/relationships/image" Target="../media/image14.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image" Target="../media/image6.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6.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8.png"/><Relationship Id="rId4" Type="http://schemas.openxmlformats.org/officeDocument/2006/relationships/image" Target="../media/image6.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6.tif"/><Relationship Id="rId4" Type="http://schemas.openxmlformats.org/officeDocument/2006/relationships/image" Target="../media/image14.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8.png"/><Relationship Id="rId4" Type="http://schemas.openxmlformats.org/officeDocument/2006/relationships/image" Target="../media/image6.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6.tif"/><Relationship Id="rId4" Type="http://schemas.openxmlformats.org/officeDocument/2006/relationships/image" Target="../media/image14.pn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tif"/><Relationship Id="rId3" Type="http://schemas.openxmlformats.org/officeDocument/2006/relationships/image" Target="../media/image6.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tif"/><Relationship Id="rId3" Type="http://schemas.openxmlformats.org/officeDocument/2006/relationships/image" Target="../media/image8.png"/><Relationship Id="rId4" Type="http://schemas.openxmlformats.org/officeDocument/2006/relationships/image" Target="../media/image6.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6.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8.png"/><Relationship Id="rId4" Type="http://schemas.openxmlformats.org/officeDocument/2006/relationships/image" Target="../media/image6.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6.pn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8.png"/><Relationship Id="rId4" Type="http://schemas.openxmlformats.org/officeDocument/2006/relationships/image" Target="../media/image6.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6.tif"/><Relationship Id="rId4" Type="http://schemas.openxmlformats.org/officeDocument/2006/relationships/image" Target="../media/image14.pn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6.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6.pn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6.pn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6.pn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5" name="ss-two-roads-filtered.jpeg"/>
          <p:cNvPicPr>
            <a:picLocks noChangeAspect="1"/>
          </p:cNvPicPr>
          <p:nvPr/>
        </p:nvPicPr>
        <p:blipFill>
          <a:blip r:embed="rId2">
            <a:extLst/>
          </a:blip>
          <a:stretch>
            <a:fillRect/>
          </a:stretch>
        </p:blipFill>
        <p:spPr>
          <a:xfrm>
            <a:off x="-374806" y="-2734981"/>
            <a:ext cx="25133612" cy="19185962"/>
          </a:xfrm>
          <a:prstGeom prst="rect">
            <a:avLst/>
          </a:prstGeom>
          <a:ln w="12700"/>
        </p:spPr>
      </p:pic>
      <p:sp>
        <p:nvSpPr>
          <p:cNvPr id="386" name="Shape 386"/>
          <p:cNvSpPr/>
          <p:nvPr/>
        </p:nvSpPr>
        <p:spPr>
          <a:xfrm>
            <a:off x="3244453" y="9299897"/>
            <a:ext cx="17895094" cy="3627835"/>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81280" marR="81280" algn="ctr" defTabSz="1821656">
              <a:buClr>
                <a:srgbClr val="000000"/>
              </a:buClr>
              <a:buFont typeface="Helvetica"/>
              <a:defRPr sz="10800">
                <a:solidFill>
                  <a:srgbClr val="FFFFFF"/>
                </a:solidFill>
                <a:uFill>
                  <a:solidFill>
                    <a:srgbClr val="000000"/>
                  </a:solidFill>
                </a:uFill>
                <a:latin typeface="+mn-lt"/>
                <a:ea typeface="+mn-ea"/>
                <a:cs typeface="+mn-cs"/>
                <a:sym typeface="Helvetica Neue Light"/>
              </a:defRPr>
            </a:pPr>
            <a:r>
              <a:rPr>
                <a:latin typeface="Microsoft Sans Serif"/>
                <a:ea typeface="Microsoft Sans Serif"/>
                <a:cs typeface="Microsoft Sans Serif"/>
                <a:sym typeface="Microsoft Sans Serif"/>
              </a:rPr>
              <a:t>Faça alguma coisa</a:t>
            </a:r>
            <a:endParaRPr>
              <a:latin typeface="Microsoft Sans Serif"/>
              <a:ea typeface="Microsoft Sans Serif"/>
              <a:cs typeface="Microsoft Sans Serif"/>
              <a:sym typeface="Microsoft Sans Serif"/>
            </a:endParaRPr>
          </a:p>
          <a:p>
            <a:pPr marL="86617" marR="86617" algn="ctr">
              <a:spcBef>
                <a:spcPts val="100"/>
              </a:spcBef>
              <a:defRPr sz="6600">
                <a:solidFill>
                  <a:srgbClr val="FFFFFF"/>
                </a:solidFill>
                <a:uFill>
                  <a:solidFill>
                    <a:srgbClr val="000000"/>
                  </a:solidFill>
                </a:uFill>
                <a:latin typeface="Arial"/>
                <a:ea typeface="Arial"/>
                <a:cs typeface="Arial"/>
                <a:sym typeface="Arial"/>
              </a:defRPr>
            </a:pPr>
            <a:r>
              <a:rPr>
                <a:latin typeface="Microsoft Sans Serif"/>
                <a:ea typeface="Microsoft Sans Serif"/>
                <a:cs typeface="Microsoft Sans Serif"/>
                <a:sym typeface="Microsoft Sans Serif"/>
              </a:rPr>
              <a:t>Uma Abordagem Libertadora para descobrir a vontade de Deus</a:t>
            </a:r>
          </a:p>
        </p:txBody>
      </p:sp>
      <p:sp>
        <p:nvSpPr>
          <p:cNvPr id="387" name="Shape 387"/>
          <p:cNvSpPr/>
          <p:nvPr/>
        </p:nvSpPr>
        <p:spPr>
          <a:xfrm>
            <a:off x="13276240" y="611378"/>
            <a:ext cx="10272274" cy="8441383"/>
          </a:xfrm>
          <a:prstGeom prst="rect">
            <a:avLst/>
          </a:prstGeom>
          <a:solidFill>
            <a:srgbClr val="000000">
              <a:alpha val="81985"/>
            </a:srgbClr>
          </a:solid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p>
        </p:txBody>
      </p:sp>
      <p:sp>
        <p:nvSpPr>
          <p:cNvPr id="388" name="Shape 388"/>
          <p:cNvSpPr/>
          <p:nvPr/>
        </p:nvSpPr>
        <p:spPr>
          <a:xfrm>
            <a:off x="18275326" y="1894805"/>
            <a:ext cx="3893692"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800">
                <a:solidFill>
                  <a:srgbClr val="FFFFFF"/>
                </a:solidFill>
                <a:latin typeface="Arial Black"/>
                <a:ea typeface="Arial Black"/>
                <a:cs typeface="Arial Black"/>
                <a:sym typeface="Arial Black"/>
              </a:defRPr>
            </a:lvl1pPr>
          </a:lstStyle>
          <a:p>
            <a:pPr/>
            <a:r>
              <a:t>MENTOR.</a:t>
            </a:r>
          </a:p>
        </p:txBody>
      </p:sp>
      <p:sp>
        <p:nvSpPr>
          <p:cNvPr id="389" name="Shape 389"/>
          <p:cNvSpPr/>
          <p:nvPr/>
        </p:nvSpPr>
        <p:spPr>
          <a:xfrm>
            <a:off x="17730249" y="2936436"/>
            <a:ext cx="4983846"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800">
                <a:solidFill>
                  <a:srgbClr val="FFFFFF"/>
                </a:solidFill>
                <a:latin typeface="Arial Black"/>
                <a:ea typeface="Arial Black"/>
                <a:cs typeface="Arial Black"/>
                <a:sym typeface="Arial Black"/>
              </a:defRPr>
            </a:lvl1pPr>
          </a:lstStyle>
          <a:p>
            <a:pPr/>
            <a:r>
              <a:t>MOBILIZAR.</a:t>
            </a:r>
          </a:p>
        </p:txBody>
      </p:sp>
      <p:sp>
        <p:nvSpPr>
          <p:cNvPr id="390" name="Shape 390"/>
          <p:cNvSpPr/>
          <p:nvPr/>
        </p:nvSpPr>
        <p:spPr>
          <a:xfrm>
            <a:off x="17237324" y="3965753"/>
            <a:ext cx="5969696"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800">
                <a:solidFill>
                  <a:srgbClr val="FFFFFF"/>
                </a:solidFill>
                <a:latin typeface="Arial Black"/>
                <a:ea typeface="Arial Black"/>
                <a:cs typeface="Arial Black"/>
                <a:sym typeface="Arial Black"/>
              </a:defRPr>
            </a:lvl1pPr>
          </a:lstStyle>
          <a:p>
            <a:pPr/>
            <a:r>
              <a:t>MULTIPLICAR.</a:t>
            </a:r>
          </a:p>
        </p:txBody>
      </p:sp>
      <p:sp>
        <p:nvSpPr>
          <p:cNvPr id="391" name="Shape 391"/>
          <p:cNvSpPr/>
          <p:nvPr/>
        </p:nvSpPr>
        <p:spPr>
          <a:xfrm>
            <a:off x="14254157" y="5651408"/>
            <a:ext cx="8316441" cy="1"/>
          </a:xfrm>
          <a:prstGeom prst="line">
            <a:avLst/>
          </a:prstGeom>
          <a:ln w="25400">
            <a:solidFill>
              <a:srgbClr val="FFFFFF"/>
            </a:solidFill>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p>
        </p:txBody>
      </p:sp>
      <p:sp>
        <p:nvSpPr>
          <p:cNvPr id="392" name="Shape 392"/>
          <p:cNvSpPr/>
          <p:nvPr/>
        </p:nvSpPr>
        <p:spPr>
          <a:xfrm>
            <a:off x="15642248" y="6022916"/>
            <a:ext cx="5540258" cy="1333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6900">
                <a:solidFill>
                  <a:srgbClr val="FFFFFF"/>
                </a:solidFill>
                <a:latin typeface="Arial Black"/>
                <a:ea typeface="Arial Black"/>
                <a:cs typeface="Arial Black"/>
                <a:sym typeface="Arial Black"/>
              </a:defRPr>
            </a:lvl1pPr>
          </a:lstStyle>
          <a:p>
            <a:pPr/>
            <a:r>
              <a:t>Curso 1.5.4</a:t>
            </a:r>
          </a:p>
        </p:txBody>
      </p:sp>
      <p:pic>
        <p:nvPicPr>
          <p:cNvPr id="393" name="White on Black logo.001-filtered.jpeg"/>
          <p:cNvPicPr>
            <a:picLocks noChangeAspect="1"/>
          </p:cNvPicPr>
          <p:nvPr/>
        </p:nvPicPr>
        <p:blipFill>
          <a:blip r:embed="rId3">
            <a:extLst/>
          </a:blip>
          <a:srcRect l="22627" t="5319" r="22178" b="2683"/>
          <a:stretch>
            <a:fillRect/>
          </a:stretch>
        </p:blipFill>
        <p:spPr>
          <a:xfrm>
            <a:off x="13793841" y="1478320"/>
            <a:ext cx="3041032" cy="3801582"/>
          </a:xfrm>
          <a:custGeom>
            <a:avLst/>
            <a:gdLst/>
            <a:ahLst/>
            <a:cxnLst>
              <a:cxn ang="0">
                <a:pos x="wd2" y="hd2"/>
              </a:cxn>
              <a:cxn ang="5400000">
                <a:pos x="wd2" y="hd2"/>
              </a:cxn>
              <a:cxn ang="10800000">
                <a:pos x="wd2" y="hd2"/>
              </a:cxn>
              <a:cxn ang="16200000">
                <a:pos x="wd2" y="hd2"/>
              </a:cxn>
            </a:cxnLst>
            <a:rect l="0" t="0" r="r" b="b"/>
            <a:pathLst>
              <a:path w="21596" h="21575" fill="norm" stroke="1" extrusionOk="0">
                <a:moveTo>
                  <a:pt x="11186" y="1"/>
                </a:moveTo>
                <a:cubicBezTo>
                  <a:pt x="11153" y="9"/>
                  <a:pt x="11184" y="71"/>
                  <a:pt x="11262" y="190"/>
                </a:cubicBezTo>
                <a:cubicBezTo>
                  <a:pt x="11334" y="300"/>
                  <a:pt x="11391" y="531"/>
                  <a:pt x="11392" y="701"/>
                </a:cubicBezTo>
                <a:cubicBezTo>
                  <a:pt x="11393" y="1136"/>
                  <a:pt x="10942" y="1518"/>
                  <a:pt x="9985" y="1895"/>
                </a:cubicBezTo>
                <a:cubicBezTo>
                  <a:pt x="9171" y="2216"/>
                  <a:pt x="8972" y="2338"/>
                  <a:pt x="8785" y="2627"/>
                </a:cubicBezTo>
                <a:cubicBezTo>
                  <a:pt x="8499" y="3069"/>
                  <a:pt x="8753" y="3651"/>
                  <a:pt x="9481" y="4217"/>
                </a:cubicBezTo>
                <a:lnTo>
                  <a:pt x="9946" y="4580"/>
                </a:lnTo>
                <a:lnTo>
                  <a:pt x="10236" y="4416"/>
                </a:lnTo>
                <a:cubicBezTo>
                  <a:pt x="10396" y="4325"/>
                  <a:pt x="10609" y="4214"/>
                  <a:pt x="10710" y="4170"/>
                </a:cubicBezTo>
                <a:cubicBezTo>
                  <a:pt x="10810" y="4126"/>
                  <a:pt x="10903" y="4012"/>
                  <a:pt x="10918" y="3916"/>
                </a:cubicBezTo>
                <a:cubicBezTo>
                  <a:pt x="10973" y="3564"/>
                  <a:pt x="11018" y="3528"/>
                  <a:pt x="11214" y="3670"/>
                </a:cubicBezTo>
                <a:cubicBezTo>
                  <a:pt x="11437" y="3831"/>
                  <a:pt x="11444" y="4085"/>
                  <a:pt x="11234" y="4341"/>
                </a:cubicBezTo>
                <a:cubicBezTo>
                  <a:pt x="11146" y="4448"/>
                  <a:pt x="11126" y="4512"/>
                  <a:pt x="11189" y="4481"/>
                </a:cubicBezTo>
                <a:cubicBezTo>
                  <a:pt x="11366" y="4394"/>
                  <a:pt x="11513" y="4500"/>
                  <a:pt x="11386" y="4623"/>
                </a:cubicBezTo>
                <a:cubicBezTo>
                  <a:pt x="11304" y="4701"/>
                  <a:pt x="11305" y="4776"/>
                  <a:pt x="11392" y="4943"/>
                </a:cubicBezTo>
                <a:cubicBezTo>
                  <a:pt x="11523" y="5196"/>
                  <a:pt x="11586" y="5179"/>
                  <a:pt x="11947" y="4780"/>
                </a:cubicBezTo>
                <a:cubicBezTo>
                  <a:pt x="12271" y="4423"/>
                  <a:pt x="12309" y="3968"/>
                  <a:pt x="12040" y="3695"/>
                </a:cubicBezTo>
                <a:cubicBezTo>
                  <a:pt x="11710" y="3359"/>
                  <a:pt x="11757" y="2986"/>
                  <a:pt x="12178" y="2614"/>
                </a:cubicBezTo>
                <a:cubicBezTo>
                  <a:pt x="12360" y="2453"/>
                  <a:pt x="12459" y="2321"/>
                  <a:pt x="12398" y="2321"/>
                </a:cubicBezTo>
                <a:cubicBezTo>
                  <a:pt x="12162" y="2321"/>
                  <a:pt x="11655" y="2568"/>
                  <a:pt x="11476" y="2769"/>
                </a:cubicBezTo>
                <a:cubicBezTo>
                  <a:pt x="11147" y="3139"/>
                  <a:pt x="10981" y="2824"/>
                  <a:pt x="11268" y="2373"/>
                </a:cubicBezTo>
                <a:cubicBezTo>
                  <a:pt x="11349" y="2244"/>
                  <a:pt x="11561" y="1995"/>
                  <a:pt x="11738" y="1821"/>
                </a:cubicBezTo>
                <a:cubicBezTo>
                  <a:pt x="12322" y="1246"/>
                  <a:pt x="12219" y="554"/>
                  <a:pt x="11488" y="138"/>
                </a:cubicBezTo>
                <a:cubicBezTo>
                  <a:pt x="11316" y="41"/>
                  <a:pt x="11219" y="-7"/>
                  <a:pt x="11186" y="1"/>
                </a:cubicBezTo>
                <a:close/>
                <a:moveTo>
                  <a:pt x="4605" y="6337"/>
                </a:moveTo>
                <a:cubicBezTo>
                  <a:pt x="3955" y="6357"/>
                  <a:pt x="3335" y="6426"/>
                  <a:pt x="2956" y="6535"/>
                </a:cubicBezTo>
                <a:cubicBezTo>
                  <a:pt x="1813" y="6865"/>
                  <a:pt x="1010" y="7503"/>
                  <a:pt x="671" y="8351"/>
                </a:cubicBezTo>
                <a:cubicBezTo>
                  <a:pt x="553" y="8646"/>
                  <a:pt x="526" y="8912"/>
                  <a:pt x="558" y="9483"/>
                </a:cubicBezTo>
                <a:cubicBezTo>
                  <a:pt x="596" y="10158"/>
                  <a:pt x="633" y="10280"/>
                  <a:pt x="933" y="10772"/>
                </a:cubicBezTo>
                <a:cubicBezTo>
                  <a:pt x="1445" y="11611"/>
                  <a:pt x="1857" y="11959"/>
                  <a:pt x="4478" y="13750"/>
                </a:cubicBezTo>
                <a:cubicBezTo>
                  <a:pt x="6059" y="14829"/>
                  <a:pt x="6561" y="15490"/>
                  <a:pt x="6561" y="16498"/>
                </a:cubicBezTo>
                <a:cubicBezTo>
                  <a:pt x="6561" y="17859"/>
                  <a:pt x="5307" y="18803"/>
                  <a:pt x="3498" y="18804"/>
                </a:cubicBezTo>
                <a:cubicBezTo>
                  <a:pt x="1663" y="18805"/>
                  <a:pt x="461" y="18035"/>
                  <a:pt x="299" y="16757"/>
                </a:cubicBezTo>
                <a:cubicBezTo>
                  <a:pt x="267" y="16504"/>
                  <a:pt x="205" y="16325"/>
                  <a:pt x="163" y="16358"/>
                </a:cubicBezTo>
                <a:cubicBezTo>
                  <a:pt x="91" y="16416"/>
                  <a:pt x="6" y="17541"/>
                  <a:pt x="0" y="18203"/>
                </a:cubicBezTo>
                <a:cubicBezTo>
                  <a:pt x="-2" y="18423"/>
                  <a:pt x="6" y="18592"/>
                  <a:pt x="25" y="18653"/>
                </a:cubicBezTo>
                <a:cubicBezTo>
                  <a:pt x="112" y="18928"/>
                  <a:pt x="1123" y="19221"/>
                  <a:pt x="2319" y="19318"/>
                </a:cubicBezTo>
                <a:cubicBezTo>
                  <a:pt x="2892" y="19364"/>
                  <a:pt x="4175" y="19285"/>
                  <a:pt x="4732" y="19171"/>
                </a:cubicBezTo>
                <a:cubicBezTo>
                  <a:pt x="7090" y="18688"/>
                  <a:pt x="8419" y="16824"/>
                  <a:pt x="7787" y="14887"/>
                </a:cubicBezTo>
                <a:cubicBezTo>
                  <a:pt x="7471" y="13918"/>
                  <a:pt x="6626" y="13112"/>
                  <a:pt x="4450" y="11707"/>
                </a:cubicBezTo>
                <a:cubicBezTo>
                  <a:pt x="2209" y="10259"/>
                  <a:pt x="1770" y="9778"/>
                  <a:pt x="1773" y="8767"/>
                </a:cubicBezTo>
                <a:cubicBezTo>
                  <a:pt x="1774" y="8312"/>
                  <a:pt x="1817" y="8121"/>
                  <a:pt x="1970" y="7893"/>
                </a:cubicBezTo>
                <a:cubicBezTo>
                  <a:pt x="2541" y="7043"/>
                  <a:pt x="3755" y="6638"/>
                  <a:pt x="5152" y="6832"/>
                </a:cubicBezTo>
                <a:cubicBezTo>
                  <a:pt x="6419" y="7009"/>
                  <a:pt x="7073" y="7461"/>
                  <a:pt x="7291" y="8310"/>
                </a:cubicBezTo>
                <a:cubicBezTo>
                  <a:pt x="7390" y="8696"/>
                  <a:pt x="7420" y="8738"/>
                  <a:pt x="7477" y="8585"/>
                </a:cubicBezTo>
                <a:cubicBezTo>
                  <a:pt x="7515" y="8485"/>
                  <a:pt x="7548" y="7985"/>
                  <a:pt x="7553" y="7474"/>
                </a:cubicBezTo>
                <a:cubicBezTo>
                  <a:pt x="7562" y="6570"/>
                  <a:pt x="7558" y="6546"/>
                  <a:pt x="7367" y="6546"/>
                </a:cubicBezTo>
                <a:cubicBezTo>
                  <a:pt x="7259" y="6546"/>
                  <a:pt x="6843" y="6492"/>
                  <a:pt x="6443" y="6427"/>
                </a:cubicBezTo>
                <a:cubicBezTo>
                  <a:pt x="5935" y="6345"/>
                  <a:pt x="5255" y="6317"/>
                  <a:pt x="4605" y="6337"/>
                </a:cubicBezTo>
                <a:close/>
                <a:moveTo>
                  <a:pt x="14405" y="6553"/>
                </a:moveTo>
                <a:cubicBezTo>
                  <a:pt x="13000" y="6553"/>
                  <a:pt x="11848" y="6581"/>
                  <a:pt x="11848" y="6614"/>
                </a:cubicBezTo>
                <a:cubicBezTo>
                  <a:pt x="11848" y="6647"/>
                  <a:pt x="12078" y="6688"/>
                  <a:pt x="12356" y="6706"/>
                </a:cubicBezTo>
                <a:cubicBezTo>
                  <a:pt x="12974" y="6747"/>
                  <a:pt x="13312" y="6932"/>
                  <a:pt x="13472" y="7314"/>
                </a:cubicBezTo>
                <a:cubicBezTo>
                  <a:pt x="13644" y="7725"/>
                  <a:pt x="13594" y="18061"/>
                  <a:pt x="13418" y="18381"/>
                </a:cubicBezTo>
                <a:cubicBezTo>
                  <a:pt x="13223" y="18737"/>
                  <a:pt x="12959" y="18909"/>
                  <a:pt x="12505" y="18975"/>
                </a:cubicBezTo>
                <a:cubicBezTo>
                  <a:pt x="12199" y="19020"/>
                  <a:pt x="12747" y="19047"/>
                  <a:pt x="14450" y="19074"/>
                </a:cubicBezTo>
                <a:cubicBezTo>
                  <a:pt x="18950" y="19147"/>
                  <a:pt x="20887" y="19148"/>
                  <a:pt x="21059" y="19074"/>
                </a:cubicBezTo>
                <a:cubicBezTo>
                  <a:pt x="21261" y="18988"/>
                  <a:pt x="21492" y="18246"/>
                  <a:pt x="21575" y="17416"/>
                </a:cubicBezTo>
                <a:cubicBezTo>
                  <a:pt x="21591" y="17255"/>
                  <a:pt x="21598" y="17134"/>
                  <a:pt x="21594" y="17054"/>
                </a:cubicBezTo>
                <a:cubicBezTo>
                  <a:pt x="21583" y="16813"/>
                  <a:pt x="21482" y="16935"/>
                  <a:pt x="21298" y="17421"/>
                </a:cubicBezTo>
                <a:cubicBezTo>
                  <a:pt x="21105" y="17933"/>
                  <a:pt x="20600" y="18376"/>
                  <a:pt x="20086" y="18482"/>
                </a:cubicBezTo>
                <a:cubicBezTo>
                  <a:pt x="19494" y="18604"/>
                  <a:pt x="18044" y="18649"/>
                  <a:pt x="17155" y="18572"/>
                </a:cubicBezTo>
                <a:cubicBezTo>
                  <a:pt x="15604" y="18438"/>
                  <a:pt x="15439" y="18254"/>
                  <a:pt x="15304" y="16522"/>
                </a:cubicBezTo>
                <a:cubicBezTo>
                  <a:pt x="15253" y="15877"/>
                  <a:pt x="15226" y="13573"/>
                  <a:pt x="15242" y="11403"/>
                </a:cubicBezTo>
                <a:cubicBezTo>
                  <a:pt x="15267" y="7862"/>
                  <a:pt x="15285" y="7427"/>
                  <a:pt x="15425" y="7179"/>
                </a:cubicBezTo>
                <a:cubicBezTo>
                  <a:pt x="15605" y="6861"/>
                  <a:pt x="16013" y="6690"/>
                  <a:pt x="16589" y="6690"/>
                </a:cubicBezTo>
                <a:cubicBezTo>
                  <a:pt x="16791" y="6690"/>
                  <a:pt x="16958" y="6661"/>
                  <a:pt x="16958" y="6623"/>
                </a:cubicBezTo>
                <a:cubicBezTo>
                  <a:pt x="16958" y="6581"/>
                  <a:pt x="15950" y="6553"/>
                  <a:pt x="14405" y="6553"/>
                </a:cubicBezTo>
                <a:close/>
                <a:moveTo>
                  <a:pt x="20194" y="20327"/>
                </a:moveTo>
                <a:lnTo>
                  <a:pt x="10620" y="20329"/>
                </a:lnTo>
                <a:cubicBezTo>
                  <a:pt x="5353" y="20331"/>
                  <a:pt x="1146" y="20346"/>
                  <a:pt x="1271" y="20363"/>
                </a:cubicBezTo>
                <a:cubicBezTo>
                  <a:pt x="1396" y="20379"/>
                  <a:pt x="3551" y="20668"/>
                  <a:pt x="6059" y="21002"/>
                </a:cubicBezTo>
                <a:cubicBezTo>
                  <a:pt x="8568" y="21337"/>
                  <a:pt x="10742" y="21593"/>
                  <a:pt x="10893" y="21574"/>
                </a:cubicBezTo>
                <a:cubicBezTo>
                  <a:pt x="11043" y="21556"/>
                  <a:pt x="13198" y="21269"/>
                  <a:pt x="15681" y="20935"/>
                </a:cubicBezTo>
                <a:lnTo>
                  <a:pt x="20194" y="20327"/>
                </a:lnTo>
                <a:close/>
              </a:path>
            </a:pathLst>
          </a:cu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485" name="coin.png"/>
          <p:cNvPicPr>
            <a:picLocks noChangeAspect="1"/>
          </p:cNvPicPr>
          <p:nvPr/>
        </p:nvPicPr>
        <p:blipFill>
          <a:blip r:embed="rId2">
            <a:extLst/>
          </a:blip>
          <a:stretch>
            <a:fillRect/>
          </a:stretch>
        </p:blipFill>
        <p:spPr>
          <a:xfrm>
            <a:off x="15638859" y="8001000"/>
            <a:ext cx="5357813" cy="5357813"/>
          </a:xfrm>
          <a:prstGeom prst="rect">
            <a:avLst/>
          </a:prstGeom>
          <a:ln w="12700">
            <a:miter lim="400000"/>
          </a:ln>
        </p:spPr>
      </p:pic>
      <p:sp>
        <p:nvSpPr>
          <p:cNvPr id="486" name="Shape 486"/>
          <p:cNvSpPr/>
          <p:nvPr/>
        </p:nvSpPr>
        <p:spPr>
          <a:xfrm>
            <a:off x="3656797" y="6998295"/>
            <a:ext cx="10233423" cy="62738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Em vez de vermos isto como uma contradição, é melhor ver como os dois lados de uma moeda. É difícil ver um lado quando você está vendo o outro, porem ambos são parte da mesma moeda.</a:t>
            </a:r>
          </a:p>
        </p:txBody>
      </p:sp>
      <p:sp>
        <p:nvSpPr>
          <p:cNvPr id="487" name="Shape 487"/>
          <p:cNvSpPr/>
          <p:nvPr/>
        </p:nvSpPr>
        <p:spPr>
          <a:xfrm>
            <a:off x="3049578" y="2594173"/>
            <a:ext cx="3625454" cy="161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000">
                <a:solidFill>
                  <a:srgbClr val="E32400"/>
                </a:solidFill>
                <a:latin typeface="+mj-lt"/>
                <a:ea typeface="+mj-ea"/>
                <a:cs typeface="+mj-cs"/>
                <a:sym typeface="Gill Sans"/>
              </a:defRPr>
            </a:lvl1pPr>
          </a:lstStyle>
          <a:p>
            <a:pPr/>
            <a:r>
              <a:t>A Soberania de Deus</a:t>
            </a:r>
          </a:p>
        </p:txBody>
      </p:sp>
      <p:sp>
        <p:nvSpPr>
          <p:cNvPr id="488" name="Shape 488"/>
          <p:cNvSpPr/>
          <p:nvPr/>
        </p:nvSpPr>
        <p:spPr>
          <a:xfrm>
            <a:off x="15823338" y="2594173"/>
            <a:ext cx="4988855" cy="161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000">
                <a:solidFill>
                  <a:srgbClr val="E32400"/>
                </a:solidFill>
                <a:latin typeface="+mj-lt"/>
                <a:ea typeface="+mj-ea"/>
                <a:cs typeface="+mj-cs"/>
                <a:sym typeface="Gill Sans"/>
              </a:defRPr>
            </a:lvl1pPr>
          </a:lstStyle>
          <a:p>
            <a:pPr/>
            <a:r>
              <a:t>Responsabilidade humana</a:t>
            </a:r>
          </a:p>
        </p:txBody>
      </p:sp>
      <p:sp>
        <p:nvSpPr>
          <p:cNvPr id="489" name="Shape 489"/>
          <p:cNvSpPr/>
          <p:nvPr/>
        </p:nvSpPr>
        <p:spPr>
          <a:xfrm>
            <a:off x="3065859" y="4607718"/>
            <a:ext cx="9179720" cy="1785939"/>
          </a:xfrm>
          <a:prstGeom prst="rect">
            <a:avLst/>
          </a:prstGeom>
          <a:gradFill>
            <a:lin ang="420000"/>
          </a:gradFill>
          <a:ln w="12700">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90" name="Shape 490"/>
          <p:cNvSpPr/>
          <p:nvPr/>
        </p:nvSpPr>
        <p:spPr>
          <a:xfrm rot="10795698">
            <a:off x="12495609" y="4607718"/>
            <a:ext cx="9179720" cy="1785939"/>
          </a:xfrm>
          <a:prstGeom prst="rect">
            <a:avLst/>
          </a:prstGeom>
          <a:gradFill>
            <a:lin ang="420000"/>
          </a:gradFill>
          <a:ln w="12700">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91" name="Shape 491"/>
          <p:cNvSpPr/>
          <p:nvPr/>
        </p:nvSpPr>
        <p:spPr>
          <a:xfrm>
            <a:off x="7724400" y="446484"/>
            <a:ext cx="892049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Parece ser uma contradição</a:t>
            </a:r>
          </a:p>
        </p:txBody>
      </p:sp>
      <p:pic>
        <p:nvPicPr>
          <p:cNvPr id="492"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87"/>
                                        </p:tgtEl>
                                        <p:attrNameLst>
                                          <p:attrName>style.visibility</p:attrName>
                                        </p:attrNameLst>
                                      </p:cBhvr>
                                      <p:to>
                                        <p:strVal val="visible"/>
                                      </p:to>
                                    </p:set>
                                    <p:animEffect filter="dissolve" transition="in">
                                      <p:cBhvr>
                                        <p:cTn id="7" dur="1000"/>
                                        <p:tgtEl>
                                          <p:spTgt spid="48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89"/>
                                        </p:tgtEl>
                                        <p:attrNameLst>
                                          <p:attrName>style.visibility</p:attrName>
                                        </p:attrNameLst>
                                      </p:cBhvr>
                                      <p:to>
                                        <p:strVal val="visible"/>
                                      </p:to>
                                    </p:set>
                                    <p:animEffect filter="wipe(left)" transition="in">
                                      <p:cBhvr>
                                        <p:cTn id="12" dur="500"/>
                                        <p:tgtEl>
                                          <p:spTgt spid="489"/>
                                        </p:tgtEl>
                                      </p:cBhvr>
                                    </p:animEffect>
                                  </p:childTnLst>
                                </p:cTn>
                              </p:par>
                            </p:childTnLst>
                          </p:cTn>
                        </p:par>
                        <p:par>
                          <p:cTn id="13" fill="hold">
                            <p:stCondLst>
                              <p:cond delay="500"/>
                            </p:stCondLst>
                            <p:childTnLst>
                              <p:par>
                                <p:cTn id="14" presetClass="entr" nodeType="afterEffect" presetSubtype="8" presetID="22" grpId="3" fill="hold">
                                  <p:stCondLst>
                                    <p:cond delay="0"/>
                                  </p:stCondLst>
                                  <p:iterate type="el" backwards="0">
                                    <p:tmAbs val="0"/>
                                  </p:iterate>
                                  <p:childTnLst>
                                    <p:set>
                                      <p:cBhvr>
                                        <p:cTn id="15" fill="hold"/>
                                        <p:tgtEl>
                                          <p:spTgt spid="490"/>
                                        </p:tgtEl>
                                        <p:attrNameLst>
                                          <p:attrName>style.visibility</p:attrName>
                                        </p:attrNameLst>
                                      </p:cBhvr>
                                      <p:to>
                                        <p:strVal val="visible"/>
                                      </p:to>
                                    </p:set>
                                    <p:animEffect filter="wipe(left)" transition="in">
                                      <p:cBhvr>
                                        <p:cTn id="16" dur="500"/>
                                        <p:tgtEl>
                                          <p:spTgt spid="490"/>
                                        </p:tgtEl>
                                      </p:cBhvr>
                                    </p:animEffect>
                                  </p:childTnLst>
                                </p:cTn>
                              </p:par>
                            </p:childTnLst>
                          </p:cTn>
                        </p:par>
                        <p:par>
                          <p:cTn id="17" fill="hold">
                            <p:stCondLst>
                              <p:cond delay="1000"/>
                            </p:stCondLst>
                            <p:childTnLst>
                              <p:par>
                                <p:cTn id="18" presetClass="entr" nodeType="afterEffect" presetID="9" grpId="4" fill="hold">
                                  <p:stCondLst>
                                    <p:cond delay="0"/>
                                  </p:stCondLst>
                                  <p:iterate type="el" backwards="0">
                                    <p:tmAbs val="0"/>
                                  </p:iterate>
                                  <p:childTnLst>
                                    <p:set>
                                      <p:cBhvr>
                                        <p:cTn id="19" fill="hold"/>
                                        <p:tgtEl>
                                          <p:spTgt spid="488"/>
                                        </p:tgtEl>
                                        <p:attrNameLst>
                                          <p:attrName>style.visibility</p:attrName>
                                        </p:attrNameLst>
                                      </p:cBhvr>
                                      <p:to>
                                        <p:strVal val="visible"/>
                                      </p:to>
                                    </p:set>
                                    <p:animEffect filter="dissolve" transition="in">
                                      <p:cBhvr>
                                        <p:cTn id="20" dur="500"/>
                                        <p:tgtEl>
                                          <p:spTgt spid="488"/>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486"/>
                                        </p:tgtEl>
                                        <p:attrNameLst>
                                          <p:attrName>style.visibility</p:attrName>
                                        </p:attrNameLst>
                                      </p:cBhvr>
                                      <p:to>
                                        <p:strVal val="visible"/>
                                      </p:to>
                                    </p:set>
                                    <p:animEffect filter="dissolve" transition="in">
                                      <p:cBhvr>
                                        <p:cTn id="25" dur="750"/>
                                        <p:tgtEl>
                                          <p:spTgt spid="486"/>
                                        </p:tgtEl>
                                      </p:cBhvr>
                                    </p:animEffect>
                                  </p:childTnLst>
                                </p:cTn>
                              </p:par>
                            </p:childTnLst>
                          </p:cTn>
                        </p:par>
                        <p:par>
                          <p:cTn id="26" fill="hold">
                            <p:stCondLst>
                              <p:cond delay="750"/>
                            </p:stCondLst>
                            <p:childTnLst>
                              <p:par>
                                <p:cTn id="27" presetClass="entr" nodeType="afterEffect" presetID="9" grpId="6" fill="hold">
                                  <p:stCondLst>
                                    <p:cond delay="0"/>
                                  </p:stCondLst>
                                  <p:iterate type="el" backwards="0">
                                    <p:tmAbs val="0"/>
                                  </p:iterate>
                                  <p:childTnLst>
                                    <p:set>
                                      <p:cBhvr>
                                        <p:cTn id="28" fill="hold"/>
                                        <p:tgtEl>
                                          <p:spTgt spid="485"/>
                                        </p:tgtEl>
                                        <p:attrNameLst>
                                          <p:attrName>style.visibility</p:attrName>
                                        </p:attrNameLst>
                                      </p:cBhvr>
                                      <p:to>
                                        <p:strVal val="visible"/>
                                      </p:to>
                                    </p:set>
                                    <p:animEffect filter="dissolve" transition="in">
                                      <p:cBhvr>
                                        <p:cTn id="29" dur="750"/>
                                        <p:tgtEl>
                                          <p:spTgt spid="4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9" grpId="2"/>
      <p:bldP build="whole" bldLvl="1" animBg="1" rev="0" advAuto="0" spid="490" grpId="3"/>
      <p:bldP build="whole" bldLvl="1" animBg="1" rev="0" advAuto="0" spid="488" grpId="4"/>
      <p:bldP build="whole" bldLvl="1" animBg="1" rev="0" advAuto="0" spid="486" grpId="5"/>
      <p:bldP build="whole" bldLvl="1" animBg="1" rev="0" advAuto="0" spid="485" grpId="6"/>
      <p:bldP build="whole" bldLvl="1" animBg="1" rev="0" advAuto="0" spid="487"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94" name="Shape 494"/>
          <p:cNvSpPr/>
          <p:nvPr/>
        </p:nvSpPr>
        <p:spPr>
          <a:xfrm>
            <a:off x="3065859" y="4607718"/>
            <a:ext cx="9179720" cy="1785939"/>
          </a:xfrm>
          <a:prstGeom prst="rect">
            <a:avLst/>
          </a:prstGeom>
          <a:gradFill>
            <a:lin ang="420000"/>
          </a:gradFill>
          <a:ln w="12700">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95" name="Shape 495"/>
          <p:cNvSpPr/>
          <p:nvPr/>
        </p:nvSpPr>
        <p:spPr>
          <a:xfrm rot="10795698">
            <a:off x="12495609" y="4607718"/>
            <a:ext cx="9179720" cy="1785939"/>
          </a:xfrm>
          <a:prstGeom prst="rect">
            <a:avLst/>
          </a:prstGeom>
          <a:gradFill>
            <a:lin ang="420000"/>
          </a:gradFill>
          <a:ln w="12700">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96" name="Shape 496"/>
          <p:cNvSpPr/>
          <p:nvPr/>
        </p:nvSpPr>
        <p:spPr>
          <a:xfrm>
            <a:off x="7780734" y="4625578"/>
            <a:ext cx="8358188" cy="1785938"/>
          </a:xfrm>
          <a:prstGeom prst="rect">
            <a:avLst/>
          </a:prstGeom>
          <a:solidFill>
            <a:srgbClr val="FFFFFF">
              <a:alpha val="58999"/>
            </a:srgbClr>
          </a:solidFill>
          <a:ln w="25400">
            <a:solidFill>
              <a:srgbClr val="000000">
                <a:alpha val="58999"/>
              </a:srgbClr>
            </a:solidFill>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5600">
                <a:effectLst>
                  <a:outerShdw sx="100000" sy="100000" kx="0" ky="0" algn="b" rotWithShape="0" blurRad="38100" dist="12700" dir="5400000">
                    <a:srgbClr val="000000">
                      <a:alpha val="50000"/>
                    </a:srgbClr>
                  </a:outerShdw>
                </a:effectLst>
                <a:latin typeface="+mj-lt"/>
                <a:ea typeface="+mj-ea"/>
                <a:cs typeface="+mj-cs"/>
                <a:sym typeface="Gill Sans"/>
              </a:defRPr>
            </a:lvl1pPr>
          </a:lstStyle>
          <a:p>
            <a:pPr/>
            <a:r>
              <a:t>Equilibrio</a:t>
            </a:r>
          </a:p>
        </p:txBody>
      </p:sp>
      <p:sp>
        <p:nvSpPr>
          <p:cNvPr id="497" name="Shape 497"/>
          <p:cNvSpPr/>
          <p:nvPr/>
        </p:nvSpPr>
        <p:spPr>
          <a:xfrm>
            <a:off x="3049578" y="7107832"/>
            <a:ext cx="17805798" cy="27686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Não devemos definir soberania de modo que eliminemos a escolha e responsabilidade humana.</a:t>
            </a:r>
          </a:p>
        </p:txBody>
      </p:sp>
      <p:sp>
        <p:nvSpPr>
          <p:cNvPr id="498" name="Shape 498"/>
          <p:cNvSpPr/>
          <p:nvPr/>
        </p:nvSpPr>
        <p:spPr>
          <a:xfrm>
            <a:off x="7724400" y="446484"/>
            <a:ext cx="892049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Parece ser uma contradição</a:t>
            </a:r>
          </a:p>
        </p:txBody>
      </p:sp>
      <p:sp>
        <p:nvSpPr>
          <p:cNvPr id="499" name="Shape 499"/>
          <p:cNvSpPr/>
          <p:nvPr/>
        </p:nvSpPr>
        <p:spPr>
          <a:xfrm>
            <a:off x="3049578" y="2594173"/>
            <a:ext cx="3625454" cy="161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000">
                <a:solidFill>
                  <a:srgbClr val="E32400"/>
                </a:solidFill>
                <a:latin typeface="+mj-lt"/>
                <a:ea typeface="+mj-ea"/>
                <a:cs typeface="+mj-cs"/>
                <a:sym typeface="Gill Sans"/>
              </a:defRPr>
            </a:lvl1pPr>
          </a:lstStyle>
          <a:p>
            <a:pPr/>
            <a:r>
              <a:t>A Soberania de Deus</a:t>
            </a:r>
          </a:p>
        </p:txBody>
      </p:sp>
      <p:sp>
        <p:nvSpPr>
          <p:cNvPr id="500" name="Shape 500"/>
          <p:cNvSpPr/>
          <p:nvPr/>
        </p:nvSpPr>
        <p:spPr>
          <a:xfrm>
            <a:off x="16018578" y="2594173"/>
            <a:ext cx="4988855" cy="161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000">
                <a:solidFill>
                  <a:srgbClr val="E32400"/>
                </a:solidFill>
                <a:latin typeface="+mj-lt"/>
                <a:ea typeface="+mj-ea"/>
                <a:cs typeface="+mj-cs"/>
                <a:sym typeface="Gill Sans"/>
              </a:defRPr>
            </a:lvl1pPr>
          </a:lstStyle>
          <a:p>
            <a:pPr/>
            <a:r>
              <a:t>Responsabilidade humana</a:t>
            </a:r>
          </a:p>
        </p:txBody>
      </p:sp>
      <p:pic>
        <p:nvPicPr>
          <p:cNvPr id="501"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192843 -0.001302" origin="layout" pathEditMode="relative">
                                      <p:cBhvr>
                                        <p:cTn id="6" dur="1000" fill="hold"/>
                                        <p:tgtEl>
                                          <p:spTgt spid="496"/>
                                        </p:tgtEl>
                                        <p:attrNameLst>
                                          <p:attrName>ppt_x</p:attrName>
                                          <p:attrName>ppt_y</p:attrName>
                                        </p:attrNameLst>
                                      </p:cBhvr>
                                    </p:animMotion>
                                  </p:childTnLst>
                                </p:cTn>
                              </p:par>
                            </p:childTnLst>
                          </p:cTn>
                        </p:par>
                        <p:par>
                          <p:cTn id="7" fill="hold">
                            <p:stCondLst>
                              <p:cond delay="1000"/>
                            </p:stCondLst>
                            <p:childTnLst>
                              <p:par>
                                <p:cTn id="8" presetClass="entr" nodeType="afterEffect" presetID="9" grpId="2" fill="hold">
                                  <p:stCondLst>
                                    <p:cond delay="0"/>
                                  </p:stCondLst>
                                  <p:iterate type="el" backwards="0">
                                    <p:tmAbs val="0"/>
                                  </p:iterate>
                                  <p:childTnLst>
                                    <p:set>
                                      <p:cBhvr>
                                        <p:cTn id="9" fill="hold"/>
                                        <p:tgtEl>
                                          <p:spTgt spid="497"/>
                                        </p:tgtEl>
                                        <p:attrNameLst>
                                          <p:attrName>style.visibility</p:attrName>
                                        </p:attrNameLst>
                                      </p:cBhvr>
                                      <p:to>
                                        <p:strVal val="visible"/>
                                      </p:to>
                                    </p:set>
                                    <p:animEffect filter="dissolve" transition="in">
                                      <p:cBhvr>
                                        <p:cTn id="10" dur="1000"/>
                                        <p:tgtEl>
                                          <p:spTgt spid="497"/>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3" fill="hold">
                                  <p:stCondLst>
                                    <p:cond delay="0"/>
                                  </p:stCondLst>
                                  <p:iterate type="el" backwards="0">
                                    <p:tmAbs val="0"/>
                                  </p:iterate>
                                  <p:childTnLst>
                                    <p:set>
                                      <p:cBhvr>
                                        <p:cTn id="14" fill="hold"/>
                                        <p:tgtEl>
                                          <p:spTgt spid="499"/>
                                        </p:tgtEl>
                                        <p:attrNameLst>
                                          <p:attrName>style.visibility</p:attrName>
                                        </p:attrNameLst>
                                      </p:cBhvr>
                                      <p:to>
                                        <p:strVal val="visible"/>
                                      </p:to>
                                    </p:set>
                                    <p:animEffect filter="dissolve" transition="in">
                                      <p:cBhvr>
                                        <p:cTn id="15" dur="1000"/>
                                        <p:tgtEl>
                                          <p:spTgt spid="499"/>
                                        </p:tgtEl>
                                      </p:cBhvr>
                                    </p:animEffect>
                                  </p:childTnLst>
                                </p:cTn>
                              </p:par>
                            </p:childTnLst>
                          </p:cTn>
                        </p:par>
                        <p:par>
                          <p:cTn id="16" fill="hold">
                            <p:stCondLst>
                              <p:cond delay="1000"/>
                            </p:stCondLst>
                            <p:childTnLst>
                              <p:par>
                                <p:cTn id="17" presetClass="entr" nodeType="afterEffect" presetID="9" grpId="4" fill="hold">
                                  <p:stCondLst>
                                    <p:cond delay="0"/>
                                  </p:stCondLst>
                                  <p:iterate type="el" backwards="0">
                                    <p:tmAbs val="0"/>
                                  </p:iterate>
                                  <p:childTnLst>
                                    <p:set>
                                      <p:cBhvr>
                                        <p:cTn id="18" fill="hold"/>
                                        <p:tgtEl>
                                          <p:spTgt spid="500"/>
                                        </p:tgtEl>
                                        <p:attrNameLst>
                                          <p:attrName>style.visibility</p:attrName>
                                        </p:attrNameLst>
                                      </p:cBhvr>
                                      <p:to>
                                        <p:strVal val="visible"/>
                                      </p:to>
                                    </p:set>
                                    <p:animEffect filter="dissolve" transition="in">
                                      <p:cBhvr>
                                        <p:cTn id="19" dur="500"/>
                                        <p:tgtEl>
                                          <p:spTgt spid="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7" grpId="2"/>
      <p:bldP build="whole" bldLvl="1" animBg="1" rev="0" advAuto="0" spid="499" grpId="3"/>
      <p:bldP build="whole" bldLvl="1" animBg="1" rev="0" advAuto="0" spid="500" grpId="4"/>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03" name="Shape 503"/>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504" name="Shape 504"/>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2 Pedro 3:9</a:t>
            </a:r>
          </a:p>
        </p:txBody>
      </p:sp>
      <p:sp>
        <p:nvSpPr>
          <p:cNvPr id="505" name="Shape 505"/>
          <p:cNvSpPr/>
          <p:nvPr/>
        </p:nvSpPr>
        <p:spPr>
          <a:xfrm>
            <a:off x="3655218" y="4017632"/>
            <a:ext cx="17287876" cy="568073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2200"/>
              </a:spcBef>
              <a:defRPr sz="6600">
                <a:solidFill>
                  <a:srgbClr val="FFFFFF"/>
                </a:solidFill>
                <a:latin typeface="Helvetica Neue"/>
                <a:ea typeface="Helvetica Neue"/>
                <a:cs typeface="Helvetica Neue"/>
                <a:sym typeface="Helvetica Neue"/>
              </a:defRPr>
            </a:pPr>
            <a:r>
              <a:rPr b="1"/>
              <a:t>9 </a:t>
            </a:r>
            <a:r>
              <a:t>O Senhor não demora em cumprir a sua promessa, como julgam alguns. Ao contrário, ele é paciente com vocês</a:t>
            </a:r>
            <a:r>
              <a:rPr baseline="72727" sz="1100"/>
              <a:t>f</a:t>
            </a:r>
            <a:r>
              <a:t>, não querendo que ninguém pereça, mas que todos cheguem ao arrependimento. </a:t>
            </a:r>
            <a:endParaRPr sz="1600"/>
          </a:p>
        </p:txBody>
      </p:sp>
      <p:sp>
        <p:nvSpPr>
          <p:cNvPr id="506" name="Shape 506"/>
          <p:cNvSpPr/>
          <p:nvPr/>
        </p:nvSpPr>
        <p:spPr>
          <a:xfrm>
            <a:off x="11406554" y="11608593"/>
            <a:ext cx="6966586" cy="89297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000">
                <a:solidFill>
                  <a:srgbClr val="FFFFFF"/>
                </a:solidFill>
                <a:latin typeface="Helvetica Neue"/>
                <a:ea typeface="Helvetica Neue"/>
                <a:cs typeface="Helvetica Neue"/>
                <a:sym typeface="Helvetica Neue"/>
              </a:defRPr>
            </a:lvl1pPr>
          </a:lstStyle>
          <a:p>
            <a:pPr/>
            <a:r>
              <a:t>Lit. não é sua vontade...</a:t>
            </a:r>
          </a:p>
        </p:txBody>
      </p:sp>
      <p:sp>
        <p:nvSpPr>
          <p:cNvPr id="507" name="Shape 507"/>
          <p:cNvSpPr/>
          <p:nvPr/>
        </p:nvSpPr>
        <p:spPr>
          <a:xfrm flipH="1" flipV="1">
            <a:off x="6260832" y="8307189"/>
            <a:ext cx="4844867" cy="3686485"/>
          </a:xfrm>
          <a:prstGeom prst="line">
            <a:avLst/>
          </a:prstGeom>
          <a:ln w="50800">
            <a:solidFill>
              <a:srgbClr val="FFFFFF"/>
            </a:solidFill>
            <a:miter lim="400000"/>
            <a:headEnd type="stealth"/>
          </a:ln>
        </p:spPr>
        <p:txBody>
          <a:bodyPr lIns="71437" tIns="71437" rIns="71437" bIns="71437" anchor="ctr"/>
          <a:lstStyle/>
          <a:p>
            <a:pPr/>
          </a:p>
        </p:txBody>
      </p:sp>
      <p:pic>
        <p:nvPicPr>
          <p:cNvPr id="508"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6" presetID="18" grpId="1" fill="hold">
                                  <p:stCondLst>
                                    <p:cond delay="0"/>
                                  </p:stCondLst>
                                  <p:iterate type="el" backwards="0">
                                    <p:tmAbs val="0"/>
                                  </p:iterate>
                                  <p:childTnLst>
                                    <p:set>
                                      <p:cBhvr>
                                        <p:cTn id="6" fill="hold"/>
                                        <p:tgtEl>
                                          <p:spTgt spid="507"/>
                                        </p:tgtEl>
                                        <p:attrNameLst>
                                          <p:attrName>style.visibility</p:attrName>
                                        </p:attrNameLst>
                                      </p:cBhvr>
                                      <p:to>
                                        <p:strVal val="visible"/>
                                      </p:to>
                                    </p:set>
                                    <p:animEffect filter="strips(downRight)" transition="in">
                                      <p:cBhvr>
                                        <p:cTn id="7" dur="1000"/>
                                        <p:tgtEl>
                                          <p:spTgt spid="507"/>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506"/>
                                        </p:tgtEl>
                                        <p:attrNameLst>
                                          <p:attrName>style.visibility</p:attrName>
                                        </p:attrNameLst>
                                      </p:cBhvr>
                                      <p:to>
                                        <p:strVal val="visible"/>
                                      </p:to>
                                    </p:set>
                                    <p:animEffect filter="dissolve" transition="in">
                                      <p:cBhvr>
                                        <p:cTn id="11" dur="500"/>
                                        <p:tgtEl>
                                          <p:spTgt spid="5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6" grpId="2"/>
      <p:bldP build="whole" bldLvl="1" animBg="1" rev="0" advAuto="0" spid="507"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10" name="Shape 510"/>
          <p:cNvSpPr/>
          <p:nvPr/>
        </p:nvSpPr>
        <p:spPr>
          <a:xfrm>
            <a:off x="3065859" y="4607718"/>
            <a:ext cx="9179720" cy="1785939"/>
          </a:xfrm>
          <a:prstGeom prst="rect">
            <a:avLst/>
          </a:prstGeom>
          <a:gradFill>
            <a:lin ang="420000"/>
          </a:gradFill>
          <a:ln w="12700">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511" name="Shape 511"/>
          <p:cNvSpPr/>
          <p:nvPr/>
        </p:nvSpPr>
        <p:spPr>
          <a:xfrm rot="10795698">
            <a:off x="12495609" y="4607718"/>
            <a:ext cx="9179720" cy="1785939"/>
          </a:xfrm>
          <a:prstGeom prst="rect">
            <a:avLst/>
          </a:prstGeom>
          <a:gradFill>
            <a:lin ang="420000"/>
          </a:gradFill>
          <a:ln w="12700">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512" name="Shape 512"/>
          <p:cNvSpPr/>
          <p:nvPr/>
        </p:nvSpPr>
        <p:spPr>
          <a:xfrm>
            <a:off x="3065859" y="4625578"/>
            <a:ext cx="8358188" cy="1785938"/>
          </a:xfrm>
          <a:prstGeom prst="rect">
            <a:avLst/>
          </a:prstGeom>
          <a:solidFill>
            <a:srgbClr val="FFFFFF">
              <a:alpha val="58999"/>
            </a:srgbClr>
          </a:solidFill>
          <a:ln w="25400">
            <a:solidFill>
              <a:srgbClr val="000000">
                <a:alpha val="58999"/>
              </a:srgbClr>
            </a:solidFill>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5600">
                <a:effectLst>
                  <a:outerShdw sx="100000" sy="100000" kx="0" ky="0" algn="b" rotWithShape="0" blurRad="38100" dist="12700" dir="5400000">
                    <a:srgbClr val="000000">
                      <a:alpha val="50000"/>
                    </a:srgbClr>
                  </a:outerShdw>
                </a:effectLst>
                <a:latin typeface="+mj-lt"/>
                <a:ea typeface="+mj-ea"/>
                <a:cs typeface="+mj-cs"/>
                <a:sym typeface="Gill Sans"/>
              </a:defRPr>
            </a:lvl1pPr>
          </a:lstStyle>
          <a:p>
            <a:pPr/>
            <a:r>
              <a:t>Equilibrio</a:t>
            </a:r>
          </a:p>
        </p:txBody>
      </p:sp>
      <p:sp>
        <p:nvSpPr>
          <p:cNvPr id="513" name="Shape 513"/>
          <p:cNvSpPr/>
          <p:nvPr/>
        </p:nvSpPr>
        <p:spPr>
          <a:xfrm>
            <a:off x="3048000" y="9536906"/>
            <a:ext cx="17805797" cy="18930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Mas também não podemos valorizar a responsabilidade humana de forma a anular a soberania divina</a:t>
            </a:r>
          </a:p>
        </p:txBody>
      </p:sp>
      <p:sp>
        <p:nvSpPr>
          <p:cNvPr id="514" name="Shape 514"/>
          <p:cNvSpPr/>
          <p:nvPr/>
        </p:nvSpPr>
        <p:spPr>
          <a:xfrm>
            <a:off x="7724400" y="446484"/>
            <a:ext cx="892049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Parece ser uma contradição</a:t>
            </a:r>
          </a:p>
        </p:txBody>
      </p:sp>
      <p:sp>
        <p:nvSpPr>
          <p:cNvPr id="515" name="Shape 515"/>
          <p:cNvSpPr/>
          <p:nvPr/>
        </p:nvSpPr>
        <p:spPr>
          <a:xfrm>
            <a:off x="3049578" y="2594173"/>
            <a:ext cx="3625454" cy="161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000">
                <a:solidFill>
                  <a:srgbClr val="E32400"/>
                </a:solidFill>
                <a:latin typeface="+mj-lt"/>
                <a:ea typeface="+mj-ea"/>
                <a:cs typeface="+mj-cs"/>
                <a:sym typeface="Gill Sans"/>
              </a:defRPr>
            </a:lvl1pPr>
          </a:lstStyle>
          <a:p>
            <a:pPr/>
            <a:r>
              <a:t>A Soberania de Deus</a:t>
            </a:r>
          </a:p>
        </p:txBody>
      </p:sp>
      <p:sp>
        <p:nvSpPr>
          <p:cNvPr id="516" name="Shape 516"/>
          <p:cNvSpPr/>
          <p:nvPr/>
        </p:nvSpPr>
        <p:spPr>
          <a:xfrm>
            <a:off x="16018578" y="2594173"/>
            <a:ext cx="4988855" cy="161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000">
                <a:solidFill>
                  <a:srgbClr val="E32400"/>
                </a:solidFill>
                <a:latin typeface="+mj-lt"/>
                <a:ea typeface="+mj-ea"/>
                <a:cs typeface="+mj-cs"/>
                <a:sym typeface="Gill Sans"/>
              </a:defRPr>
            </a:lvl1pPr>
          </a:lstStyle>
          <a:p>
            <a:pPr/>
            <a:r>
              <a:t>Responsabilidade humana</a:t>
            </a:r>
          </a:p>
        </p:txBody>
      </p:sp>
      <p:sp>
        <p:nvSpPr>
          <p:cNvPr id="517" name="Shape 517"/>
          <p:cNvSpPr/>
          <p:nvPr/>
        </p:nvSpPr>
        <p:spPr>
          <a:xfrm>
            <a:off x="3049578" y="7107832"/>
            <a:ext cx="17805798" cy="27686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Não devemos definir soberania de modo que eliminemos a escolha e responsabilidade humana.</a:t>
            </a:r>
          </a:p>
        </p:txBody>
      </p:sp>
      <p:pic>
        <p:nvPicPr>
          <p:cNvPr id="518"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403564 -0.001302" origin="layout" pathEditMode="relative">
                                      <p:cBhvr>
                                        <p:cTn id="6" dur="1000" fill="hold"/>
                                        <p:tgtEl>
                                          <p:spTgt spid="512"/>
                                        </p:tgtEl>
                                        <p:attrNameLst>
                                          <p:attrName>ppt_x</p:attrName>
                                          <p:attrName>ppt_y</p:attrName>
                                        </p:attrNameLst>
                                      </p:cBhvr>
                                    </p:animMotion>
                                  </p:childTnLst>
                                </p:cTn>
                              </p:par>
                            </p:childTnLst>
                          </p:cTn>
                        </p:par>
                        <p:par>
                          <p:cTn id="7" fill="hold">
                            <p:stCondLst>
                              <p:cond delay="1000"/>
                            </p:stCondLst>
                            <p:childTnLst>
                              <p:par>
                                <p:cTn id="8" presetClass="entr" nodeType="afterEffect" presetID="9" grpId="2" fill="hold">
                                  <p:stCondLst>
                                    <p:cond delay="0"/>
                                  </p:stCondLst>
                                  <p:iterate type="el" backwards="0">
                                    <p:tmAbs val="0"/>
                                  </p:iterate>
                                  <p:childTnLst>
                                    <p:set>
                                      <p:cBhvr>
                                        <p:cTn id="9" fill="hold"/>
                                        <p:tgtEl>
                                          <p:spTgt spid="513"/>
                                        </p:tgtEl>
                                        <p:attrNameLst>
                                          <p:attrName>style.visibility</p:attrName>
                                        </p:attrNameLst>
                                      </p:cBhvr>
                                      <p:to>
                                        <p:strVal val="visible"/>
                                      </p:to>
                                    </p:set>
                                    <p:animEffect filter="dissolve" transition="in">
                                      <p:cBhvr>
                                        <p:cTn id="10" dur="1000"/>
                                        <p:tgtEl>
                                          <p:spTgt spid="513"/>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3" fill="hold">
                                  <p:stCondLst>
                                    <p:cond delay="0"/>
                                  </p:stCondLst>
                                  <p:iterate type="el" backwards="0">
                                    <p:tmAbs val="0"/>
                                  </p:iterate>
                                  <p:childTnLst>
                                    <p:set>
                                      <p:cBhvr>
                                        <p:cTn id="14" fill="hold"/>
                                        <p:tgtEl>
                                          <p:spTgt spid="515"/>
                                        </p:tgtEl>
                                        <p:attrNameLst>
                                          <p:attrName>style.visibility</p:attrName>
                                        </p:attrNameLst>
                                      </p:cBhvr>
                                      <p:to>
                                        <p:strVal val="visible"/>
                                      </p:to>
                                    </p:set>
                                    <p:animEffect filter="dissolve" transition="in">
                                      <p:cBhvr>
                                        <p:cTn id="15" dur="1000"/>
                                        <p:tgtEl>
                                          <p:spTgt spid="515"/>
                                        </p:tgtEl>
                                      </p:cBhvr>
                                    </p:animEffect>
                                  </p:childTnLst>
                                </p:cTn>
                              </p:par>
                            </p:childTnLst>
                          </p:cTn>
                        </p:par>
                        <p:par>
                          <p:cTn id="16" fill="hold">
                            <p:stCondLst>
                              <p:cond delay="1000"/>
                            </p:stCondLst>
                            <p:childTnLst>
                              <p:par>
                                <p:cTn id="17" presetClass="entr" nodeType="afterEffect" presetID="9" grpId="4" fill="hold">
                                  <p:stCondLst>
                                    <p:cond delay="0"/>
                                  </p:stCondLst>
                                  <p:iterate type="el" backwards="0">
                                    <p:tmAbs val="0"/>
                                  </p:iterate>
                                  <p:childTnLst>
                                    <p:set>
                                      <p:cBhvr>
                                        <p:cTn id="18" fill="hold"/>
                                        <p:tgtEl>
                                          <p:spTgt spid="516"/>
                                        </p:tgtEl>
                                        <p:attrNameLst>
                                          <p:attrName>style.visibility</p:attrName>
                                        </p:attrNameLst>
                                      </p:cBhvr>
                                      <p:to>
                                        <p:strVal val="visible"/>
                                      </p:to>
                                    </p:set>
                                    <p:animEffect filter="dissolve" transition="in">
                                      <p:cBhvr>
                                        <p:cTn id="19" dur="500"/>
                                        <p:tgtEl>
                                          <p:spTgt spid="516"/>
                                        </p:tgtEl>
                                      </p:cBhvr>
                                    </p:animEffect>
                                  </p:childTnLst>
                                </p:cTn>
                              </p:par>
                            </p:childTnLst>
                          </p:cTn>
                        </p:par>
                        <p:par>
                          <p:cTn id="20" fill="hold">
                            <p:stCondLst>
                              <p:cond delay="1500"/>
                            </p:stCondLst>
                            <p:childTnLst>
                              <p:par>
                                <p:cTn id="21" presetClass="entr" nodeType="afterEffect" presetID="9" grpId="5" fill="hold">
                                  <p:stCondLst>
                                    <p:cond delay="0"/>
                                  </p:stCondLst>
                                  <p:iterate type="el" backwards="0">
                                    <p:tmAbs val="0"/>
                                  </p:iterate>
                                  <p:childTnLst>
                                    <p:set>
                                      <p:cBhvr>
                                        <p:cTn id="22" fill="hold"/>
                                        <p:tgtEl>
                                          <p:spTgt spid="517"/>
                                        </p:tgtEl>
                                        <p:attrNameLst>
                                          <p:attrName>style.visibility</p:attrName>
                                        </p:attrNameLst>
                                      </p:cBhvr>
                                      <p:to>
                                        <p:strVal val="visible"/>
                                      </p:to>
                                    </p:set>
                                    <p:animEffect filter="dissolve" transition="in">
                                      <p:cBhvr>
                                        <p:cTn id="23" dur="1000"/>
                                        <p:tgtEl>
                                          <p:spTgt spid="5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5" grpId="3"/>
      <p:bldP build="whole" bldLvl="1" animBg="1" rev="0" advAuto="0" spid="517" grpId="5"/>
      <p:bldP build="whole" bldLvl="1" animBg="1" rev="0" advAuto="0" spid="516" grpId="4"/>
      <p:bldP build="whole" bldLvl="1" animBg="1" rev="0" advAuto="0" spid="513" grpId="2"/>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20" name="Shape 520"/>
          <p:cNvSpPr/>
          <p:nvPr/>
        </p:nvSpPr>
        <p:spPr>
          <a:xfrm>
            <a:off x="3048000" y="2839640"/>
            <a:ext cx="18288000" cy="8728647"/>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521" name="Shape 521"/>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Mateus 6:25-30</a:t>
            </a:r>
          </a:p>
        </p:txBody>
      </p:sp>
      <p:sp>
        <p:nvSpPr>
          <p:cNvPr id="522" name="Shape 522"/>
          <p:cNvSpPr/>
          <p:nvPr/>
        </p:nvSpPr>
        <p:spPr>
          <a:xfrm>
            <a:off x="3548062" y="2709836"/>
            <a:ext cx="17287876" cy="106949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1600"/>
              </a:spcBef>
              <a:defRPr b="1" sz="5600">
                <a:solidFill>
                  <a:srgbClr val="FFFFFF"/>
                </a:solidFill>
                <a:latin typeface="Times"/>
                <a:ea typeface="Times"/>
                <a:cs typeface="Times"/>
                <a:sym typeface="Times"/>
              </a:defRPr>
            </a:pPr>
            <a:r>
              <a:t>“Portanto eu lhes digo: Não se preocupem com sua própria vida, quanto ao que comer ou beber; nem com seu próprio corpo, quanto ao que vestir. Não é a vida mais importante que a comida, e o corpo mais importante que a roupa? </a:t>
            </a:r>
            <a:r>
              <a:rPr baseline="8928"/>
              <a:t>26 </a:t>
            </a:r>
            <a:r>
              <a:t>Observem as aves do céu: não semeiam nem colhem nem armazenam em celeiros; contudo, o Pai celestial as alimenta. Não têm vocês muito mais valor do que elas? </a:t>
            </a:r>
            <a:r>
              <a:rPr baseline="8928"/>
              <a:t>27 </a:t>
            </a:r>
            <a:r>
              <a:t>Quem de vocês, por mais que se preocupe, pode acrescentar uma hora que seja à sua vida?</a:t>
            </a:r>
            <a:br/>
          </a:p>
        </p:txBody>
      </p:sp>
      <p:pic>
        <p:nvPicPr>
          <p:cNvPr id="523"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25" name="Shape 525"/>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526" name="Shape 526"/>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Mateo 6:25-30</a:t>
            </a:r>
          </a:p>
        </p:txBody>
      </p:sp>
      <p:sp>
        <p:nvSpPr>
          <p:cNvPr id="527" name="Shape 527"/>
          <p:cNvSpPr/>
          <p:nvPr/>
        </p:nvSpPr>
        <p:spPr>
          <a:xfrm>
            <a:off x="3548062" y="3053465"/>
            <a:ext cx="17287876" cy="91709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1600"/>
              </a:spcBef>
              <a:defRPr b="1" sz="6200">
                <a:solidFill>
                  <a:srgbClr val="FFFFFF"/>
                </a:solidFill>
                <a:latin typeface="Times"/>
                <a:ea typeface="Times"/>
                <a:cs typeface="Times"/>
                <a:sym typeface="Times"/>
              </a:defRPr>
            </a:pPr>
            <a:r>
              <a:t>“Por que vocês se preocupam com roupas? Vejam como crescem os lírios do campo. Eles não trabalham nem tecem. </a:t>
            </a:r>
            <a:r>
              <a:rPr baseline="8064"/>
              <a:t>29 </a:t>
            </a:r>
            <a:r>
              <a:t>Contudo, eu lhes digo que nem Salomão, em todo o seu esplendor, vestiu-se como um deles. </a:t>
            </a:r>
            <a:r>
              <a:rPr baseline="8064"/>
              <a:t>30 </a:t>
            </a:r>
            <a:r>
              <a:t>Se Deus veste assim a erva do campo, que hoje existe e amanhã é lançada ao fogo, não vestirá muito mais a vocês, homens de pequena fé? </a:t>
            </a:r>
          </a:p>
        </p:txBody>
      </p:sp>
      <p:pic>
        <p:nvPicPr>
          <p:cNvPr id="528"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30" name="Shape 530"/>
          <p:cNvSpPr/>
          <p:nvPr/>
        </p:nvSpPr>
        <p:spPr>
          <a:xfrm>
            <a:off x="4281657" y="2857500"/>
            <a:ext cx="70023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1.</a:t>
            </a:r>
          </a:p>
        </p:txBody>
      </p:sp>
      <p:sp>
        <p:nvSpPr>
          <p:cNvPr id="531" name="Shape 531"/>
          <p:cNvSpPr/>
          <p:nvPr/>
        </p:nvSpPr>
        <p:spPr>
          <a:xfrm>
            <a:off x="4280296" y="4875609"/>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2.</a:t>
            </a:r>
          </a:p>
        </p:txBody>
      </p:sp>
      <p:sp>
        <p:nvSpPr>
          <p:cNvPr id="532" name="Shape 532"/>
          <p:cNvSpPr/>
          <p:nvPr/>
        </p:nvSpPr>
        <p:spPr>
          <a:xfrm>
            <a:off x="4280296" y="6893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3.</a:t>
            </a:r>
          </a:p>
        </p:txBody>
      </p:sp>
      <p:pic>
        <p:nvPicPr>
          <p:cNvPr id="533" name="justdosomething.png"/>
          <p:cNvPicPr>
            <a:picLocks noChangeAspect="1"/>
          </p:cNvPicPr>
          <p:nvPr/>
        </p:nvPicPr>
        <p:blipFill>
          <a:blip r:embed="rId2">
            <a:extLst/>
          </a:blip>
          <a:stretch>
            <a:fillRect/>
          </a:stretch>
        </p:blipFill>
        <p:spPr>
          <a:xfrm>
            <a:off x="3042811" y="11700451"/>
            <a:ext cx="1398244" cy="1964532"/>
          </a:xfrm>
          <a:prstGeom prst="rect">
            <a:avLst/>
          </a:prstGeom>
          <a:ln w="12700">
            <a:miter lim="400000"/>
          </a:ln>
        </p:spPr>
      </p:pic>
      <p:sp>
        <p:nvSpPr>
          <p:cNvPr id="534" name="Shape 534"/>
          <p:cNvSpPr/>
          <p:nvPr/>
        </p:nvSpPr>
        <p:spPr>
          <a:xfrm>
            <a:off x="4778170" y="12573000"/>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24</a:t>
            </a:r>
          </a:p>
        </p:txBody>
      </p:sp>
      <p:sp>
        <p:nvSpPr>
          <p:cNvPr id="535" name="Shape 535"/>
          <p:cNvSpPr/>
          <p:nvPr/>
        </p:nvSpPr>
        <p:spPr>
          <a:xfrm>
            <a:off x="5625767" y="6893718"/>
            <a:ext cx="6573157"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sz="5800">
                <a:solidFill>
                  <a:srgbClr val="FFFFFF"/>
                </a:solidFill>
                <a:latin typeface="+mj-lt"/>
                <a:ea typeface="+mj-ea"/>
                <a:cs typeface="+mj-cs"/>
                <a:sym typeface="Gill Sans"/>
              </a:defRPr>
            </a:pPr>
            <a:r>
              <a:t>Vontade da </a:t>
            </a:r>
            <a:r>
              <a:rPr i="1"/>
              <a:t>Direção</a:t>
            </a:r>
          </a:p>
        </p:txBody>
      </p:sp>
      <p:pic>
        <p:nvPicPr>
          <p:cNvPr id="536" name="Choices.tiff"/>
          <p:cNvPicPr>
            <a:picLocks noChangeAspect="1"/>
          </p:cNvPicPr>
          <p:nvPr/>
        </p:nvPicPr>
        <p:blipFill>
          <a:blip r:embed="rId3">
            <a:extLst/>
          </a:blip>
          <a:stretch>
            <a:fillRect/>
          </a:stretch>
        </p:blipFill>
        <p:spPr>
          <a:xfrm>
            <a:off x="12781359" y="6840140"/>
            <a:ext cx="7643813" cy="5000626"/>
          </a:xfrm>
          <a:prstGeom prst="rect">
            <a:avLst/>
          </a:prstGeom>
          <a:ln w="12700">
            <a:miter lim="400000"/>
          </a:ln>
        </p:spPr>
      </p:pic>
      <p:sp>
        <p:nvSpPr>
          <p:cNvPr id="537" name="Shape 537"/>
          <p:cNvSpPr/>
          <p:nvPr/>
        </p:nvSpPr>
        <p:spPr>
          <a:xfrm>
            <a:off x="6959473" y="375046"/>
            <a:ext cx="10450351"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3 Maneiras da “Vontade de Deus”</a:t>
            </a:r>
          </a:p>
        </p:txBody>
      </p:sp>
      <p:sp>
        <p:nvSpPr>
          <p:cNvPr id="538" name="Shape 538"/>
          <p:cNvSpPr/>
          <p:nvPr/>
        </p:nvSpPr>
        <p:spPr>
          <a:xfrm>
            <a:off x="5622758" y="2857500"/>
            <a:ext cx="623720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sz="5800">
                <a:solidFill>
                  <a:srgbClr val="FFFFFF"/>
                </a:solidFill>
                <a:latin typeface="+mj-lt"/>
                <a:ea typeface="+mj-ea"/>
                <a:cs typeface="+mj-cs"/>
                <a:sym typeface="Gill Sans"/>
              </a:defRPr>
            </a:pPr>
            <a:r>
              <a:t>Vontade por </a:t>
            </a:r>
            <a:r>
              <a:rPr i="1"/>
              <a:t>Decreto</a:t>
            </a:r>
          </a:p>
        </p:txBody>
      </p:sp>
      <p:sp>
        <p:nvSpPr>
          <p:cNvPr id="539" name="Shape 539"/>
          <p:cNvSpPr/>
          <p:nvPr/>
        </p:nvSpPr>
        <p:spPr>
          <a:xfrm>
            <a:off x="5622758" y="4875609"/>
            <a:ext cx="618968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sz="5800">
                <a:solidFill>
                  <a:srgbClr val="FFFFFF"/>
                </a:solidFill>
                <a:latin typeface="+mj-lt"/>
                <a:ea typeface="+mj-ea"/>
                <a:cs typeface="+mj-cs"/>
                <a:sym typeface="Gill Sans"/>
              </a:defRPr>
            </a:pPr>
            <a:r>
              <a:t>Vontade por </a:t>
            </a:r>
            <a:r>
              <a:rPr i="1"/>
              <a:t>Escolha</a:t>
            </a:r>
          </a:p>
        </p:txBody>
      </p:sp>
      <p:pic>
        <p:nvPicPr>
          <p:cNvPr id="540" name="Screenshot 2016-11-04 09.37.54.png"/>
          <p:cNvPicPr>
            <a:picLocks noChangeAspect="1"/>
          </p:cNvPicPr>
          <p:nvPr/>
        </p:nvPicPr>
        <p:blipFill>
          <a:blip r:embed="rId4">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35"/>
                                        </p:tgtEl>
                                        <p:attrNameLst>
                                          <p:attrName>style.visibility</p:attrName>
                                        </p:attrNameLst>
                                      </p:cBhvr>
                                      <p:to>
                                        <p:strVal val="visible"/>
                                      </p:to>
                                    </p:set>
                                    <p:animEffect filter="dissolve" transition="in">
                                      <p:cBhvr>
                                        <p:cTn id="7" dur="500"/>
                                        <p:tgtEl>
                                          <p:spTgt spid="535"/>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536"/>
                                        </p:tgtEl>
                                        <p:attrNameLst>
                                          <p:attrName>style.visibility</p:attrName>
                                        </p:attrNameLst>
                                      </p:cBhvr>
                                      <p:to>
                                        <p:strVal val="visible"/>
                                      </p:to>
                                    </p:set>
                                    <p:animEffect filter="dissolve" transition="in">
                                      <p:cBhvr>
                                        <p:cTn id="11" dur="500"/>
                                        <p:tgtEl>
                                          <p:spTgt spid="536"/>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538"/>
                                        </p:tgtEl>
                                        <p:attrNameLst>
                                          <p:attrName>style.visibility</p:attrName>
                                        </p:attrNameLst>
                                      </p:cBhvr>
                                      <p:to>
                                        <p:strVal val="visible"/>
                                      </p:to>
                                    </p:set>
                                    <p:animEffect filter="dissolve" transition="in">
                                      <p:cBhvr>
                                        <p:cTn id="16" dur="500"/>
                                        <p:tgtEl>
                                          <p:spTgt spid="538"/>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539"/>
                                        </p:tgtEl>
                                        <p:attrNameLst>
                                          <p:attrName>style.visibility</p:attrName>
                                        </p:attrNameLst>
                                      </p:cBhvr>
                                      <p:to>
                                        <p:strVal val="visible"/>
                                      </p:to>
                                    </p:set>
                                    <p:animEffect filter="dissolve" transition="in">
                                      <p:cBhvr>
                                        <p:cTn id="21" dur="500"/>
                                        <p:tgtEl>
                                          <p:spTgt spid="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9" grpId="4"/>
      <p:bldP build="whole" bldLvl="1" animBg="1" rev="0" advAuto="0" spid="538" grpId="3"/>
      <p:bldP build="whole" bldLvl="1" animBg="1" rev="0" advAuto="0" spid="535" grpId="1"/>
      <p:bldP build="whole" bldLvl="1" animBg="1" rev="0" advAuto="0" spid="536" grpId="2"/>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42" name="Shape 542"/>
          <p:cNvSpPr/>
          <p:nvPr/>
        </p:nvSpPr>
        <p:spPr>
          <a:xfrm>
            <a:off x="5102735" y="375046"/>
            <a:ext cx="14163828"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Como respondemos a Vontade de Deus?</a:t>
            </a:r>
          </a:p>
        </p:txBody>
      </p:sp>
      <p:sp>
        <p:nvSpPr>
          <p:cNvPr id="543" name="Shape 543"/>
          <p:cNvSpPr/>
          <p:nvPr/>
        </p:nvSpPr>
        <p:spPr>
          <a:xfrm>
            <a:off x="4281657" y="2857500"/>
            <a:ext cx="70023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1.</a:t>
            </a:r>
          </a:p>
        </p:txBody>
      </p:sp>
      <p:sp>
        <p:nvSpPr>
          <p:cNvPr id="544" name="Shape 544"/>
          <p:cNvSpPr/>
          <p:nvPr/>
        </p:nvSpPr>
        <p:spPr>
          <a:xfrm>
            <a:off x="4280296" y="4875609"/>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2.</a:t>
            </a:r>
          </a:p>
        </p:txBody>
      </p:sp>
      <p:sp>
        <p:nvSpPr>
          <p:cNvPr id="545" name="Shape 545"/>
          <p:cNvSpPr/>
          <p:nvPr/>
        </p:nvSpPr>
        <p:spPr>
          <a:xfrm>
            <a:off x="4280296" y="6893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3.</a:t>
            </a:r>
          </a:p>
        </p:txBody>
      </p:sp>
      <p:sp>
        <p:nvSpPr>
          <p:cNvPr id="546" name="Shape 546"/>
          <p:cNvSpPr/>
          <p:nvPr/>
        </p:nvSpPr>
        <p:spPr>
          <a:xfrm>
            <a:off x="13713177" y="2857500"/>
            <a:ext cx="3387823"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CONFIAR</a:t>
            </a:r>
          </a:p>
        </p:txBody>
      </p:sp>
      <p:sp>
        <p:nvSpPr>
          <p:cNvPr id="547" name="Shape 547"/>
          <p:cNvSpPr/>
          <p:nvPr/>
        </p:nvSpPr>
        <p:spPr>
          <a:xfrm>
            <a:off x="5625767" y="6893718"/>
            <a:ext cx="6573157"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sz="5800">
                <a:solidFill>
                  <a:srgbClr val="FFFFFF"/>
                </a:solidFill>
                <a:latin typeface="+mj-lt"/>
                <a:ea typeface="+mj-ea"/>
                <a:cs typeface="+mj-cs"/>
                <a:sym typeface="Gill Sans"/>
              </a:defRPr>
            </a:pPr>
            <a:r>
              <a:t>Vontade da </a:t>
            </a:r>
            <a:r>
              <a:rPr i="1"/>
              <a:t>Direção</a:t>
            </a:r>
          </a:p>
        </p:txBody>
      </p:sp>
      <p:sp>
        <p:nvSpPr>
          <p:cNvPr id="548" name="Shape 548"/>
          <p:cNvSpPr/>
          <p:nvPr/>
        </p:nvSpPr>
        <p:spPr>
          <a:xfrm>
            <a:off x="5622758" y="2857500"/>
            <a:ext cx="623720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sz="5800">
                <a:solidFill>
                  <a:srgbClr val="FFFFFF"/>
                </a:solidFill>
                <a:latin typeface="+mj-lt"/>
                <a:ea typeface="+mj-ea"/>
                <a:cs typeface="+mj-cs"/>
                <a:sym typeface="Gill Sans"/>
              </a:defRPr>
            </a:pPr>
            <a:r>
              <a:t>Vontade por </a:t>
            </a:r>
            <a:r>
              <a:rPr i="1"/>
              <a:t>Decreto</a:t>
            </a:r>
          </a:p>
        </p:txBody>
      </p:sp>
      <p:sp>
        <p:nvSpPr>
          <p:cNvPr id="549" name="Shape 549"/>
          <p:cNvSpPr/>
          <p:nvPr/>
        </p:nvSpPr>
        <p:spPr>
          <a:xfrm>
            <a:off x="5622758" y="4875609"/>
            <a:ext cx="618968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sz="5800">
                <a:solidFill>
                  <a:srgbClr val="FFFFFF"/>
                </a:solidFill>
                <a:latin typeface="+mj-lt"/>
                <a:ea typeface="+mj-ea"/>
                <a:cs typeface="+mj-cs"/>
                <a:sym typeface="Gill Sans"/>
              </a:defRPr>
            </a:pPr>
            <a:r>
              <a:t>Vontade por </a:t>
            </a:r>
            <a:r>
              <a:rPr i="1"/>
              <a:t>Escolha</a:t>
            </a:r>
          </a:p>
        </p:txBody>
      </p:sp>
      <p:pic>
        <p:nvPicPr>
          <p:cNvPr id="550"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546"/>
                                        </p:tgtEl>
                                        <p:attrNameLst>
                                          <p:attrName>style.visibility</p:attrName>
                                        </p:attrNameLst>
                                      </p:cBhvr>
                                      <p:to>
                                        <p:strVal val="visible"/>
                                      </p:to>
                                    </p:set>
                                    <p:anim calcmode="lin" valueType="num">
                                      <p:cBhvr>
                                        <p:cTn id="7" dur="1000" fill="hold"/>
                                        <p:tgtEl>
                                          <p:spTgt spid="546"/>
                                        </p:tgtEl>
                                        <p:attrNameLst>
                                          <p:attrName>ppt_x</p:attrName>
                                        </p:attrNameLst>
                                      </p:cBhvr>
                                      <p:tavLst>
                                        <p:tav tm="0">
                                          <p:val>
                                            <p:strVal val="1+#ppt_w/2"/>
                                          </p:val>
                                        </p:tav>
                                        <p:tav tm="100000">
                                          <p:val>
                                            <p:strVal val="#ppt_x"/>
                                          </p:val>
                                        </p:tav>
                                      </p:tavLst>
                                    </p:anim>
                                    <p:anim calcmode="lin" valueType="num">
                                      <p:cBhvr>
                                        <p:cTn id="8" dur="1000" fill="hold"/>
                                        <p:tgtEl>
                                          <p:spTgt spid="5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9" grpId="2" fill="hold">
                                  <p:stCondLst>
                                    <p:cond delay="0"/>
                                  </p:stCondLst>
                                  <p:iterate type="el" backwards="0">
                                    <p:tmAbs val="0"/>
                                  </p:iterate>
                                  <p:childTnLst>
                                    <p:set>
                                      <p:cBhvr>
                                        <p:cTn id="12" fill="hold"/>
                                        <p:tgtEl>
                                          <p:spTgt spid="547"/>
                                        </p:tgtEl>
                                        <p:attrNameLst>
                                          <p:attrName>style.visibility</p:attrName>
                                        </p:attrNameLst>
                                      </p:cBhvr>
                                      <p:to>
                                        <p:strVal val="visible"/>
                                      </p:to>
                                    </p:set>
                                    <p:animEffect filter="dissolve" transition="in">
                                      <p:cBhvr>
                                        <p:cTn id="13" dur="500"/>
                                        <p:tgtEl>
                                          <p:spTgt spid="547"/>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ID="9" grpId="3" fill="hold">
                                  <p:stCondLst>
                                    <p:cond delay="0"/>
                                  </p:stCondLst>
                                  <p:iterate type="el" backwards="0">
                                    <p:tmAbs val="0"/>
                                  </p:iterate>
                                  <p:childTnLst>
                                    <p:set>
                                      <p:cBhvr>
                                        <p:cTn id="17" fill="hold"/>
                                        <p:tgtEl>
                                          <p:spTgt spid="548"/>
                                        </p:tgtEl>
                                        <p:attrNameLst>
                                          <p:attrName>style.visibility</p:attrName>
                                        </p:attrNameLst>
                                      </p:cBhvr>
                                      <p:to>
                                        <p:strVal val="visible"/>
                                      </p:to>
                                    </p:set>
                                    <p:animEffect filter="dissolve" transition="in">
                                      <p:cBhvr>
                                        <p:cTn id="18" dur="500"/>
                                        <p:tgtEl>
                                          <p:spTgt spid="548"/>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9" grpId="4" fill="hold">
                                  <p:stCondLst>
                                    <p:cond delay="0"/>
                                  </p:stCondLst>
                                  <p:iterate type="el" backwards="0">
                                    <p:tmAbs val="0"/>
                                  </p:iterate>
                                  <p:childTnLst>
                                    <p:set>
                                      <p:cBhvr>
                                        <p:cTn id="22" fill="hold"/>
                                        <p:tgtEl>
                                          <p:spTgt spid="549"/>
                                        </p:tgtEl>
                                        <p:attrNameLst>
                                          <p:attrName>style.visibility</p:attrName>
                                        </p:attrNameLst>
                                      </p:cBhvr>
                                      <p:to>
                                        <p:strVal val="visible"/>
                                      </p:to>
                                    </p:set>
                                    <p:animEffect filter="dissolve" transition="in">
                                      <p:cBhvr>
                                        <p:cTn id="23" dur="500"/>
                                        <p:tgtEl>
                                          <p:spTgt spid="5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6" grpId="1"/>
      <p:bldP build="whole" bldLvl="1" animBg="1" rev="0" advAuto="0" spid="547" grpId="2"/>
      <p:bldP build="whole" bldLvl="1" animBg="1" rev="0" advAuto="0" spid="549" grpId="4"/>
      <p:bldP build="whole" bldLvl="1" animBg="1" rev="0" advAuto="0" spid="548" grpId="3"/>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52" name="Shape 552"/>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553" name="Shape 553"/>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Isaías 46:9-10</a:t>
            </a:r>
          </a:p>
        </p:txBody>
      </p:sp>
      <p:sp>
        <p:nvSpPr>
          <p:cNvPr id="554" name="Shape 554"/>
          <p:cNvSpPr/>
          <p:nvPr/>
        </p:nvSpPr>
        <p:spPr>
          <a:xfrm>
            <a:off x="3548062" y="2793070"/>
            <a:ext cx="17287876" cy="1047273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b="1" sz="6600">
                <a:solidFill>
                  <a:srgbClr val="FFFFFF"/>
                </a:solidFill>
              </a:defRPr>
            </a:pPr>
            <a:r>
              <a:t>9Lembrem-se das coisas passadas, das coisas muito antigas! Eu sou Deus, e não há nenhum outro; eu sou Deus, e não há nenhum como eu. </a:t>
            </a:r>
          </a:p>
          <a:p>
            <a:pPr>
              <a:spcBef>
                <a:spcPts val="1600"/>
              </a:spcBef>
              <a:defRPr b="1" sz="6600">
                <a:solidFill>
                  <a:srgbClr val="FFFFFF"/>
                </a:solidFill>
              </a:defRPr>
            </a:pPr>
            <a:r>
              <a:rPr baseline="9848"/>
              <a:t>10 </a:t>
            </a:r>
            <a:r>
              <a:t>Desde o início faço conhecido o fim, desde tempos remotos, o que ainda virá. Digo: Meu propósito permanecerá em pé, e farei tudo o que me agrada.</a:t>
            </a:r>
            <a:br/>
          </a:p>
        </p:txBody>
      </p:sp>
      <p:pic>
        <p:nvPicPr>
          <p:cNvPr id="555"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57" name="Shape 557"/>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558" name="Shape 558"/>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Romanos 8:28</a:t>
            </a:r>
          </a:p>
        </p:txBody>
      </p:sp>
      <p:sp>
        <p:nvSpPr>
          <p:cNvPr id="559" name="Shape 559"/>
          <p:cNvSpPr/>
          <p:nvPr/>
        </p:nvSpPr>
        <p:spPr>
          <a:xfrm>
            <a:off x="3655218" y="3929856"/>
            <a:ext cx="17287876" cy="58562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1600"/>
              </a:spcBef>
              <a:defRPr b="1" sz="7000">
                <a:solidFill>
                  <a:srgbClr val="FFFFFF"/>
                </a:solidFill>
                <a:latin typeface="Times"/>
                <a:ea typeface="Times"/>
                <a:cs typeface="Times"/>
                <a:sym typeface="Times"/>
              </a:defRPr>
            </a:pPr>
            <a:r>
              <a:t>Sabemos que Deus age em todas as coisas para o bem daqueles que o amam,</a:t>
            </a:r>
            <a:r>
              <a:rPr baseline="11428"/>
              <a:t> </a:t>
            </a:r>
            <a:r>
              <a:t>dos que foram chamados de acordo com o seu propósito. </a:t>
            </a:r>
          </a:p>
        </p:txBody>
      </p:sp>
      <p:pic>
        <p:nvPicPr>
          <p:cNvPr id="560"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395" name="irresponsible-adult-child-900.png"/>
          <p:cNvPicPr>
            <a:picLocks noChangeAspect="1"/>
          </p:cNvPicPr>
          <p:nvPr/>
        </p:nvPicPr>
        <p:blipFill>
          <a:blip r:embed="rId2">
            <a:extLst/>
          </a:blip>
          <a:stretch>
            <a:fillRect/>
          </a:stretch>
        </p:blipFill>
        <p:spPr>
          <a:xfrm>
            <a:off x="2886054" y="2919402"/>
            <a:ext cx="18611894" cy="9305946"/>
          </a:xfrm>
          <a:prstGeom prst="rect">
            <a:avLst/>
          </a:prstGeom>
          <a:ln w="12700">
            <a:miter lim="400000"/>
          </a:ln>
        </p:spPr>
      </p:pic>
      <p:sp>
        <p:nvSpPr>
          <p:cNvPr id="396" name="Shape 396"/>
          <p:cNvSpPr/>
          <p:nvPr/>
        </p:nvSpPr>
        <p:spPr>
          <a:xfrm>
            <a:off x="5426322" y="446484"/>
            <a:ext cx="13516653"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Uma geração que não quer se madurar...</a:t>
            </a:r>
          </a:p>
        </p:txBody>
      </p:sp>
      <p:pic>
        <p:nvPicPr>
          <p:cNvPr id="397" name="Kids-Playing-Video-Games.png"/>
          <p:cNvPicPr>
            <a:picLocks noChangeAspect="1"/>
          </p:cNvPicPr>
          <p:nvPr/>
        </p:nvPicPr>
        <p:blipFill>
          <a:blip r:embed="rId3">
            <a:extLst/>
          </a:blip>
          <a:stretch>
            <a:fillRect/>
          </a:stretch>
        </p:blipFill>
        <p:spPr>
          <a:xfrm>
            <a:off x="14932119" y="3276788"/>
            <a:ext cx="4699607" cy="3554830"/>
          </a:xfrm>
          <a:prstGeom prst="rect">
            <a:avLst/>
          </a:prstGeom>
          <a:ln w="12700">
            <a:miter lim="400000"/>
          </a:ln>
        </p:spPr>
      </p:pic>
      <p:pic>
        <p:nvPicPr>
          <p:cNvPr id="398" name="videogames.png"/>
          <p:cNvPicPr>
            <a:picLocks noChangeAspect="1"/>
          </p:cNvPicPr>
          <p:nvPr/>
        </p:nvPicPr>
        <p:blipFill>
          <a:blip r:embed="rId4">
            <a:extLst/>
          </a:blip>
          <a:stretch>
            <a:fillRect/>
          </a:stretch>
        </p:blipFill>
        <p:spPr>
          <a:xfrm>
            <a:off x="14843003" y="8457810"/>
            <a:ext cx="4877837" cy="3658378"/>
          </a:xfrm>
          <a:prstGeom prst="rect">
            <a:avLst/>
          </a:prstGeom>
          <a:ln w="12700">
            <a:miter lim="400000"/>
          </a:ln>
        </p:spPr>
      </p:pic>
      <p:sp>
        <p:nvSpPr>
          <p:cNvPr id="399" name="Shape 399"/>
          <p:cNvSpPr/>
          <p:nvPr/>
        </p:nvSpPr>
        <p:spPr>
          <a:xfrm>
            <a:off x="16203662" y="1857375"/>
            <a:ext cx="2141818"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6 anos</a:t>
            </a:r>
          </a:p>
        </p:txBody>
      </p:sp>
      <p:sp>
        <p:nvSpPr>
          <p:cNvPr id="400" name="Shape 400"/>
          <p:cNvSpPr/>
          <p:nvPr/>
        </p:nvSpPr>
        <p:spPr>
          <a:xfrm>
            <a:off x="16022835" y="12430125"/>
            <a:ext cx="2516865"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20 anos</a:t>
            </a:r>
          </a:p>
        </p:txBody>
      </p:sp>
      <p:sp>
        <p:nvSpPr>
          <p:cNvPr id="401" name="Shape 401"/>
          <p:cNvSpPr/>
          <p:nvPr/>
        </p:nvSpPr>
        <p:spPr>
          <a:xfrm rot="5400482">
            <a:off x="16388953" y="6983015"/>
            <a:ext cx="1785938" cy="1785939"/>
          </a:xfrm>
          <a:prstGeom prst="rightArrow">
            <a:avLst>
              <a:gd name="adj1" fmla="val 57398"/>
              <a:gd name="adj2" fmla="val 49628"/>
            </a:avLst>
          </a:prstGeom>
          <a:solidFill>
            <a:srgbClr val="FFFFFF"/>
          </a:solidFill>
          <a:ln w="25400">
            <a:solidFill>
              <a:srgbClr val="000000"/>
            </a:solidFill>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402" name="Screenshot 2016-11-04 09.37.54.png"/>
          <p:cNvPicPr>
            <a:picLocks noChangeAspect="1"/>
          </p:cNvPicPr>
          <p:nvPr/>
        </p:nvPicPr>
        <p:blipFill>
          <a:blip r:embed="rId5">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99"/>
                                        </p:tgtEl>
                                        <p:attrNameLst>
                                          <p:attrName>style.visibility</p:attrName>
                                        </p:attrNameLst>
                                      </p:cBhvr>
                                      <p:to>
                                        <p:strVal val="visible"/>
                                      </p:to>
                                    </p:set>
                                    <p:animEffect filter="dissolve" transition="in">
                                      <p:cBhvr>
                                        <p:cTn id="7" dur="500"/>
                                        <p:tgtEl>
                                          <p:spTgt spid="399"/>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397"/>
                                        </p:tgtEl>
                                        <p:attrNameLst>
                                          <p:attrName>style.visibility</p:attrName>
                                        </p:attrNameLst>
                                      </p:cBhvr>
                                      <p:to>
                                        <p:strVal val="visible"/>
                                      </p:to>
                                    </p:set>
                                    <p:animEffect filter="dissolve" transition="in">
                                      <p:cBhvr>
                                        <p:cTn id="11" dur="500"/>
                                        <p:tgtEl>
                                          <p:spTgt spid="397"/>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1" presetID="22" grpId="3" fill="hold">
                                  <p:stCondLst>
                                    <p:cond delay="0"/>
                                  </p:stCondLst>
                                  <p:iterate type="el" backwards="0">
                                    <p:tmAbs val="0"/>
                                  </p:iterate>
                                  <p:childTnLst>
                                    <p:set>
                                      <p:cBhvr>
                                        <p:cTn id="15" fill="hold"/>
                                        <p:tgtEl>
                                          <p:spTgt spid="401"/>
                                        </p:tgtEl>
                                        <p:attrNameLst>
                                          <p:attrName>style.visibility</p:attrName>
                                        </p:attrNameLst>
                                      </p:cBhvr>
                                      <p:to>
                                        <p:strVal val="visible"/>
                                      </p:to>
                                    </p:set>
                                    <p:animEffect filter="wipe(up)" transition="in">
                                      <p:cBhvr>
                                        <p:cTn id="16" dur="500"/>
                                        <p:tgtEl>
                                          <p:spTgt spid="401"/>
                                        </p:tgtEl>
                                      </p:cBhvr>
                                    </p:animEffect>
                                  </p:childTnLst>
                                </p:cTn>
                              </p:par>
                            </p:childTnLst>
                          </p:cTn>
                        </p:par>
                        <p:par>
                          <p:cTn id="17" fill="hold">
                            <p:stCondLst>
                              <p:cond delay="500"/>
                            </p:stCondLst>
                            <p:childTnLst>
                              <p:par>
                                <p:cTn id="18" presetClass="entr" nodeType="afterEffect" presetID="9" grpId="4" fill="hold">
                                  <p:stCondLst>
                                    <p:cond delay="0"/>
                                  </p:stCondLst>
                                  <p:iterate type="el" backwards="0">
                                    <p:tmAbs val="0"/>
                                  </p:iterate>
                                  <p:childTnLst>
                                    <p:set>
                                      <p:cBhvr>
                                        <p:cTn id="19" fill="hold"/>
                                        <p:tgtEl>
                                          <p:spTgt spid="400"/>
                                        </p:tgtEl>
                                        <p:attrNameLst>
                                          <p:attrName>style.visibility</p:attrName>
                                        </p:attrNameLst>
                                      </p:cBhvr>
                                      <p:to>
                                        <p:strVal val="visible"/>
                                      </p:to>
                                    </p:set>
                                    <p:animEffect filter="dissolve" transition="in">
                                      <p:cBhvr>
                                        <p:cTn id="20" dur="500"/>
                                        <p:tgtEl>
                                          <p:spTgt spid="400"/>
                                        </p:tgtEl>
                                      </p:cBhvr>
                                    </p:animEffect>
                                  </p:childTnLst>
                                </p:cTn>
                              </p:par>
                            </p:childTnLst>
                          </p:cTn>
                        </p:par>
                        <p:par>
                          <p:cTn id="21" fill="hold">
                            <p:stCondLst>
                              <p:cond delay="1000"/>
                            </p:stCondLst>
                            <p:childTnLst>
                              <p:par>
                                <p:cTn id="22" presetClass="entr" nodeType="afterEffect" presetID="9" grpId="5" fill="hold">
                                  <p:stCondLst>
                                    <p:cond delay="0"/>
                                  </p:stCondLst>
                                  <p:iterate type="el" backwards="0">
                                    <p:tmAbs val="0"/>
                                  </p:iterate>
                                  <p:childTnLst>
                                    <p:set>
                                      <p:cBhvr>
                                        <p:cTn id="23" fill="hold"/>
                                        <p:tgtEl>
                                          <p:spTgt spid="398"/>
                                        </p:tgtEl>
                                        <p:attrNameLst>
                                          <p:attrName>style.visibility</p:attrName>
                                        </p:attrNameLst>
                                      </p:cBhvr>
                                      <p:to>
                                        <p:strVal val="visible"/>
                                      </p:to>
                                    </p:set>
                                    <p:animEffect filter="dissolve" transition="in">
                                      <p:cBhvr>
                                        <p:cTn id="24" dur="500"/>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7" grpId="2"/>
      <p:bldP build="whole" bldLvl="1" animBg="1" rev="0" advAuto="0" spid="401" grpId="3"/>
      <p:bldP build="whole" bldLvl="1" animBg="1" rev="0" advAuto="0" spid="399" grpId="1"/>
      <p:bldP build="whole" bldLvl="1" animBg="1" rev="0" advAuto="0" spid="400" grpId="4"/>
      <p:bldP build="whole" bldLvl="1" animBg="1" rev="0" advAuto="0" spid="398" grpId="5"/>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62" name="Shape 562"/>
          <p:cNvSpPr/>
          <p:nvPr/>
        </p:nvSpPr>
        <p:spPr>
          <a:xfrm>
            <a:off x="4281657" y="2857500"/>
            <a:ext cx="70023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1.</a:t>
            </a:r>
          </a:p>
        </p:txBody>
      </p:sp>
      <p:sp>
        <p:nvSpPr>
          <p:cNvPr id="563" name="Shape 563"/>
          <p:cNvSpPr/>
          <p:nvPr/>
        </p:nvSpPr>
        <p:spPr>
          <a:xfrm>
            <a:off x="4280296" y="4875609"/>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2.</a:t>
            </a:r>
          </a:p>
        </p:txBody>
      </p:sp>
      <p:sp>
        <p:nvSpPr>
          <p:cNvPr id="564" name="Shape 564"/>
          <p:cNvSpPr/>
          <p:nvPr/>
        </p:nvSpPr>
        <p:spPr>
          <a:xfrm>
            <a:off x="4280296" y="6893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3.</a:t>
            </a:r>
          </a:p>
        </p:txBody>
      </p:sp>
      <p:sp>
        <p:nvSpPr>
          <p:cNvPr id="565" name="Shape 565"/>
          <p:cNvSpPr/>
          <p:nvPr/>
        </p:nvSpPr>
        <p:spPr>
          <a:xfrm>
            <a:off x="13713177" y="2857500"/>
            <a:ext cx="3387823"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CONFIAR</a:t>
            </a:r>
          </a:p>
        </p:txBody>
      </p:sp>
      <p:sp>
        <p:nvSpPr>
          <p:cNvPr id="566" name="Shape 566"/>
          <p:cNvSpPr/>
          <p:nvPr/>
        </p:nvSpPr>
        <p:spPr>
          <a:xfrm>
            <a:off x="13710046" y="4875609"/>
            <a:ext cx="2606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SEGUIR</a:t>
            </a:r>
          </a:p>
        </p:txBody>
      </p:sp>
      <p:sp>
        <p:nvSpPr>
          <p:cNvPr id="567" name="Shape 567"/>
          <p:cNvSpPr/>
          <p:nvPr/>
        </p:nvSpPr>
        <p:spPr>
          <a:xfrm>
            <a:off x="5625767" y="6893718"/>
            <a:ext cx="6573157"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sz="5800">
                <a:solidFill>
                  <a:srgbClr val="FFFFFF"/>
                </a:solidFill>
                <a:latin typeface="+mj-lt"/>
                <a:ea typeface="+mj-ea"/>
                <a:cs typeface="+mj-cs"/>
                <a:sym typeface="Gill Sans"/>
              </a:defRPr>
            </a:pPr>
            <a:r>
              <a:t>Vontade da </a:t>
            </a:r>
            <a:r>
              <a:rPr i="1"/>
              <a:t>Direção</a:t>
            </a:r>
          </a:p>
        </p:txBody>
      </p:sp>
      <p:sp>
        <p:nvSpPr>
          <p:cNvPr id="568" name="Shape 568"/>
          <p:cNvSpPr/>
          <p:nvPr/>
        </p:nvSpPr>
        <p:spPr>
          <a:xfrm>
            <a:off x="5622758" y="2857500"/>
            <a:ext cx="623720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sz="5800">
                <a:solidFill>
                  <a:srgbClr val="FFFFFF"/>
                </a:solidFill>
                <a:latin typeface="+mj-lt"/>
                <a:ea typeface="+mj-ea"/>
                <a:cs typeface="+mj-cs"/>
                <a:sym typeface="Gill Sans"/>
              </a:defRPr>
            </a:pPr>
            <a:r>
              <a:t>Vontade por </a:t>
            </a:r>
            <a:r>
              <a:rPr i="1"/>
              <a:t>Decreto</a:t>
            </a:r>
          </a:p>
        </p:txBody>
      </p:sp>
      <p:sp>
        <p:nvSpPr>
          <p:cNvPr id="569" name="Shape 569"/>
          <p:cNvSpPr/>
          <p:nvPr/>
        </p:nvSpPr>
        <p:spPr>
          <a:xfrm>
            <a:off x="5622758" y="4875609"/>
            <a:ext cx="618968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sz="5800">
                <a:solidFill>
                  <a:srgbClr val="FFFFFF"/>
                </a:solidFill>
                <a:latin typeface="+mj-lt"/>
                <a:ea typeface="+mj-ea"/>
                <a:cs typeface="+mj-cs"/>
                <a:sym typeface="Gill Sans"/>
              </a:defRPr>
            </a:pPr>
            <a:r>
              <a:t>Vontade por </a:t>
            </a:r>
            <a:r>
              <a:rPr i="1"/>
              <a:t>Escolha</a:t>
            </a:r>
          </a:p>
        </p:txBody>
      </p:sp>
      <p:sp>
        <p:nvSpPr>
          <p:cNvPr id="570" name="Shape 570"/>
          <p:cNvSpPr/>
          <p:nvPr/>
        </p:nvSpPr>
        <p:spPr>
          <a:xfrm>
            <a:off x="5102735" y="375046"/>
            <a:ext cx="14163828"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Como respondemos a Vontade de Deus?</a:t>
            </a:r>
          </a:p>
        </p:txBody>
      </p:sp>
      <p:pic>
        <p:nvPicPr>
          <p:cNvPr id="571"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566"/>
                                        </p:tgtEl>
                                        <p:attrNameLst>
                                          <p:attrName>style.visibility</p:attrName>
                                        </p:attrNameLst>
                                      </p:cBhvr>
                                      <p:to>
                                        <p:strVal val="visible"/>
                                      </p:to>
                                    </p:set>
                                    <p:anim calcmode="lin" valueType="num">
                                      <p:cBhvr>
                                        <p:cTn id="7" dur="1000" fill="hold"/>
                                        <p:tgtEl>
                                          <p:spTgt spid="566"/>
                                        </p:tgtEl>
                                        <p:attrNameLst>
                                          <p:attrName>ppt_x</p:attrName>
                                        </p:attrNameLst>
                                      </p:cBhvr>
                                      <p:tavLst>
                                        <p:tav tm="0">
                                          <p:val>
                                            <p:strVal val="1+#ppt_w/2"/>
                                          </p:val>
                                        </p:tav>
                                        <p:tav tm="100000">
                                          <p:val>
                                            <p:strVal val="#ppt_x"/>
                                          </p:val>
                                        </p:tav>
                                      </p:tavLst>
                                    </p:anim>
                                    <p:anim calcmode="lin" valueType="num">
                                      <p:cBhvr>
                                        <p:cTn id="8" dur="1000" fill="hold"/>
                                        <p:tgtEl>
                                          <p:spTgt spid="5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9" grpId="2" fill="hold">
                                  <p:stCondLst>
                                    <p:cond delay="0"/>
                                  </p:stCondLst>
                                  <p:iterate type="el" backwards="0">
                                    <p:tmAbs val="0"/>
                                  </p:iterate>
                                  <p:childTnLst>
                                    <p:set>
                                      <p:cBhvr>
                                        <p:cTn id="12" fill="hold"/>
                                        <p:tgtEl>
                                          <p:spTgt spid="567"/>
                                        </p:tgtEl>
                                        <p:attrNameLst>
                                          <p:attrName>style.visibility</p:attrName>
                                        </p:attrNameLst>
                                      </p:cBhvr>
                                      <p:to>
                                        <p:strVal val="visible"/>
                                      </p:to>
                                    </p:set>
                                    <p:animEffect filter="dissolve" transition="in">
                                      <p:cBhvr>
                                        <p:cTn id="13" dur="500"/>
                                        <p:tgtEl>
                                          <p:spTgt spid="567"/>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ID="9" grpId="3" fill="hold">
                                  <p:stCondLst>
                                    <p:cond delay="0"/>
                                  </p:stCondLst>
                                  <p:iterate type="el" backwards="0">
                                    <p:tmAbs val="0"/>
                                  </p:iterate>
                                  <p:childTnLst>
                                    <p:set>
                                      <p:cBhvr>
                                        <p:cTn id="17" fill="hold"/>
                                        <p:tgtEl>
                                          <p:spTgt spid="568"/>
                                        </p:tgtEl>
                                        <p:attrNameLst>
                                          <p:attrName>style.visibility</p:attrName>
                                        </p:attrNameLst>
                                      </p:cBhvr>
                                      <p:to>
                                        <p:strVal val="visible"/>
                                      </p:to>
                                    </p:set>
                                    <p:animEffect filter="dissolve" transition="in">
                                      <p:cBhvr>
                                        <p:cTn id="18" dur="500"/>
                                        <p:tgtEl>
                                          <p:spTgt spid="568"/>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9" grpId="4" fill="hold">
                                  <p:stCondLst>
                                    <p:cond delay="0"/>
                                  </p:stCondLst>
                                  <p:iterate type="el" backwards="0">
                                    <p:tmAbs val="0"/>
                                  </p:iterate>
                                  <p:childTnLst>
                                    <p:set>
                                      <p:cBhvr>
                                        <p:cTn id="22" fill="hold"/>
                                        <p:tgtEl>
                                          <p:spTgt spid="569"/>
                                        </p:tgtEl>
                                        <p:attrNameLst>
                                          <p:attrName>style.visibility</p:attrName>
                                        </p:attrNameLst>
                                      </p:cBhvr>
                                      <p:to>
                                        <p:strVal val="visible"/>
                                      </p:to>
                                    </p:set>
                                    <p:animEffect filter="dissolve" transition="in">
                                      <p:cBhvr>
                                        <p:cTn id="23" dur="500"/>
                                        <p:tgtEl>
                                          <p:spTgt spid="5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9" grpId="4"/>
      <p:bldP build="whole" bldLvl="1" animBg="1" rev="0" advAuto="0" spid="566" grpId="1"/>
      <p:bldP build="whole" bldLvl="1" animBg="1" rev="0" advAuto="0" spid="567" grpId="2"/>
      <p:bldP build="whole" bldLvl="1" animBg="1" rev="0" advAuto="0" spid="568" grpId="3"/>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73" name="Shape 573"/>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574" name="Shape 574"/>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Santiago 4:17</a:t>
            </a:r>
          </a:p>
        </p:txBody>
      </p:sp>
      <p:sp>
        <p:nvSpPr>
          <p:cNvPr id="575" name="Shape 575"/>
          <p:cNvSpPr/>
          <p:nvPr/>
        </p:nvSpPr>
        <p:spPr>
          <a:xfrm>
            <a:off x="3655218" y="5765800"/>
            <a:ext cx="17287876" cy="2184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2200"/>
              </a:spcBef>
              <a:defRPr sz="6600">
                <a:solidFill>
                  <a:srgbClr val="FFFFFF"/>
                </a:solidFill>
                <a:latin typeface="Helvetica Neue"/>
                <a:ea typeface="Helvetica Neue"/>
                <a:cs typeface="Helvetica Neue"/>
                <a:sym typeface="Helvetica Neue"/>
              </a:defRPr>
            </a:pPr>
            <a:r>
              <a:rPr b="1"/>
              <a:t>17 </a:t>
            </a:r>
            <a:r>
              <a:t>Así que comete pecado todo el que sabe hacer el bien y no lo hace.</a:t>
            </a:r>
          </a:p>
        </p:txBody>
      </p:sp>
      <p:pic>
        <p:nvPicPr>
          <p:cNvPr id="576"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78" name="Shape 578"/>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579" name="Shape 579"/>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Romanos 12:2</a:t>
            </a:r>
          </a:p>
        </p:txBody>
      </p:sp>
      <p:sp>
        <p:nvSpPr>
          <p:cNvPr id="580" name="Shape 580"/>
          <p:cNvSpPr/>
          <p:nvPr/>
        </p:nvSpPr>
        <p:spPr>
          <a:xfrm>
            <a:off x="3655218" y="4241601"/>
            <a:ext cx="17287876" cy="523279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2200"/>
              </a:spcBef>
              <a:defRPr sz="6600">
                <a:solidFill>
                  <a:srgbClr val="FFFFFF"/>
                </a:solidFill>
                <a:latin typeface="Helvetica Neue"/>
                <a:ea typeface="Helvetica Neue"/>
                <a:cs typeface="Helvetica Neue"/>
                <a:sym typeface="Helvetica Neue"/>
              </a:defRPr>
            </a:pPr>
            <a:r>
              <a:rPr b="1"/>
              <a:t>2 </a:t>
            </a:r>
            <a:r>
              <a:t>No se amolden al mundo actual, sino sean transformados mediante la renovación de su mente. Así podrán comprobar cuál es la voluntad de Dios, buena, agradable y perfecta.</a:t>
            </a:r>
          </a:p>
        </p:txBody>
      </p:sp>
      <p:pic>
        <p:nvPicPr>
          <p:cNvPr id="581"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83" name="Shape 583"/>
          <p:cNvSpPr/>
          <p:nvPr/>
        </p:nvSpPr>
        <p:spPr>
          <a:xfrm>
            <a:off x="4281657" y="2857500"/>
            <a:ext cx="70023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1.</a:t>
            </a:r>
          </a:p>
        </p:txBody>
      </p:sp>
      <p:sp>
        <p:nvSpPr>
          <p:cNvPr id="584" name="Shape 584"/>
          <p:cNvSpPr/>
          <p:nvPr/>
        </p:nvSpPr>
        <p:spPr>
          <a:xfrm>
            <a:off x="4280296" y="4875609"/>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2.</a:t>
            </a:r>
          </a:p>
        </p:txBody>
      </p:sp>
      <p:sp>
        <p:nvSpPr>
          <p:cNvPr id="585" name="Shape 585"/>
          <p:cNvSpPr/>
          <p:nvPr/>
        </p:nvSpPr>
        <p:spPr>
          <a:xfrm>
            <a:off x="4280296" y="6893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3.</a:t>
            </a:r>
          </a:p>
        </p:txBody>
      </p:sp>
      <p:sp>
        <p:nvSpPr>
          <p:cNvPr id="586" name="Shape 586"/>
          <p:cNvSpPr/>
          <p:nvPr/>
        </p:nvSpPr>
        <p:spPr>
          <a:xfrm>
            <a:off x="13713177" y="2857500"/>
            <a:ext cx="3387823"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CONFIAR</a:t>
            </a:r>
          </a:p>
        </p:txBody>
      </p:sp>
      <p:sp>
        <p:nvSpPr>
          <p:cNvPr id="587" name="Shape 587"/>
          <p:cNvSpPr/>
          <p:nvPr/>
        </p:nvSpPr>
        <p:spPr>
          <a:xfrm>
            <a:off x="13710046" y="4875609"/>
            <a:ext cx="2606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SEGUIR</a:t>
            </a:r>
          </a:p>
        </p:txBody>
      </p:sp>
      <p:sp>
        <p:nvSpPr>
          <p:cNvPr id="588" name="Shape 588"/>
          <p:cNvSpPr/>
          <p:nvPr/>
        </p:nvSpPr>
        <p:spPr>
          <a:xfrm>
            <a:off x="13156406" y="6634757"/>
            <a:ext cx="3232548" cy="164306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3200">
                <a:solidFill>
                  <a:srgbClr val="E32400"/>
                </a:solidFill>
                <a:latin typeface="+mj-lt"/>
                <a:ea typeface="+mj-ea"/>
                <a:cs typeface="+mj-cs"/>
                <a:sym typeface="Gill Sans"/>
              </a:defRPr>
            </a:lvl1pPr>
          </a:lstStyle>
          <a:p>
            <a:pPr/>
            <a:r>
              <a:t>Esperar até que Deus te revele milagrosamente.</a:t>
            </a:r>
          </a:p>
        </p:txBody>
      </p:sp>
      <p:sp>
        <p:nvSpPr>
          <p:cNvPr id="589" name="Shape 589"/>
          <p:cNvSpPr/>
          <p:nvPr/>
        </p:nvSpPr>
        <p:spPr>
          <a:xfrm>
            <a:off x="13477875" y="6161484"/>
            <a:ext cx="2571750" cy="2571751"/>
          </a:xfrm>
          <a:prstGeom prst="ellipse">
            <a:avLst/>
          </a:prstGeom>
          <a:ln w="88900">
            <a:solidFill>
              <a:srgbClr val="FF2600"/>
            </a:solidFill>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590" name="Shape 590"/>
          <p:cNvSpPr/>
          <p:nvPr/>
        </p:nvSpPr>
        <p:spPr>
          <a:xfrm>
            <a:off x="13838947" y="6498457"/>
            <a:ext cx="1867467" cy="1808508"/>
          </a:xfrm>
          <a:prstGeom prst="line">
            <a:avLst/>
          </a:prstGeom>
          <a:ln w="88900">
            <a:solidFill>
              <a:srgbClr val="FF2600"/>
            </a:solidFill>
            <a:miter lim="400000"/>
          </a:ln>
        </p:spPr>
        <p:txBody>
          <a:bodyPr lIns="71437" tIns="71437" rIns="71437" bIns="71437" anchor="ctr"/>
          <a:lstStyle/>
          <a:p>
            <a:pPr/>
          </a:p>
        </p:txBody>
      </p:sp>
      <p:sp>
        <p:nvSpPr>
          <p:cNvPr id="591" name="Shape 591"/>
          <p:cNvSpPr/>
          <p:nvPr/>
        </p:nvSpPr>
        <p:spPr>
          <a:xfrm>
            <a:off x="5625767" y="6893718"/>
            <a:ext cx="6573157"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sz="5800">
                <a:solidFill>
                  <a:srgbClr val="FFFFFF"/>
                </a:solidFill>
                <a:latin typeface="+mj-lt"/>
                <a:ea typeface="+mj-ea"/>
                <a:cs typeface="+mj-cs"/>
                <a:sym typeface="Gill Sans"/>
              </a:defRPr>
            </a:pPr>
            <a:r>
              <a:t>Vontade da </a:t>
            </a:r>
            <a:r>
              <a:rPr i="1"/>
              <a:t>Direção</a:t>
            </a:r>
          </a:p>
        </p:txBody>
      </p:sp>
      <p:sp>
        <p:nvSpPr>
          <p:cNvPr id="592" name="Shape 592"/>
          <p:cNvSpPr/>
          <p:nvPr/>
        </p:nvSpPr>
        <p:spPr>
          <a:xfrm>
            <a:off x="5622758" y="2857500"/>
            <a:ext cx="623720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sz="5800">
                <a:solidFill>
                  <a:srgbClr val="FFFFFF"/>
                </a:solidFill>
                <a:latin typeface="+mj-lt"/>
                <a:ea typeface="+mj-ea"/>
                <a:cs typeface="+mj-cs"/>
                <a:sym typeface="Gill Sans"/>
              </a:defRPr>
            </a:pPr>
            <a:r>
              <a:t>Vontade por </a:t>
            </a:r>
            <a:r>
              <a:rPr i="1"/>
              <a:t>Decreto</a:t>
            </a:r>
          </a:p>
        </p:txBody>
      </p:sp>
      <p:sp>
        <p:nvSpPr>
          <p:cNvPr id="593" name="Shape 593"/>
          <p:cNvSpPr/>
          <p:nvPr/>
        </p:nvSpPr>
        <p:spPr>
          <a:xfrm>
            <a:off x="5622758" y="4875609"/>
            <a:ext cx="618968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sz="5800">
                <a:solidFill>
                  <a:srgbClr val="FFFFFF"/>
                </a:solidFill>
                <a:latin typeface="+mj-lt"/>
                <a:ea typeface="+mj-ea"/>
                <a:cs typeface="+mj-cs"/>
                <a:sym typeface="Gill Sans"/>
              </a:defRPr>
            </a:pPr>
            <a:r>
              <a:t>Vontade por </a:t>
            </a:r>
            <a:r>
              <a:rPr i="1"/>
              <a:t>Escolha</a:t>
            </a:r>
          </a:p>
        </p:txBody>
      </p:sp>
      <p:sp>
        <p:nvSpPr>
          <p:cNvPr id="594" name="Shape 594"/>
          <p:cNvSpPr/>
          <p:nvPr/>
        </p:nvSpPr>
        <p:spPr>
          <a:xfrm>
            <a:off x="5102735" y="375046"/>
            <a:ext cx="14163828"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Como respondemos a Vontade de Deus?</a:t>
            </a:r>
          </a:p>
        </p:txBody>
      </p:sp>
      <p:pic>
        <p:nvPicPr>
          <p:cNvPr id="595"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588"/>
                                        </p:tgtEl>
                                        <p:attrNameLst>
                                          <p:attrName>style.visibility</p:attrName>
                                        </p:attrNameLst>
                                      </p:cBhvr>
                                      <p:to>
                                        <p:strVal val="visible"/>
                                      </p:to>
                                    </p:set>
                                    <p:anim calcmode="lin" valueType="num">
                                      <p:cBhvr>
                                        <p:cTn id="7" dur="1000" fill="hold"/>
                                        <p:tgtEl>
                                          <p:spTgt spid="588"/>
                                        </p:tgtEl>
                                        <p:attrNameLst>
                                          <p:attrName>ppt_x</p:attrName>
                                        </p:attrNameLst>
                                      </p:cBhvr>
                                      <p:tavLst>
                                        <p:tav tm="0">
                                          <p:val>
                                            <p:strVal val="1+#ppt_w/2"/>
                                          </p:val>
                                        </p:tav>
                                        <p:tav tm="100000">
                                          <p:val>
                                            <p:strVal val="#ppt_x"/>
                                          </p:val>
                                        </p:tav>
                                      </p:tavLst>
                                    </p:anim>
                                    <p:anim calcmode="lin" valueType="num">
                                      <p:cBhvr>
                                        <p:cTn id="8" dur="1000" fill="hold"/>
                                        <p:tgtEl>
                                          <p:spTgt spid="58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2" grpId="2" fill="hold">
                                  <p:stCondLst>
                                    <p:cond delay="0"/>
                                  </p:stCondLst>
                                  <p:iterate type="el" backwards="0">
                                    <p:tmAbs val="0"/>
                                  </p:iterate>
                                  <p:childTnLst>
                                    <p:set>
                                      <p:cBhvr>
                                        <p:cTn id="12" fill="hold"/>
                                        <p:tgtEl>
                                          <p:spTgt spid="589"/>
                                        </p:tgtEl>
                                        <p:attrNameLst>
                                          <p:attrName>style.visibility</p:attrName>
                                        </p:attrNameLst>
                                      </p:cBhvr>
                                      <p:to>
                                        <p:strVal val="visible"/>
                                      </p:to>
                                    </p:set>
                                    <p:animEffect filter="wipe(left)" transition="in">
                                      <p:cBhvr>
                                        <p:cTn id="13" dur="1000"/>
                                        <p:tgtEl>
                                          <p:spTgt spid="589"/>
                                        </p:tgtEl>
                                      </p:cBhvr>
                                    </p:animEffect>
                                  </p:childTnLst>
                                </p:cTn>
                              </p:par>
                            </p:childTnLst>
                          </p:cTn>
                        </p:par>
                        <p:par>
                          <p:cTn id="14" fill="hold">
                            <p:stCondLst>
                              <p:cond delay="1000"/>
                            </p:stCondLst>
                            <p:childTnLst>
                              <p:par>
                                <p:cTn id="15" presetClass="entr" nodeType="afterEffect" presetSubtype="8" presetID="22" grpId="3" fill="hold">
                                  <p:stCondLst>
                                    <p:cond delay="0"/>
                                  </p:stCondLst>
                                  <p:iterate type="el" backwards="0">
                                    <p:tmAbs val="0"/>
                                  </p:iterate>
                                  <p:childTnLst>
                                    <p:set>
                                      <p:cBhvr>
                                        <p:cTn id="16" fill="hold"/>
                                        <p:tgtEl>
                                          <p:spTgt spid="590"/>
                                        </p:tgtEl>
                                        <p:attrNameLst>
                                          <p:attrName>style.visibility</p:attrName>
                                        </p:attrNameLst>
                                      </p:cBhvr>
                                      <p:to>
                                        <p:strVal val="visible"/>
                                      </p:to>
                                    </p:set>
                                    <p:animEffect filter="wipe(left)" transition="in">
                                      <p:cBhvr>
                                        <p:cTn id="17" dur="1000"/>
                                        <p:tgtEl>
                                          <p:spTgt spid="59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591"/>
                                        </p:tgtEl>
                                        <p:attrNameLst>
                                          <p:attrName>style.visibility</p:attrName>
                                        </p:attrNameLst>
                                      </p:cBhvr>
                                      <p:to>
                                        <p:strVal val="visible"/>
                                      </p:to>
                                    </p:set>
                                    <p:animEffect filter="dissolve" transition="in">
                                      <p:cBhvr>
                                        <p:cTn id="22" dur="500"/>
                                        <p:tgtEl>
                                          <p:spTgt spid="591"/>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592"/>
                                        </p:tgtEl>
                                        <p:attrNameLst>
                                          <p:attrName>style.visibility</p:attrName>
                                        </p:attrNameLst>
                                      </p:cBhvr>
                                      <p:to>
                                        <p:strVal val="visible"/>
                                      </p:to>
                                    </p:set>
                                    <p:animEffect filter="dissolve" transition="in">
                                      <p:cBhvr>
                                        <p:cTn id="27" dur="500"/>
                                        <p:tgtEl>
                                          <p:spTgt spid="592"/>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593"/>
                                        </p:tgtEl>
                                        <p:attrNameLst>
                                          <p:attrName>style.visibility</p:attrName>
                                        </p:attrNameLst>
                                      </p:cBhvr>
                                      <p:to>
                                        <p:strVal val="visible"/>
                                      </p:to>
                                    </p:set>
                                    <p:animEffect filter="dissolve" transition="in">
                                      <p:cBhvr>
                                        <p:cTn id="32" dur="500"/>
                                        <p:tgtEl>
                                          <p:spTgt spid="5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1" grpId="4"/>
      <p:bldP build="whole" bldLvl="1" animBg="1" rev="0" advAuto="0" spid="589" grpId="2"/>
      <p:bldP build="whole" bldLvl="1" animBg="1" rev="0" advAuto="0" spid="592" grpId="5"/>
      <p:bldP build="whole" bldLvl="1" animBg="1" rev="0" advAuto="0" spid="593" grpId="6"/>
      <p:bldP build="whole" bldLvl="1" animBg="1" rev="0" advAuto="0" spid="588" grpId="1"/>
      <p:bldP build="whole" bldLvl="1" animBg="1" rev="0" advAuto="0" spid="590" grpId="3"/>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97" name="Shape 597"/>
          <p:cNvSpPr/>
          <p:nvPr/>
        </p:nvSpPr>
        <p:spPr>
          <a:xfrm>
            <a:off x="3049578" y="1223367"/>
            <a:ext cx="18270142" cy="18930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b="1" sz="5800">
                <a:solidFill>
                  <a:srgbClr val="FFFFFF"/>
                </a:solidFill>
                <a:latin typeface="Arial"/>
                <a:ea typeface="Arial"/>
                <a:cs typeface="Arial"/>
                <a:sym typeface="Arial"/>
              </a:defRPr>
            </a:lvl1pPr>
          </a:lstStyle>
          <a:p>
            <a:pPr>
              <a:defRPr b="0">
                <a:latin typeface="+mj-lt"/>
                <a:ea typeface="+mj-ea"/>
                <a:cs typeface="+mj-cs"/>
                <a:sym typeface="Gill Sans"/>
              </a:defRPr>
            </a:pPr>
            <a:r>
              <a:rPr b="1">
                <a:latin typeface="Arial"/>
                <a:ea typeface="Arial"/>
                <a:cs typeface="Arial"/>
                <a:sym typeface="Arial"/>
              </a:rPr>
              <a:t>Deus tem uma direção secreta a qual Ele espera que descubramos antes de realizarmos algo?</a:t>
            </a:r>
          </a:p>
        </p:txBody>
      </p:sp>
      <p:pic>
        <p:nvPicPr>
          <p:cNvPr id="598" name="Hiding-the-Truth-about-SEO.png"/>
          <p:cNvPicPr>
            <a:picLocks noChangeAspect="1"/>
          </p:cNvPicPr>
          <p:nvPr/>
        </p:nvPicPr>
        <p:blipFill>
          <a:blip r:embed="rId2">
            <a:extLst/>
          </a:blip>
          <a:stretch>
            <a:fillRect/>
          </a:stretch>
        </p:blipFill>
        <p:spPr>
          <a:xfrm>
            <a:off x="7076255" y="3370816"/>
            <a:ext cx="9374238" cy="10581961"/>
          </a:xfrm>
          <a:prstGeom prst="rect">
            <a:avLst/>
          </a:prstGeom>
          <a:ln w="12700">
            <a:miter lim="400000"/>
          </a:ln>
        </p:spPr>
      </p:pic>
      <p:sp>
        <p:nvSpPr>
          <p:cNvPr id="599" name="Shape 599"/>
          <p:cNvSpPr/>
          <p:nvPr/>
        </p:nvSpPr>
        <p:spPr>
          <a:xfrm>
            <a:off x="7459265" y="5965031"/>
            <a:ext cx="1785939" cy="1785938"/>
          </a:xfrm>
          <a:prstGeom prst="ellipse">
            <a:avLst/>
          </a:prstGeom>
          <a:solidFill>
            <a:srgbClr val="000000"/>
          </a:solidFill>
          <a:ln w="25400">
            <a:solidFill>
              <a:srgbClr val="000000"/>
            </a:solidFill>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00" name="Shape 600"/>
          <p:cNvSpPr/>
          <p:nvPr/>
        </p:nvSpPr>
        <p:spPr>
          <a:xfrm>
            <a:off x="14085093" y="5965031"/>
            <a:ext cx="1785939" cy="1785938"/>
          </a:xfrm>
          <a:prstGeom prst="ellipse">
            <a:avLst/>
          </a:prstGeom>
          <a:solidFill>
            <a:srgbClr val="FFFFFF"/>
          </a:solidFill>
          <a:ln w="25400">
            <a:solidFill>
              <a:srgbClr val="000000"/>
            </a:solidFill>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01" name="Shape 601"/>
          <p:cNvSpPr/>
          <p:nvPr/>
        </p:nvSpPr>
        <p:spPr>
          <a:xfrm>
            <a:off x="3049578" y="11421070"/>
            <a:ext cx="6465095" cy="1893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Vontade por Escolha, sim!</a:t>
            </a:r>
          </a:p>
        </p:txBody>
      </p:sp>
      <p:sp>
        <p:nvSpPr>
          <p:cNvPr id="602" name="Shape 602"/>
          <p:cNvSpPr/>
          <p:nvPr/>
        </p:nvSpPr>
        <p:spPr>
          <a:xfrm>
            <a:off x="7459265" y="5965031"/>
            <a:ext cx="1785939" cy="1785938"/>
          </a:xfrm>
          <a:prstGeom prst="ellipse">
            <a:avLst/>
          </a:prstGeom>
          <a:solidFill>
            <a:srgbClr val="FFFFFF"/>
          </a:solidFill>
          <a:ln w="25400">
            <a:solidFill>
              <a:srgbClr val="000000"/>
            </a:solidFill>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03" name="Shape 603"/>
          <p:cNvSpPr/>
          <p:nvPr/>
        </p:nvSpPr>
        <p:spPr>
          <a:xfrm>
            <a:off x="14192250" y="11421070"/>
            <a:ext cx="6465094" cy="1893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Vontade por Direção, não!</a:t>
            </a:r>
          </a:p>
        </p:txBody>
      </p:sp>
      <p:sp>
        <p:nvSpPr>
          <p:cNvPr id="604" name="Shape 604"/>
          <p:cNvSpPr/>
          <p:nvPr/>
        </p:nvSpPr>
        <p:spPr>
          <a:xfrm>
            <a:off x="14050953" y="3808610"/>
            <a:ext cx="6732985" cy="161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000">
                <a:solidFill>
                  <a:srgbClr val="FFFFFF"/>
                </a:solidFill>
                <a:latin typeface="+mj-lt"/>
                <a:ea typeface="+mj-ea"/>
                <a:cs typeface="+mj-cs"/>
                <a:sym typeface="Gill Sans"/>
              </a:defRPr>
            </a:lvl1pPr>
          </a:lstStyle>
          <a:p>
            <a:pPr/>
            <a:r>
              <a:t>O que é a vontade de Deus?</a:t>
            </a:r>
          </a:p>
        </p:txBody>
      </p:sp>
      <p:pic>
        <p:nvPicPr>
          <p:cNvPr id="605"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99"/>
                                        </p:tgtEl>
                                        <p:attrNameLst>
                                          <p:attrName>style.visibility</p:attrName>
                                        </p:attrNameLst>
                                      </p:cBhvr>
                                      <p:to>
                                        <p:strVal val="visible"/>
                                      </p:to>
                                    </p:set>
                                    <p:animEffect filter="dissolve" transition="in">
                                      <p:cBhvr>
                                        <p:cTn id="7" dur="500"/>
                                        <p:tgtEl>
                                          <p:spTgt spid="599"/>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600"/>
                                        </p:tgtEl>
                                        <p:attrNameLst>
                                          <p:attrName>style.visibility</p:attrName>
                                        </p:attrNameLst>
                                      </p:cBhvr>
                                      <p:to>
                                        <p:strVal val="visible"/>
                                      </p:to>
                                    </p:set>
                                    <p:animEffect filter="dissolve" transition="in">
                                      <p:cBhvr>
                                        <p:cTn id="11" dur="500"/>
                                        <p:tgtEl>
                                          <p:spTgt spid="600"/>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601"/>
                                        </p:tgtEl>
                                        <p:attrNameLst>
                                          <p:attrName>style.visibility</p:attrName>
                                        </p:attrNameLst>
                                      </p:cBhvr>
                                      <p:to>
                                        <p:strVal val="visible"/>
                                      </p:to>
                                    </p:set>
                                    <p:animEffect filter="dissolve" transition="in">
                                      <p:cBhvr>
                                        <p:cTn id="16" dur="500"/>
                                        <p:tgtEl>
                                          <p:spTgt spid="601"/>
                                        </p:tgtEl>
                                      </p:cBhvr>
                                    </p:animEffect>
                                  </p:childTnLst>
                                </p:cTn>
                              </p:par>
                            </p:childTnLst>
                          </p:cTn>
                        </p:par>
                        <p:par>
                          <p:cTn id="17" fill="hold">
                            <p:stCondLst>
                              <p:cond delay="500"/>
                            </p:stCondLst>
                            <p:childTnLst>
                              <p:par>
                                <p:cTn id="18" presetClass="entr" nodeType="afterEffect" presetID="9" grpId="4" fill="hold">
                                  <p:stCondLst>
                                    <p:cond delay="0"/>
                                  </p:stCondLst>
                                  <p:iterate type="el" backwards="0">
                                    <p:tmAbs val="0"/>
                                  </p:iterate>
                                  <p:childTnLst>
                                    <p:set>
                                      <p:cBhvr>
                                        <p:cTn id="19" fill="hold"/>
                                        <p:tgtEl>
                                          <p:spTgt spid="602"/>
                                        </p:tgtEl>
                                        <p:attrNameLst>
                                          <p:attrName>style.visibility</p:attrName>
                                        </p:attrNameLst>
                                      </p:cBhvr>
                                      <p:to>
                                        <p:strVal val="visible"/>
                                      </p:to>
                                    </p:set>
                                    <p:animEffect filter="dissolve" transition="in">
                                      <p:cBhvr>
                                        <p:cTn id="20" dur="500"/>
                                        <p:tgtEl>
                                          <p:spTgt spid="602"/>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603"/>
                                        </p:tgtEl>
                                        <p:attrNameLst>
                                          <p:attrName>style.visibility</p:attrName>
                                        </p:attrNameLst>
                                      </p:cBhvr>
                                      <p:to>
                                        <p:strVal val="visible"/>
                                      </p:to>
                                    </p:set>
                                    <p:animEffect filter="dissolve" transition="in">
                                      <p:cBhvr>
                                        <p:cTn id="25" dur="500"/>
                                        <p:tgtEl>
                                          <p:spTgt spid="603"/>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6" fill="hold">
                                  <p:stCondLst>
                                    <p:cond delay="0"/>
                                  </p:stCondLst>
                                  <p:iterate type="el" backwards="0">
                                    <p:tmAbs val="0"/>
                                  </p:iterate>
                                  <p:childTnLst>
                                    <p:set>
                                      <p:cBhvr>
                                        <p:cTn id="29" fill="hold"/>
                                        <p:tgtEl>
                                          <p:spTgt spid="604"/>
                                        </p:tgtEl>
                                        <p:attrNameLst>
                                          <p:attrName>style.visibility</p:attrName>
                                        </p:attrNameLst>
                                      </p:cBhvr>
                                      <p:to>
                                        <p:strVal val="visible"/>
                                      </p:to>
                                    </p:set>
                                    <p:animEffect filter="dissolve" transition="in">
                                      <p:cBhvr>
                                        <p:cTn id="30" dur="500"/>
                                        <p:tgtEl>
                                          <p:spTgt spid="6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4" grpId="6"/>
      <p:bldP build="whole" bldLvl="1" animBg="1" rev="0" advAuto="0" spid="599" grpId="1"/>
      <p:bldP build="whole" bldLvl="1" animBg="1" rev="0" advAuto="0" spid="601" grpId="3"/>
      <p:bldP build="whole" bldLvl="1" animBg="1" rev="0" advAuto="0" spid="600" grpId="2"/>
      <p:bldP build="whole" bldLvl="1" animBg="1" rev="0" advAuto="0" spid="602" grpId="4"/>
      <p:bldP build="whole" bldLvl="1" animBg="1" rev="0" advAuto="0" spid="603" grpId="5"/>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607" name="kevindeyoung.tiff"/>
          <p:cNvPicPr>
            <a:picLocks noChangeAspect="1"/>
          </p:cNvPicPr>
          <p:nvPr/>
        </p:nvPicPr>
        <p:blipFill>
          <a:blip r:embed="rId2">
            <a:extLst/>
          </a:blip>
          <a:stretch>
            <a:fillRect/>
          </a:stretch>
        </p:blipFill>
        <p:spPr>
          <a:xfrm>
            <a:off x="13001165" y="9540455"/>
            <a:ext cx="2360856" cy="3179603"/>
          </a:xfrm>
          <a:prstGeom prst="rect">
            <a:avLst/>
          </a:prstGeom>
          <a:ln w="12700">
            <a:miter lim="400000"/>
          </a:ln>
        </p:spPr>
      </p:pic>
      <p:pic>
        <p:nvPicPr>
          <p:cNvPr id="608" name="justdosomething.png"/>
          <p:cNvPicPr>
            <a:picLocks noChangeAspect="1"/>
          </p:cNvPicPr>
          <p:nvPr/>
        </p:nvPicPr>
        <p:blipFill>
          <a:blip r:embed="rId3">
            <a:extLst/>
          </a:blip>
          <a:stretch>
            <a:fillRect/>
          </a:stretch>
        </p:blipFill>
        <p:spPr>
          <a:xfrm>
            <a:off x="3096389" y="11718310"/>
            <a:ext cx="1398244" cy="1964532"/>
          </a:xfrm>
          <a:prstGeom prst="rect">
            <a:avLst/>
          </a:prstGeom>
          <a:ln w="12700">
            <a:miter lim="400000"/>
          </a:ln>
        </p:spPr>
      </p:pic>
      <p:sp>
        <p:nvSpPr>
          <p:cNvPr id="609" name="Shape 609"/>
          <p:cNvSpPr/>
          <p:nvPr/>
        </p:nvSpPr>
        <p:spPr>
          <a:xfrm>
            <a:off x="4813889" y="11930062"/>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26</a:t>
            </a:r>
          </a:p>
        </p:txBody>
      </p:sp>
      <p:sp>
        <p:nvSpPr>
          <p:cNvPr id="610" name="Shape 610"/>
          <p:cNvSpPr/>
          <p:nvPr/>
        </p:nvSpPr>
        <p:spPr>
          <a:xfrm>
            <a:off x="1941344" y="2641105"/>
            <a:ext cx="18606029" cy="755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200">
                <a:latin typeface="Arial Black"/>
                <a:ea typeface="Arial Black"/>
                <a:cs typeface="Arial Black"/>
                <a:sym typeface="Arial Black"/>
              </a:defRPr>
            </a:lvl1pPr>
          </a:lstStyle>
          <a:p>
            <a:pPr/>
            <a:r>
              <a:t>Confiar na vontade de Deus por decreto é bom. Desejar seguir a vontade de Deus é obediência. Esperar a direção da vontade de Deus é confusão. É ruim para sua vida, é danoso para sua santificação e faz com que muitos cristãos se tornem passivos e inconstantes que, estranhamente, se sentem mais espiritual fazendo menos.</a:t>
            </a:r>
          </a:p>
        </p:txBody>
      </p:sp>
      <p:pic>
        <p:nvPicPr>
          <p:cNvPr id="611" name="Screenshot 2016-11-04 09.39.05.png"/>
          <p:cNvPicPr>
            <a:picLocks noChangeAspect="1"/>
          </p:cNvPicPr>
          <p:nvPr/>
        </p:nvPicPr>
        <p:blipFill>
          <a:blip r:embed="rId4">
            <a:extLst/>
          </a:blip>
          <a:srcRect l="80410" t="0" r="0" b="76621"/>
          <a:stretch>
            <a:fillRect/>
          </a:stretch>
        </p:blipFill>
        <p:spPr>
          <a:xfrm>
            <a:off x="20080946" y="-126847"/>
            <a:ext cx="5534340" cy="3723695"/>
          </a:xfrm>
          <a:prstGeom prst="rect">
            <a:avLst/>
          </a:prstGeom>
          <a:ln w="12700">
            <a:miter lim="400000"/>
          </a:ln>
        </p:spPr>
      </p:pic>
      <p:sp>
        <p:nvSpPr>
          <p:cNvPr id="612" name="Shape 612"/>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613"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614" name="Screenshot 2016-11-04 09.39.05.png"/>
          <p:cNvPicPr>
            <a:picLocks noChangeAspect="1"/>
          </p:cNvPicPr>
          <p:nvPr/>
        </p:nvPicPr>
        <p:blipFill>
          <a:blip r:embed="rId4">
            <a:extLst/>
          </a:blip>
          <a:srcRect l="53666" t="57797" r="36940" b="27628"/>
          <a:stretch>
            <a:fillRect/>
          </a:stretch>
        </p:blipFill>
        <p:spPr>
          <a:xfrm>
            <a:off x="21206736" y="9182186"/>
            <a:ext cx="2285203" cy="1999060"/>
          </a:xfrm>
          <a:prstGeom prst="rect">
            <a:avLst/>
          </a:prstGeom>
          <a:ln w="12700">
            <a:miter lim="400000"/>
          </a:ln>
        </p:spPr>
      </p:pic>
      <p:sp>
        <p:nvSpPr>
          <p:cNvPr id="615" name="Shape 615"/>
          <p:cNvSpPr/>
          <p:nvPr/>
        </p:nvSpPr>
        <p:spPr>
          <a:xfrm>
            <a:off x="7174827" y="10296819"/>
            <a:ext cx="4897922"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617" name="Shape 617"/>
          <p:cNvSpPr/>
          <p:nvPr/>
        </p:nvSpPr>
        <p:spPr>
          <a:xfrm>
            <a:off x="10024203" y="535781"/>
            <a:ext cx="432089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ACTIVIDADE</a:t>
            </a:r>
          </a:p>
        </p:txBody>
      </p:sp>
      <p:sp>
        <p:nvSpPr>
          <p:cNvPr id="618" name="Shape 618"/>
          <p:cNvSpPr/>
          <p:nvPr/>
        </p:nvSpPr>
        <p:spPr>
          <a:xfrm>
            <a:off x="3621078" y="1946671"/>
            <a:ext cx="16644938" cy="10179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1.  Na sua mesa, leia o livro de Rute</a:t>
            </a:r>
          </a:p>
        </p:txBody>
      </p:sp>
      <p:sp>
        <p:nvSpPr>
          <p:cNvPr id="619" name="Shape 619"/>
          <p:cNvSpPr/>
          <p:nvPr/>
        </p:nvSpPr>
        <p:spPr>
          <a:xfrm>
            <a:off x="3619500" y="3589734"/>
            <a:ext cx="16644938" cy="10179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2.  Responda ao seguinte:  </a:t>
            </a:r>
          </a:p>
        </p:txBody>
      </p:sp>
      <p:sp>
        <p:nvSpPr>
          <p:cNvPr id="620" name="Shape 620"/>
          <p:cNvSpPr/>
          <p:nvPr/>
        </p:nvSpPr>
        <p:spPr>
          <a:xfrm>
            <a:off x="3619500" y="5232796"/>
            <a:ext cx="16644938" cy="76795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4200">
                <a:solidFill>
                  <a:srgbClr val="FFFFFF"/>
                </a:solidFill>
                <a:latin typeface="+mj-lt"/>
                <a:ea typeface="+mj-ea"/>
                <a:cs typeface="+mj-cs"/>
                <a:sym typeface="Gill Sans"/>
              </a:defRPr>
            </a:lvl1pPr>
          </a:lstStyle>
          <a:p>
            <a:pPr/>
            <a:r>
              <a:t>Qual a vontade de Deus por decreto nesta história?</a:t>
            </a:r>
          </a:p>
        </p:txBody>
      </p:sp>
      <p:sp>
        <p:nvSpPr>
          <p:cNvPr id="621" name="Shape 621"/>
          <p:cNvSpPr/>
          <p:nvPr/>
        </p:nvSpPr>
        <p:spPr>
          <a:xfrm>
            <a:off x="3619500" y="6625828"/>
            <a:ext cx="16644938" cy="76795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4200">
                <a:solidFill>
                  <a:srgbClr val="FFFFFF"/>
                </a:solidFill>
                <a:latin typeface="+mj-lt"/>
                <a:ea typeface="+mj-ea"/>
                <a:cs typeface="+mj-cs"/>
                <a:sym typeface="Gill Sans"/>
              </a:defRPr>
            </a:lvl1pPr>
          </a:lstStyle>
          <a:p>
            <a:pPr/>
            <a:r>
              <a:t>Qual a vontade por escolha nesta história?</a:t>
            </a:r>
          </a:p>
        </p:txBody>
      </p:sp>
      <p:sp>
        <p:nvSpPr>
          <p:cNvPr id="622" name="Shape 622"/>
          <p:cNvSpPr/>
          <p:nvPr/>
        </p:nvSpPr>
        <p:spPr>
          <a:xfrm>
            <a:off x="3619500" y="8018859"/>
            <a:ext cx="16644938" cy="76795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4200">
                <a:solidFill>
                  <a:srgbClr val="FFFFFF"/>
                </a:solidFill>
                <a:latin typeface="+mj-lt"/>
                <a:ea typeface="+mj-ea"/>
                <a:cs typeface="+mj-cs"/>
                <a:sym typeface="Gill Sans"/>
              </a:defRPr>
            </a:lvl1pPr>
          </a:lstStyle>
          <a:p>
            <a:pPr/>
            <a:r>
              <a:t>Qual a vontade por direção divina nesta história?</a:t>
            </a:r>
          </a:p>
        </p:txBody>
      </p:sp>
      <p:sp>
        <p:nvSpPr>
          <p:cNvPr id="623" name="Shape 623"/>
          <p:cNvSpPr/>
          <p:nvPr/>
        </p:nvSpPr>
        <p:spPr>
          <a:xfrm>
            <a:off x="3619500" y="9411890"/>
            <a:ext cx="16644938" cy="76795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4200">
                <a:solidFill>
                  <a:srgbClr val="FFFFFF"/>
                </a:solidFill>
                <a:latin typeface="+mj-lt"/>
                <a:ea typeface="+mj-ea"/>
                <a:cs typeface="+mj-cs"/>
                <a:sym typeface="Gill Sans"/>
              </a:defRPr>
            </a:lvl1pPr>
          </a:lstStyle>
          <a:p>
            <a:pPr/>
            <a:r>
              <a:t>O que  Rute deveria fazer à fim de descobrir a direção de Deus?</a:t>
            </a:r>
          </a:p>
        </p:txBody>
      </p:sp>
      <p:pic>
        <p:nvPicPr>
          <p:cNvPr id="624" name="Ruth-wheat.png"/>
          <p:cNvPicPr>
            <a:picLocks noChangeAspect="1"/>
          </p:cNvPicPr>
          <p:nvPr/>
        </p:nvPicPr>
        <p:blipFill>
          <a:blip r:embed="rId2">
            <a:extLst/>
          </a:blip>
          <a:stretch>
            <a:fillRect/>
          </a:stretch>
        </p:blipFill>
        <p:spPr>
          <a:xfrm>
            <a:off x="15272184" y="3171991"/>
            <a:ext cx="4626695" cy="6014705"/>
          </a:xfrm>
          <a:prstGeom prst="rect">
            <a:avLst/>
          </a:prstGeom>
          <a:ln w="12700">
            <a:miter lim="400000"/>
          </a:ln>
        </p:spPr>
      </p:pic>
      <p:sp>
        <p:nvSpPr>
          <p:cNvPr id="625" name="Shape 625"/>
          <p:cNvSpPr/>
          <p:nvPr/>
        </p:nvSpPr>
        <p:spPr>
          <a:xfrm>
            <a:off x="3619500" y="11233546"/>
            <a:ext cx="16644938" cy="10179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3.  Escolha alguém para partilhar suas conclusões. </a:t>
            </a:r>
          </a:p>
        </p:txBody>
      </p:sp>
      <p:pic>
        <p:nvPicPr>
          <p:cNvPr id="626"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628" name="a-quote-about-indecision-21539098.tiff"/>
          <p:cNvPicPr>
            <a:picLocks noChangeAspect="1"/>
          </p:cNvPicPr>
          <p:nvPr/>
        </p:nvPicPr>
        <p:blipFill>
          <a:blip r:embed="rId2">
            <a:extLst/>
          </a:blip>
          <a:stretch>
            <a:fillRect/>
          </a:stretch>
        </p:blipFill>
        <p:spPr>
          <a:xfrm>
            <a:off x="6440643" y="2805674"/>
            <a:ext cx="13662422" cy="10880638"/>
          </a:xfrm>
          <a:prstGeom prst="rect">
            <a:avLst/>
          </a:prstGeom>
          <a:ln w="12700">
            <a:miter lim="400000"/>
          </a:ln>
        </p:spPr>
      </p:pic>
      <p:sp>
        <p:nvSpPr>
          <p:cNvPr id="629" name="Shape 629"/>
          <p:cNvSpPr/>
          <p:nvPr/>
        </p:nvSpPr>
        <p:spPr>
          <a:xfrm>
            <a:off x="3049578" y="491132"/>
            <a:ext cx="18270142" cy="260747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600">
                <a:solidFill>
                  <a:srgbClr val="FFFFFF"/>
                </a:solidFill>
                <a:latin typeface="+mj-lt"/>
                <a:ea typeface="+mj-ea"/>
                <a:cs typeface="+mj-cs"/>
                <a:sym typeface="Gill Sans"/>
              </a:defRPr>
            </a:lvl1pPr>
          </a:lstStyle>
          <a:p>
            <a:pPr/>
            <a:r>
              <a:t>Porque há tantos cristãos desesperados para descobrirem o plano de Deus para suas vidas antes de decidirem avançar na caminhada cristã?</a:t>
            </a:r>
          </a:p>
        </p:txBody>
      </p:sp>
      <p:pic>
        <p:nvPicPr>
          <p:cNvPr id="630" name="justdosomething.png"/>
          <p:cNvPicPr>
            <a:picLocks noChangeAspect="1"/>
          </p:cNvPicPr>
          <p:nvPr/>
        </p:nvPicPr>
        <p:blipFill>
          <a:blip r:embed="rId3">
            <a:extLst/>
          </a:blip>
          <a:stretch>
            <a:fillRect/>
          </a:stretch>
        </p:blipFill>
        <p:spPr>
          <a:xfrm>
            <a:off x="3042811" y="11629013"/>
            <a:ext cx="1398244" cy="1964532"/>
          </a:xfrm>
          <a:prstGeom prst="rect">
            <a:avLst/>
          </a:prstGeom>
          <a:ln w="12700">
            <a:miter lim="400000"/>
          </a:ln>
        </p:spPr>
      </p:pic>
      <p:sp>
        <p:nvSpPr>
          <p:cNvPr id="631" name="Shape 631"/>
          <p:cNvSpPr/>
          <p:nvPr/>
        </p:nvSpPr>
        <p:spPr>
          <a:xfrm>
            <a:off x="4653154" y="12626578"/>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27</a:t>
            </a:r>
          </a:p>
        </p:txBody>
      </p:sp>
      <p:pic>
        <p:nvPicPr>
          <p:cNvPr id="632" name="Screenshot 2016-11-04 09.37.54.png"/>
          <p:cNvPicPr>
            <a:picLocks noChangeAspect="1"/>
          </p:cNvPicPr>
          <p:nvPr/>
        </p:nvPicPr>
        <p:blipFill>
          <a:blip r:embed="rId4">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634" name="a-quote-about-indecision-21539098.tiff"/>
          <p:cNvPicPr>
            <a:picLocks noChangeAspect="1"/>
          </p:cNvPicPr>
          <p:nvPr/>
        </p:nvPicPr>
        <p:blipFill>
          <a:blip r:embed="rId3">
            <a:extLst/>
          </a:blip>
          <a:stretch>
            <a:fillRect/>
          </a:stretch>
        </p:blipFill>
        <p:spPr>
          <a:xfrm>
            <a:off x="17139334" y="266882"/>
            <a:ext cx="3802194" cy="3028035"/>
          </a:xfrm>
          <a:prstGeom prst="rect">
            <a:avLst/>
          </a:prstGeom>
          <a:ln w="12700">
            <a:miter lim="400000"/>
          </a:ln>
        </p:spPr>
      </p:pic>
      <p:sp>
        <p:nvSpPr>
          <p:cNvPr id="635" name="Shape 635"/>
          <p:cNvSpPr/>
          <p:nvPr/>
        </p:nvSpPr>
        <p:spPr>
          <a:xfrm>
            <a:off x="7867057" y="517921"/>
            <a:ext cx="8635183"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5 Motivos para a Indecisão</a:t>
            </a:r>
          </a:p>
        </p:txBody>
      </p:sp>
      <p:sp>
        <p:nvSpPr>
          <p:cNvPr id="636" name="Shape 636"/>
          <p:cNvSpPr/>
          <p:nvPr/>
        </p:nvSpPr>
        <p:spPr>
          <a:xfrm>
            <a:off x="3994267" y="3214687"/>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1.</a:t>
            </a:r>
          </a:p>
        </p:txBody>
      </p:sp>
      <p:pic>
        <p:nvPicPr>
          <p:cNvPr id="637" name="justdosomething.png"/>
          <p:cNvPicPr>
            <a:picLocks noChangeAspect="1"/>
          </p:cNvPicPr>
          <p:nvPr/>
        </p:nvPicPr>
        <p:blipFill>
          <a:blip r:embed="rId4">
            <a:extLst/>
          </a:blip>
          <a:stretch>
            <a:fillRect/>
          </a:stretch>
        </p:blipFill>
        <p:spPr>
          <a:xfrm>
            <a:off x="3042811" y="11629013"/>
            <a:ext cx="1398244" cy="1964532"/>
          </a:xfrm>
          <a:prstGeom prst="rect">
            <a:avLst/>
          </a:prstGeom>
          <a:ln w="12700">
            <a:miter lim="400000"/>
          </a:ln>
        </p:spPr>
      </p:pic>
      <p:sp>
        <p:nvSpPr>
          <p:cNvPr id="638" name="Shape 638"/>
          <p:cNvSpPr/>
          <p:nvPr/>
        </p:nvSpPr>
        <p:spPr>
          <a:xfrm>
            <a:off x="4653154" y="12626578"/>
            <a:ext cx="255385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27-42</a:t>
            </a:r>
          </a:p>
        </p:txBody>
      </p:sp>
      <p:sp>
        <p:nvSpPr>
          <p:cNvPr id="639" name="Shape 639"/>
          <p:cNvSpPr/>
          <p:nvPr/>
        </p:nvSpPr>
        <p:spPr>
          <a:xfrm>
            <a:off x="5083968" y="3214687"/>
            <a:ext cx="8233719"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Queremos agradar a Deus.</a:t>
            </a:r>
          </a:p>
        </p:txBody>
      </p:sp>
      <p:sp>
        <p:nvSpPr>
          <p:cNvPr id="640" name="Shape 640"/>
          <p:cNvSpPr/>
          <p:nvPr/>
        </p:nvSpPr>
        <p:spPr>
          <a:xfrm>
            <a:off x="3994546" y="4822031"/>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2.</a:t>
            </a:r>
          </a:p>
        </p:txBody>
      </p:sp>
      <p:sp>
        <p:nvSpPr>
          <p:cNvPr id="641" name="Shape 641"/>
          <p:cNvSpPr/>
          <p:nvPr/>
        </p:nvSpPr>
        <p:spPr>
          <a:xfrm>
            <a:off x="3994546" y="6429375"/>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3.</a:t>
            </a:r>
          </a:p>
        </p:txBody>
      </p:sp>
      <p:sp>
        <p:nvSpPr>
          <p:cNvPr id="642" name="Shape 642"/>
          <p:cNvSpPr/>
          <p:nvPr/>
        </p:nvSpPr>
        <p:spPr>
          <a:xfrm>
            <a:off x="3994546" y="8036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4.</a:t>
            </a:r>
          </a:p>
        </p:txBody>
      </p:sp>
      <p:sp>
        <p:nvSpPr>
          <p:cNvPr id="643" name="Shape 643"/>
          <p:cNvSpPr/>
          <p:nvPr/>
        </p:nvSpPr>
        <p:spPr>
          <a:xfrm>
            <a:off x="3994546" y="9644062"/>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5.</a:t>
            </a:r>
          </a:p>
        </p:txBody>
      </p:sp>
      <p:pic>
        <p:nvPicPr>
          <p:cNvPr id="644" name="Screenshot 2016-11-04 09.37.54.png"/>
          <p:cNvPicPr>
            <a:picLocks noChangeAspect="1"/>
          </p:cNvPicPr>
          <p:nvPr/>
        </p:nvPicPr>
        <p:blipFill>
          <a:blip r:embed="rId5">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39"/>
                                        </p:tgtEl>
                                        <p:attrNameLst>
                                          <p:attrName>style.visibility</p:attrName>
                                        </p:attrNameLst>
                                      </p:cBhvr>
                                      <p:to>
                                        <p:strVal val="visible"/>
                                      </p:to>
                                    </p:set>
                                    <p:animEffect filter="dissolve" transition="in">
                                      <p:cBhvr>
                                        <p:cTn id="7" dur="500"/>
                                        <p:tgtEl>
                                          <p:spTgt spid="6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9"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648" name="kevindeyoung.tiff"/>
          <p:cNvPicPr>
            <a:picLocks noChangeAspect="1"/>
          </p:cNvPicPr>
          <p:nvPr/>
        </p:nvPicPr>
        <p:blipFill>
          <a:blip r:embed="rId2">
            <a:extLst/>
          </a:blip>
          <a:stretch>
            <a:fillRect/>
          </a:stretch>
        </p:blipFill>
        <p:spPr>
          <a:xfrm>
            <a:off x="12097101" y="9643741"/>
            <a:ext cx="2764980" cy="3723879"/>
          </a:xfrm>
          <a:prstGeom prst="rect">
            <a:avLst/>
          </a:prstGeom>
          <a:ln w="12700">
            <a:miter lim="400000"/>
          </a:ln>
        </p:spPr>
      </p:pic>
      <p:pic>
        <p:nvPicPr>
          <p:cNvPr id="649" name="justdosomething.png"/>
          <p:cNvPicPr>
            <a:picLocks noChangeAspect="1"/>
          </p:cNvPicPr>
          <p:nvPr/>
        </p:nvPicPr>
        <p:blipFill>
          <a:blip r:embed="rId3">
            <a:extLst/>
          </a:blip>
          <a:stretch>
            <a:fillRect/>
          </a:stretch>
        </p:blipFill>
        <p:spPr>
          <a:xfrm>
            <a:off x="3096389" y="11718310"/>
            <a:ext cx="1398244" cy="1964532"/>
          </a:xfrm>
          <a:prstGeom prst="rect">
            <a:avLst/>
          </a:prstGeom>
          <a:ln w="12700">
            <a:miter lim="400000"/>
          </a:ln>
        </p:spPr>
      </p:pic>
      <p:sp>
        <p:nvSpPr>
          <p:cNvPr id="650" name="Shape 650"/>
          <p:cNvSpPr/>
          <p:nvPr/>
        </p:nvSpPr>
        <p:spPr>
          <a:xfrm>
            <a:off x="4813889" y="11930062"/>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28</a:t>
            </a:r>
          </a:p>
        </p:txBody>
      </p:sp>
      <p:sp>
        <p:nvSpPr>
          <p:cNvPr id="651" name="Shape 651"/>
          <p:cNvSpPr/>
          <p:nvPr/>
        </p:nvSpPr>
        <p:spPr>
          <a:xfrm>
            <a:off x="2356625" y="2607295"/>
            <a:ext cx="17598211" cy="7432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latin typeface="Arial Black"/>
                <a:ea typeface="Arial Black"/>
                <a:cs typeface="Arial Black"/>
                <a:sym typeface="Arial Black"/>
              </a:defRPr>
            </a:lvl1pPr>
          </a:lstStyle>
          <a:p>
            <a:pPr/>
            <a:r>
              <a:t>Talvez tenhamos as melhores intenções para discernir a vontade de Deus, mas devemos parar de nos colocar pela miséria de espiritualizar demais cada decisão. Nossa piedade desviada faz que seguir a Deus fica mais complicado do que era pra ser. </a:t>
            </a:r>
          </a:p>
        </p:txBody>
      </p:sp>
      <p:pic>
        <p:nvPicPr>
          <p:cNvPr id="652"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653" name="Shape 653"/>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654"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655" name="Screenshot 2016-11-04 09.39.05.png"/>
          <p:cNvPicPr>
            <a:picLocks noChangeAspect="1"/>
          </p:cNvPicPr>
          <p:nvPr/>
        </p:nvPicPr>
        <p:blipFill>
          <a:blip r:embed="rId4">
            <a:extLst/>
          </a:blip>
          <a:srcRect l="53666" t="57797" r="36940" b="27628"/>
          <a:stretch>
            <a:fillRect/>
          </a:stretch>
        </p:blipFill>
        <p:spPr>
          <a:xfrm>
            <a:off x="19575511" y="8985314"/>
            <a:ext cx="2285203" cy="1999060"/>
          </a:xfrm>
          <a:prstGeom prst="rect">
            <a:avLst/>
          </a:prstGeom>
          <a:ln w="12700">
            <a:miter lim="400000"/>
          </a:ln>
        </p:spPr>
      </p:pic>
      <p:sp>
        <p:nvSpPr>
          <p:cNvPr id="656" name="Shape 656"/>
          <p:cNvSpPr/>
          <p:nvPr/>
        </p:nvSpPr>
        <p:spPr>
          <a:xfrm>
            <a:off x="7174827" y="10296819"/>
            <a:ext cx="4897923"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04" name="Shape 404"/>
          <p:cNvSpPr/>
          <p:nvPr/>
        </p:nvSpPr>
        <p:spPr>
          <a:xfrm>
            <a:off x="4530328" y="1857375"/>
            <a:ext cx="15305485" cy="9983391"/>
          </a:xfrm>
          <a:prstGeom prst="rect">
            <a:avLst/>
          </a:prstGeom>
          <a:solidFill>
            <a:srgbClr val="FFFFFF"/>
          </a:solidFill>
          <a:ln w="25400">
            <a:solidFill>
              <a:srgbClr val="000000"/>
            </a:solidFill>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05" name="Shape 405"/>
          <p:cNvSpPr/>
          <p:nvPr/>
        </p:nvSpPr>
        <p:spPr>
          <a:xfrm>
            <a:off x="6013432" y="428625"/>
            <a:ext cx="12342434"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As 5 Fases Básicas da Idade Adulta</a:t>
            </a:r>
          </a:p>
        </p:txBody>
      </p:sp>
      <p:sp>
        <p:nvSpPr>
          <p:cNvPr id="406" name="Shape 406"/>
          <p:cNvSpPr/>
          <p:nvPr/>
        </p:nvSpPr>
        <p:spPr>
          <a:xfrm>
            <a:off x="3763953" y="12108656"/>
            <a:ext cx="1660923"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1960</a:t>
            </a:r>
          </a:p>
        </p:txBody>
      </p:sp>
      <p:sp>
        <p:nvSpPr>
          <p:cNvPr id="407" name="Shape 407"/>
          <p:cNvSpPr/>
          <p:nvPr/>
        </p:nvSpPr>
        <p:spPr>
          <a:xfrm>
            <a:off x="19103578" y="12108656"/>
            <a:ext cx="166092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2000</a:t>
            </a:r>
          </a:p>
        </p:txBody>
      </p:sp>
      <p:sp>
        <p:nvSpPr>
          <p:cNvPr id="408" name="Shape 408"/>
          <p:cNvSpPr/>
          <p:nvPr/>
        </p:nvSpPr>
        <p:spPr>
          <a:xfrm>
            <a:off x="11352609" y="12108656"/>
            <a:ext cx="1660923"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1980</a:t>
            </a:r>
          </a:p>
        </p:txBody>
      </p:sp>
      <p:sp>
        <p:nvSpPr>
          <p:cNvPr id="409" name="Shape 409"/>
          <p:cNvSpPr/>
          <p:nvPr/>
        </p:nvSpPr>
        <p:spPr>
          <a:xfrm>
            <a:off x="15228093" y="12108656"/>
            <a:ext cx="1660923"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1990</a:t>
            </a:r>
          </a:p>
        </p:txBody>
      </p:sp>
      <p:sp>
        <p:nvSpPr>
          <p:cNvPr id="410" name="Shape 410"/>
          <p:cNvSpPr/>
          <p:nvPr/>
        </p:nvSpPr>
        <p:spPr>
          <a:xfrm>
            <a:off x="7548562" y="12108656"/>
            <a:ext cx="1660923"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1970</a:t>
            </a:r>
          </a:p>
        </p:txBody>
      </p:sp>
      <p:sp>
        <p:nvSpPr>
          <p:cNvPr id="411" name="Shape 411"/>
          <p:cNvSpPr/>
          <p:nvPr/>
        </p:nvSpPr>
        <p:spPr>
          <a:xfrm>
            <a:off x="4280296" y="5322093"/>
            <a:ext cx="625079" cy="607220"/>
          </a:xfrm>
          <a:prstGeom prst="ellipse">
            <a:avLst/>
          </a:prstGeom>
          <a:solidFill>
            <a:srgbClr val="4433FF"/>
          </a:solidFill>
          <a:ln w="12700">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12" name="Shape 412"/>
          <p:cNvSpPr/>
          <p:nvPr/>
        </p:nvSpPr>
        <p:spPr>
          <a:xfrm>
            <a:off x="3244078" y="1631751"/>
            <a:ext cx="1093329" cy="6477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solidFill>
                  <a:srgbClr val="FFFFFF"/>
                </a:solidFill>
                <a:latin typeface="+mj-lt"/>
                <a:ea typeface="+mj-ea"/>
                <a:cs typeface="+mj-cs"/>
                <a:sym typeface="Gill Sans"/>
              </a:defRPr>
            </a:lvl1pPr>
          </a:lstStyle>
          <a:p>
            <a:pPr/>
            <a:r>
              <a:t>100%</a:t>
            </a:r>
          </a:p>
        </p:txBody>
      </p:sp>
      <p:sp>
        <p:nvSpPr>
          <p:cNvPr id="413" name="Shape 413"/>
          <p:cNvSpPr/>
          <p:nvPr/>
        </p:nvSpPr>
        <p:spPr>
          <a:xfrm>
            <a:off x="3351609" y="6534150"/>
            <a:ext cx="879017" cy="6477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solidFill>
                  <a:srgbClr val="FFFFFF"/>
                </a:solidFill>
                <a:latin typeface="+mj-lt"/>
                <a:ea typeface="+mj-ea"/>
                <a:cs typeface="+mj-cs"/>
                <a:sym typeface="Gill Sans"/>
              </a:defRPr>
            </a:lvl1pPr>
          </a:lstStyle>
          <a:p>
            <a:pPr/>
            <a:r>
              <a:t>50%</a:t>
            </a:r>
          </a:p>
        </p:txBody>
      </p:sp>
      <p:sp>
        <p:nvSpPr>
          <p:cNvPr id="414" name="Shape 414"/>
          <p:cNvSpPr/>
          <p:nvPr/>
        </p:nvSpPr>
        <p:spPr>
          <a:xfrm>
            <a:off x="3458765" y="11427618"/>
            <a:ext cx="664705" cy="6477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solidFill>
                  <a:srgbClr val="FFFFFF"/>
                </a:solidFill>
                <a:latin typeface="+mj-lt"/>
                <a:ea typeface="+mj-ea"/>
                <a:cs typeface="+mj-cs"/>
                <a:sym typeface="Gill Sans"/>
              </a:defRPr>
            </a:lvl1pPr>
          </a:lstStyle>
          <a:p>
            <a:pPr/>
            <a:r>
              <a:t>0%</a:t>
            </a:r>
          </a:p>
        </p:txBody>
      </p:sp>
      <p:sp>
        <p:nvSpPr>
          <p:cNvPr id="415" name="Shape 415"/>
          <p:cNvSpPr/>
          <p:nvPr/>
        </p:nvSpPr>
        <p:spPr>
          <a:xfrm>
            <a:off x="3351609" y="8980884"/>
            <a:ext cx="879017" cy="6477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solidFill>
                  <a:srgbClr val="FFFFFF"/>
                </a:solidFill>
                <a:latin typeface="+mj-lt"/>
                <a:ea typeface="+mj-ea"/>
                <a:cs typeface="+mj-cs"/>
                <a:sym typeface="Gill Sans"/>
              </a:defRPr>
            </a:lvl1pPr>
          </a:lstStyle>
          <a:p>
            <a:pPr/>
            <a:r>
              <a:t>25%</a:t>
            </a:r>
          </a:p>
        </p:txBody>
      </p:sp>
      <p:sp>
        <p:nvSpPr>
          <p:cNvPr id="416" name="Shape 416"/>
          <p:cNvSpPr/>
          <p:nvPr/>
        </p:nvSpPr>
        <p:spPr>
          <a:xfrm>
            <a:off x="3351609" y="4087415"/>
            <a:ext cx="879017" cy="6477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solidFill>
                  <a:srgbClr val="FFFFFF"/>
                </a:solidFill>
                <a:latin typeface="+mj-lt"/>
                <a:ea typeface="+mj-ea"/>
                <a:cs typeface="+mj-cs"/>
                <a:sym typeface="Gill Sans"/>
              </a:defRPr>
            </a:lvl1pPr>
          </a:lstStyle>
          <a:p>
            <a:pPr/>
            <a:r>
              <a:t>75%</a:t>
            </a:r>
          </a:p>
        </p:txBody>
      </p:sp>
      <p:sp>
        <p:nvSpPr>
          <p:cNvPr id="417" name="Shape 417"/>
          <p:cNvSpPr/>
          <p:nvPr/>
        </p:nvSpPr>
        <p:spPr>
          <a:xfrm>
            <a:off x="10277244" y="2482453"/>
            <a:ext cx="3447105" cy="76795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4200">
                <a:latin typeface="+mj-lt"/>
                <a:ea typeface="+mj-ea"/>
                <a:cs typeface="+mj-cs"/>
                <a:sym typeface="Gill Sans"/>
              </a:defRPr>
            </a:lvl1pPr>
          </a:lstStyle>
          <a:p>
            <a:pPr/>
            <a:r>
              <a:t>Sair da Casa</a:t>
            </a:r>
          </a:p>
        </p:txBody>
      </p:sp>
      <p:sp>
        <p:nvSpPr>
          <p:cNvPr id="418" name="Shape 418"/>
          <p:cNvSpPr/>
          <p:nvPr/>
        </p:nvSpPr>
        <p:spPr>
          <a:xfrm>
            <a:off x="9477375" y="2571750"/>
            <a:ext cx="625079" cy="607219"/>
          </a:xfrm>
          <a:prstGeom prst="rect">
            <a:avLst/>
          </a:prstGeom>
          <a:solidFill>
            <a:srgbClr val="FFFFFF"/>
          </a:solidFill>
          <a:ln w="25400">
            <a:solidFill>
              <a:srgbClr val="000000"/>
            </a:solidFill>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19" name="Shape 419"/>
          <p:cNvSpPr/>
          <p:nvPr/>
        </p:nvSpPr>
        <p:spPr>
          <a:xfrm>
            <a:off x="9477375" y="3839765"/>
            <a:ext cx="625079" cy="607220"/>
          </a:xfrm>
          <a:prstGeom prst="rect">
            <a:avLst/>
          </a:prstGeom>
          <a:solidFill>
            <a:srgbClr val="FFFFFF"/>
          </a:solidFill>
          <a:ln w="25400">
            <a:solidFill>
              <a:srgbClr val="000000"/>
            </a:solidFill>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20" name="Shape 420"/>
          <p:cNvSpPr/>
          <p:nvPr/>
        </p:nvSpPr>
        <p:spPr>
          <a:xfrm>
            <a:off x="10277035" y="3750468"/>
            <a:ext cx="7117258" cy="76795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4200">
                <a:latin typeface="+mj-lt"/>
                <a:ea typeface="+mj-ea"/>
                <a:cs typeface="+mj-cs"/>
                <a:sym typeface="Gill Sans"/>
              </a:defRPr>
            </a:lvl1pPr>
          </a:lstStyle>
          <a:p>
            <a:pPr/>
            <a:r>
              <a:t>Concluindo os estudos</a:t>
            </a:r>
          </a:p>
        </p:txBody>
      </p:sp>
      <p:sp>
        <p:nvSpPr>
          <p:cNvPr id="421" name="Shape 421"/>
          <p:cNvSpPr/>
          <p:nvPr/>
        </p:nvSpPr>
        <p:spPr>
          <a:xfrm>
            <a:off x="9477375" y="5107781"/>
            <a:ext cx="625079" cy="607219"/>
          </a:xfrm>
          <a:prstGeom prst="rect">
            <a:avLst/>
          </a:prstGeom>
          <a:solidFill>
            <a:srgbClr val="FFFFFF"/>
          </a:solidFill>
          <a:ln w="25400">
            <a:solidFill>
              <a:srgbClr val="000000"/>
            </a:solidFill>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22" name="Shape 422"/>
          <p:cNvSpPr/>
          <p:nvPr/>
        </p:nvSpPr>
        <p:spPr>
          <a:xfrm>
            <a:off x="10281046" y="5018484"/>
            <a:ext cx="5594939" cy="76795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4200">
                <a:latin typeface="+mj-lt"/>
                <a:ea typeface="+mj-ea"/>
                <a:cs typeface="+mj-cs"/>
                <a:sym typeface="Gill Sans"/>
              </a:defRPr>
            </a:lvl1pPr>
          </a:lstStyle>
          <a:p>
            <a:pPr/>
            <a:r>
              <a:t>Independência Financeira</a:t>
            </a:r>
          </a:p>
        </p:txBody>
      </p:sp>
      <p:sp>
        <p:nvSpPr>
          <p:cNvPr id="423" name="Shape 423"/>
          <p:cNvSpPr/>
          <p:nvPr/>
        </p:nvSpPr>
        <p:spPr>
          <a:xfrm>
            <a:off x="9477375" y="6375796"/>
            <a:ext cx="625079" cy="607220"/>
          </a:xfrm>
          <a:prstGeom prst="rect">
            <a:avLst/>
          </a:prstGeom>
          <a:solidFill>
            <a:srgbClr val="FFFFFF"/>
          </a:solidFill>
          <a:ln w="25400">
            <a:solidFill>
              <a:srgbClr val="000000"/>
            </a:solidFill>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24" name="Shape 424"/>
          <p:cNvSpPr/>
          <p:nvPr/>
        </p:nvSpPr>
        <p:spPr>
          <a:xfrm>
            <a:off x="9477375" y="7643812"/>
            <a:ext cx="625079" cy="607220"/>
          </a:xfrm>
          <a:prstGeom prst="rect">
            <a:avLst/>
          </a:prstGeom>
          <a:solidFill>
            <a:srgbClr val="FFFFFF"/>
          </a:solidFill>
          <a:ln w="25400">
            <a:solidFill>
              <a:srgbClr val="000000"/>
            </a:solidFill>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25" name="Shape 425"/>
          <p:cNvSpPr/>
          <p:nvPr/>
        </p:nvSpPr>
        <p:spPr>
          <a:xfrm>
            <a:off x="10281046" y="6286500"/>
            <a:ext cx="2026644" cy="76795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4200">
                <a:latin typeface="+mj-lt"/>
                <a:ea typeface="+mj-ea"/>
                <a:cs typeface="+mj-cs"/>
                <a:sym typeface="Gill Sans"/>
              </a:defRPr>
            </a:lvl1pPr>
          </a:lstStyle>
          <a:p>
            <a:pPr/>
            <a:r>
              <a:t>Casando</a:t>
            </a:r>
          </a:p>
        </p:txBody>
      </p:sp>
      <p:sp>
        <p:nvSpPr>
          <p:cNvPr id="426" name="Shape 426"/>
          <p:cNvSpPr/>
          <p:nvPr/>
        </p:nvSpPr>
        <p:spPr>
          <a:xfrm>
            <a:off x="10281046" y="7554515"/>
            <a:ext cx="2884824" cy="76795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4200">
                <a:latin typeface="+mj-lt"/>
                <a:ea typeface="+mj-ea"/>
                <a:cs typeface="+mj-cs"/>
                <a:sym typeface="Gill Sans"/>
              </a:defRPr>
            </a:lvl1pPr>
          </a:lstStyle>
          <a:p>
            <a:pPr/>
            <a:r>
              <a:t>Tendo Filhos</a:t>
            </a:r>
          </a:p>
        </p:txBody>
      </p:sp>
      <p:sp>
        <p:nvSpPr>
          <p:cNvPr id="427" name="Shape 427"/>
          <p:cNvSpPr/>
          <p:nvPr/>
        </p:nvSpPr>
        <p:spPr>
          <a:xfrm>
            <a:off x="5066109" y="3390900"/>
            <a:ext cx="879017" cy="6477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latin typeface="+mj-lt"/>
                <a:ea typeface="+mj-ea"/>
                <a:cs typeface="+mj-cs"/>
                <a:sym typeface="Gill Sans"/>
              </a:defRPr>
            </a:lvl1pPr>
          </a:lstStyle>
          <a:p>
            <a:pPr/>
            <a:r>
              <a:t>77%</a:t>
            </a:r>
          </a:p>
        </p:txBody>
      </p:sp>
      <p:sp>
        <p:nvSpPr>
          <p:cNvPr id="428" name="Shape 428"/>
          <p:cNvSpPr/>
          <p:nvPr/>
        </p:nvSpPr>
        <p:spPr>
          <a:xfrm>
            <a:off x="5066109" y="4891087"/>
            <a:ext cx="879017" cy="6477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latin typeface="+mj-lt"/>
                <a:ea typeface="+mj-ea"/>
                <a:cs typeface="+mj-cs"/>
                <a:sym typeface="Gill Sans"/>
              </a:defRPr>
            </a:lvl1pPr>
          </a:lstStyle>
          <a:p>
            <a:pPr/>
            <a:r>
              <a:t>65%</a:t>
            </a:r>
          </a:p>
        </p:txBody>
      </p:sp>
      <p:sp>
        <p:nvSpPr>
          <p:cNvPr id="429" name="Shape 429"/>
          <p:cNvSpPr/>
          <p:nvPr/>
        </p:nvSpPr>
        <p:spPr>
          <a:xfrm>
            <a:off x="18639234" y="6891337"/>
            <a:ext cx="879017" cy="6477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latin typeface="+mj-lt"/>
                <a:ea typeface="+mj-ea"/>
                <a:cs typeface="+mj-cs"/>
                <a:sym typeface="Gill Sans"/>
              </a:defRPr>
            </a:lvl1pPr>
          </a:lstStyle>
          <a:p>
            <a:pPr/>
            <a:r>
              <a:t>46%</a:t>
            </a:r>
          </a:p>
        </p:txBody>
      </p:sp>
      <p:sp>
        <p:nvSpPr>
          <p:cNvPr id="430" name="Shape 430"/>
          <p:cNvSpPr/>
          <p:nvPr/>
        </p:nvSpPr>
        <p:spPr>
          <a:xfrm>
            <a:off x="4670940" y="4074322"/>
            <a:ext cx="14703343" cy="3579734"/>
          </a:xfrm>
          <a:prstGeom prst="line">
            <a:avLst/>
          </a:prstGeom>
          <a:ln w="50800">
            <a:solidFill>
              <a:srgbClr val="FFACA9"/>
            </a:solidFill>
            <a:custDash>
              <a:ds d="200000" sp="200000"/>
            </a:custDash>
            <a:miter lim="400000"/>
          </a:ln>
        </p:spPr>
        <p:txBody>
          <a:bodyPr lIns="71437" tIns="71437" rIns="71437" bIns="71437" anchor="ctr"/>
          <a:lstStyle/>
          <a:p>
            <a:pPr/>
          </a:p>
        </p:txBody>
      </p:sp>
      <p:sp>
        <p:nvSpPr>
          <p:cNvPr id="431" name="Shape 431"/>
          <p:cNvSpPr/>
          <p:nvPr/>
        </p:nvSpPr>
        <p:spPr>
          <a:xfrm>
            <a:off x="4280296" y="3839765"/>
            <a:ext cx="625079" cy="607220"/>
          </a:xfrm>
          <a:prstGeom prst="ellipse">
            <a:avLst/>
          </a:prstGeom>
          <a:solidFill>
            <a:srgbClr val="D7AAA9"/>
          </a:solidFill>
          <a:ln w="12700">
            <a:solidFill>
              <a:srgbClr val="000000"/>
            </a:solidFill>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32" name="Shape 432"/>
          <p:cNvSpPr/>
          <p:nvPr/>
        </p:nvSpPr>
        <p:spPr>
          <a:xfrm>
            <a:off x="18639234" y="8498681"/>
            <a:ext cx="879017" cy="6477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latin typeface="+mj-lt"/>
                <a:ea typeface="+mj-ea"/>
                <a:cs typeface="+mj-cs"/>
                <a:sym typeface="Gill Sans"/>
              </a:defRPr>
            </a:lvl1pPr>
          </a:lstStyle>
          <a:p>
            <a:pPr/>
            <a:r>
              <a:t>31%</a:t>
            </a:r>
          </a:p>
        </p:txBody>
      </p:sp>
      <p:sp>
        <p:nvSpPr>
          <p:cNvPr id="433" name="Shape 433"/>
          <p:cNvSpPr/>
          <p:nvPr/>
        </p:nvSpPr>
        <p:spPr>
          <a:xfrm>
            <a:off x="4673203" y="5643562"/>
            <a:ext cx="14761355" cy="3789583"/>
          </a:xfrm>
          <a:prstGeom prst="line">
            <a:avLst/>
          </a:prstGeom>
          <a:ln w="50800">
            <a:solidFill>
              <a:srgbClr val="4433FF"/>
            </a:solidFill>
            <a:custDash>
              <a:ds d="200000" sp="200000"/>
            </a:custDash>
            <a:miter lim="400000"/>
          </a:ln>
        </p:spPr>
        <p:txBody>
          <a:bodyPr lIns="71437" tIns="71437" rIns="71437" bIns="71437" anchor="ctr"/>
          <a:lstStyle/>
          <a:p>
            <a:pPr/>
          </a:p>
        </p:txBody>
      </p:sp>
      <p:pic>
        <p:nvPicPr>
          <p:cNvPr id="434" name="check-mark-hi.png"/>
          <p:cNvPicPr>
            <a:picLocks noChangeAspect="1"/>
          </p:cNvPicPr>
          <p:nvPr/>
        </p:nvPicPr>
        <p:blipFill>
          <a:blip r:embed="rId2">
            <a:extLst/>
          </a:blip>
          <a:stretch>
            <a:fillRect/>
          </a:stretch>
        </p:blipFill>
        <p:spPr>
          <a:xfrm>
            <a:off x="9505943" y="2125266"/>
            <a:ext cx="1096573" cy="1017986"/>
          </a:xfrm>
          <a:prstGeom prst="rect">
            <a:avLst/>
          </a:prstGeom>
          <a:ln w="12700">
            <a:miter lim="400000"/>
          </a:ln>
        </p:spPr>
      </p:pic>
      <p:pic>
        <p:nvPicPr>
          <p:cNvPr id="435" name="check-mark-hi.png"/>
          <p:cNvPicPr>
            <a:picLocks noChangeAspect="1"/>
          </p:cNvPicPr>
          <p:nvPr/>
        </p:nvPicPr>
        <p:blipFill>
          <a:blip r:embed="rId2">
            <a:extLst/>
          </a:blip>
          <a:stretch>
            <a:fillRect/>
          </a:stretch>
        </p:blipFill>
        <p:spPr>
          <a:xfrm>
            <a:off x="9513093" y="3393281"/>
            <a:ext cx="1096573" cy="1017985"/>
          </a:xfrm>
          <a:prstGeom prst="rect">
            <a:avLst/>
          </a:prstGeom>
          <a:ln w="12700">
            <a:miter lim="400000"/>
          </a:ln>
        </p:spPr>
      </p:pic>
      <p:pic>
        <p:nvPicPr>
          <p:cNvPr id="436" name="check-mark-hi.png"/>
          <p:cNvPicPr>
            <a:picLocks noChangeAspect="1"/>
          </p:cNvPicPr>
          <p:nvPr/>
        </p:nvPicPr>
        <p:blipFill>
          <a:blip r:embed="rId2">
            <a:extLst/>
          </a:blip>
          <a:stretch>
            <a:fillRect/>
          </a:stretch>
        </p:blipFill>
        <p:spPr>
          <a:xfrm>
            <a:off x="9513093" y="4661296"/>
            <a:ext cx="1096573" cy="1017986"/>
          </a:xfrm>
          <a:prstGeom prst="rect">
            <a:avLst/>
          </a:prstGeom>
          <a:ln w="12700">
            <a:miter lim="400000"/>
          </a:ln>
        </p:spPr>
      </p:pic>
      <p:pic>
        <p:nvPicPr>
          <p:cNvPr id="437" name="check-mark-hi.png"/>
          <p:cNvPicPr>
            <a:picLocks noChangeAspect="1"/>
          </p:cNvPicPr>
          <p:nvPr/>
        </p:nvPicPr>
        <p:blipFill>
          <a:blip r:embed="rId2">
            <a:extLst/>
          </a:blip>
          <a:stretch>
            <a:fillRect/>
          </a:stretch>
        </p:blipFill>
        <p:spPr>
          <a:xfrm>
            <a:off x="9513093" y="5929312"/>
            <a:ext cx="1096573" cy="1017985"/>
          </a:xfrm>
          <a:prstGeom prst="rect">
            <a:avLst/>
          </a:prstGeom>
          <a:ln w="12700">
            <a:miter lim="400000"/>
          </a:ln>
        </p:spPr>
      </p:pic>
      <p:pic>
        <p:nvPicPr>
          <p:cNvPr id="438" name="check-mark-hi.png"/>
          <p:cNvPicPr>
            <a:picLocks noChangeAspect="1"/>
          </p:cNvPicPr>
          <p:nvPr/>
        </p:nvPicPr>
        <p:blipFill>
          <a:blip r:embed="rId2">
            <a:extLst/>
          </a:blip>
          <a:stretch>
            <a:fillRect/>
          </a:stretch>
        </p:blipFill>
        <p:spPr>
          <a:xfrm>
            <a:off x="9513093" y="7197328"/>
            <a:ext cx="1096573" cy="1017985"/>
          </a:xfrm>
          <a:prstGeom prst="rect">
            <a:avLst/>
          </a:prstGeom>
          <a:ln w="12700">
            <a:miter lim="400000"/>
          </a:ln>
        </p:spPr>
      </p:pic>
      <p:sp>
        <p:nvSpPr>
          <p:cNvPr id="439" name="Shape 439"/>
          <p:cNvSpPr/>
          <p:nvPr/>
        </p:nvSpPr>
        <p:spPr>
          <a:xfrm>
            <a:off x="7903430" y="8715375"/>
            <a:ext cx="7990938"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E32400"/>
                </a:solidFill>
                <a:latin typeface="+mj-lt"/>
                <a:ea typeface="+mj-ea"/>
                <a:cs typeface="+mj-cs"/>
                <a:sym typeface="Gill Sans"/>
              </a:defRPr>
            </a:lvl1pPr>
          </a:lstStyle>
          <a:p>
            <a:pPr/>
            <a:r>
              <a:t>...para a idade de 30 anos.</a:t>
            </a:r>
          </a:p>
        </p:txBody>
      </p:sp>
      <p:pic>
        <p:nvPicPr>
          <p:cNvPr id="440"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4"/>
                                        </p:tgtEl>
                                        <p:attrNameLst>
                                          <p:attrName>style.visibility</p:attrName>
                                        </p:attrNameLst>
                                      </p:cBhvr>
                                      <p:to>
                                        <p:strVal val="visible"/>
                                      </p:to>
                                    </p:set>
                                    <p:animEffect filter="wipe(left)" transition="in">
                                      <p:cBhvr>
                                        <p:cTn id="7" dur="250"/>
                                        <p:tgtEl>
                                          <p:spTgt spid="434"/>
                                        </p:tgtEl>
                                      </p:cBhvr>
                                    </p:animEffect>
                                  </p:childTnLst>
                                </p:cTn>
                              </p:par>
                            </p:childTnLst>
                          </p:cTn>
                        </p:par>
                        <p:par>
                          <p:cTn id="8" fill="hold">
                            <p:stCondLst>
                              <p:cond delay="250"/>
                            </p:stCondLst>
                            <p:childTnLst>
                              <p:par>
                                <p:cTn id="9" presetClass="entr" nodeType="afterEffect" presetSubtype="8" presetID="22" grpId="2" fill="hold">
                                  <p:stCondLst>
                                    <p:cond delay="0"/>
                                  </p:stCondLst>
                                  <p:iterate type="el" backwards="0">
                                    <p:tmAbs val="0"/>
                                  </p:iterate>
                                  <p:childTnLst>
                                    <p:set>
                                      <p:cBhvr>
                                        <p:cTn id="10" fill="hold"/>
                                        <p:tgtEl>
                                          <p:spTgt spid="435"/>
                                        </p:tgtEl>
                                        <p:attrNameLst>
                                          <p:attrName>style.visibility</p:attrName>
                                        </p:attrNameLst>
                                      </p:cBhvr>
                                      <p:to>
                                        <p:strVal val="visible"/>
                                      </p:to>
                                    </p:set>
                                    <p:animEffect filter="wipe(left)" transition="in">
                                      <p:cBhvr>
                                        <p:cTn id="11" dur="250"/>
                                        <p:tgtEl>
                                          <p:spTgt spid="435"/>
                                        </p:tgtEl>
                                      </p:cBhvr>
                                    </p:animEffect>
                                  </p:childTnLst>
                                </p:cTn>
                              </p:par>
                            </p:childTnLst>
                          </p:cTn>
                        </p:par>
                        <p:par>
                          <p:cTn id="12" fill="hold">
                            <p:stCondLst>
                              <p:cond delay="500"/>
                            </p:stCondLst>
                            <p:childTnLst>
                              <p:par>
                                <p:cTn id="13" presetClass="entr" nodeType="afterEffect" presetSubtype="8" presetID="22" grpId="3" fill="hold">
                                  <p:stCondLst>
                                    <p:cond delay="0"/>
                                  </p:stCondLst>
                                  <p:iterate type="el" backwards="0">
                                    <p:tmAbs val="0"/>
                                  </p:iterate>
                                  <p:childTnLst>
                                    <p:set>
                                      <p:cBhvr>
                                        <p:cTn id="14" fill="hold"/>
                                        <p:tgtEl>
                                          <p:spTgt spid="436"/>
                                        </p:tgtEl>
                                        <p:attrNameLst>
                                          <p:attrName>style.visibility</p:attrName>
                                        </p:attrNameLst>
                                      </p:cBhvr>
                                      <p:to>
                                        <p:strVal val="visible"/>
                                      </p:to>
                                    </p:set>
                                    <p:animEffect filter="wipe(left)" transition="in">
                                      <p:cBhvr>
                                        <p:cTn id="15" dur="250"/>
                                        <p:tgtEl>
                                          <p:spTgt spid="436"/>
                                        </p:tgtEl>
                                      </p:cBhvr>
                                    </p:animEffect>
                                  </p:childTnLst>
                                </p:cTn>
                              </p:par>
                            </p:childTnLst>
                          </p:cTn>
                        </p:par>
                        <p:par>
                          <p:cTn id="16" fill="hold">
                            <p:stCondLst>
                              <p:cond delay="750"/>
                            </p:stCondLst>
                            <p:childTnLst>
                              <p:par>
                                <p:cTn id="17" presetClass="entr" nodeType="afterEffect" presetSubtype="8" presetID="22" grpId="4" fill="hold">
                                  <p:stCondLst>
                                    <p:cond delay="0"/>
                                  </p:stCondLst>
                                  <p:iterate type="el" backwards="0">
                                    <p:tmAbs val="0"/>
                                  </p:iterate>
                                  <p:childTnLst>
                                    <p:set>
                                      <p:cBhvr>
                                        <p:cTn id="18" fill="hold"/>
                                        <p:tgtEl>
                                          <p:spTgt spid="437"/>
                                        </p:tgtEl>
                                        <p:attrNameLst>
                                          <p:attrName>style.visibility</p:attrName>
                                        </p:attrNameLst>
                                      </p:cBhvr>
                                      <p:to>
                                        <p:strVal val="visible"/>
                                      </p:to>
                                    </p:set>
                                    <p:animEffect filter="wipe(left)" transition="in">
                                      <p:cBhvr>
                                        <p:cTn id="19" dur="250"/>
                                        <p:tgtEl>
                                          <p:spTgt spid="437"/>
                                        </p:tgtEl>
                                      </p:cBhvr>
                                    </p:animEffect>
                                  </p:childTnLst>
                                </p:cTn>
                              </p:par>
                            </p:childTnLst>
                          </p:cTn>
                        </p:par>
                        <p:par>
                          <p:cTn id="20" fill="hold">
                            <p:stCondLst>
                              <p:cond delay="1000"/>
                            </p:stCondLst>
                            <p:childTnLst>
                              <p:par>
                                <p:cTn id="21" presetClass="entr" nodeType="afterEffect" presetSubtype="8" presetID="22" grpId="5" fill="hold">
                                  <p:stCondLst>
                                    <p:cond delay="0"/>
                                  </p:stCondLst>
                                  <p:iterate type="el" backwards="0">
                                    <p:tmAbs val="0"/>
                                  </p:iterate>
                                  <p:childTnLst>
                                    <p:set>
                                      <p:cBhvr>
                                        <p:cTn id="22" fill="hold"/>
                                        <p:tgtEl>
                                          <p:spTgt spid="438"/>
                                        </p:tgtEl>
                                        <p:attrNameLst>
                                          <p:attrName>style.visibility</p:attrName>
                                        </p:attrNameLst>
                                      </p:cBhvr>
                                      <p:to>
                                        <p:strVal val="visible"/>
                                      </p:to>
                                    </p:set>
                                    <p:animEffect filter="wipe(left)" transition="in">
                                      <p:cBhvr>
                                        <p:cTn id="23" dur="250"/>
                                        <p:tgtEl>
                                          <p:spTgt spid="438"/>
                                        </p:tgtEl>
                                      </p:cBhvr>
                                    </p:animEffect>
                                  </p:childTnLst>
                                </p:cTn>
                              </p:par>
                            </p:childTnLst>
                          </p:cTn>
                        </p:par>
                        <p:par>
                          <p:cTn id="24" fill="hold">
                            <p:stCondLst>
                              <p:cond delay="1250"/>
                            </p:stCondLst>
                            <p:childTnLst>
                              <p:par>
                                <p:cTn id="25" presetClass="entr" nodeType="afterEffect" presetID="9" grpId="6" fill="hold">
                                  <p:stCondLst>
                                    <p:cond delay="0"/>
                                  </p:stCondLst>
                                  <p:iterate type="el" backwards="0">
                                    <p:tmAbs val="0"/>
                                  </p:iterate>
                                  <p:childTnLst>
                                    <p:set>
                                      <p:cBhvr>
                                        <p:cTn id="26" fill="hold"/>
                                        <p:tgtEl>
                                          <p:spTgt spid="439"/>
                                        </p:tgtEl>
                                        <p:attrNameLst>
                                          <p:attrName>style.visibility</p:attrName>
                                        </p:attrNameLst>
                                      </p:cBhvr>
                                      <p:to>
                                        <p:strVal val="visible"/>
                                      </p:to>
                                    </p:set>
                                    <p:animEffect filter="dissolve" transition="in">
                                      <p:cBhvr>
                                        <p:cTn id="27" dur="750"/>
                                        <p:tgtEl>
                                          <p:spTgt spid="439"/>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7" fill="hold">
                                  <p:stCondLst>
                                    <p:cond delay="0"/>
                                  </p:stCondLst>
                                  <p:iterate type="el" backwards="0">
                                    <p:tmAbs val="0"/>
                                  </p:iterate>
                                  <p:childTnLst>
                                    <p:set>
                                      <p:cBhvr>
                                        <p:cTn id="31" fill="hold"/>
                                        <p:tgtEl>
                                          <p:spTgt spid="431"/>
                                        </p:tgtEl>
                                        <p:attrNameLst>
                                          <p:attrName>style.visibility</p:attrName>
                                        </p:attrNameLst>
                                      </p:cBhvr>
                                      <p:to>
                                        <p:strVal val="visible"/>
                                      </p:to>
                                    </p:set>
                                    <p:animEffect filter="dissolve" transition="in">
                                      <p:cBhvr>
                                        <p:cTn id="32" dur="500"/>
                                        <p:tgtEl>
                                          <p:spTgt spid="431"/>
                                        </p:tgtEl>
                                      </p:cBhvr>
                                    </p:animEffect>
                                  </p:childTnLst>
                                </p:cTn>
                              </p:par>
                            </p:childTnLst>
                          </p:cTn>
                        </p:par>
                        <p:par>
                          <p:cTn id="33" fill="hold">
                            <p:stCondLst>
                              <p:cond delay="500"/>
                            </p:stCondLst>
                            <p:childTnLst>
                              <p:par>
                                <p:cTn id="34" presetClass="entr" nodeType="afterEffect" presetID="9" grpId="8" fill="hold">
                                  <p:stCondLst>
                                    <p:cond delay="0"/>
                                  </p:stCondLst>
                                  <p:iterate type="el" backwards="0">
                                    <p:tmAbs val="0"/>
                                  </p:iterate>
                                  <p:childTnLst>
                                    <p:set>
                                      <p:cBhvr>
                                        <p:cTn id="35" fill="hold"/>
                                        <p:tgtEl>
                                          <p:spTgt spid="427"/>
                                        </p:tgtEl>
                                        <p:attrNameLst>
                                          <p:attrName>style.visibility</p:attrName>
                                        </p:attrNameLst>
                                      </p:cBhvr>
                                      <p:to>
                                        <p:strVal val="visible"/>
                                      </p:to>
                                    </p:set>
                                    <p:animEffect filter="dissolve" transition="in">
                                      <p:cBhvr>
                                        <p:cTn id="36" dur="500"/>
                                        <p:tgtEl>
                                          <p:spTgt spid="427"/>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ID="9" grpId="9" fill="hold">
                                  <p:stCondLst>
                                    <p:cond delay="0"/>
                                  </p:stCondLst>
                                  <p:iterate type="el" backwards="0">
                                    <p:tmAbs val="0"/>
                                  </p:iterate>
                                  <p:childTnLst>
                                    <p:set>
                                      <p:cBhvr>
                                        <p:cTn id="40" fill="hold"/>
                                        <p:tgtEl>
                                          <p:spTgt spid="411"/>
                                        </p:tgtEl>
                                        <p:attrNameLst>
                                          <p:attrName>style.visibility</p:attrName>
                                        </p:attrNameLst>
                                      </p:cBhvr>
                                      <p:to>
                                        <p:strVal val="visible"/>
                                      </p:to>
                                    </p:set>
                                    <p:animEffect filter="dissolve" transition="in">
                                      <p:cBhvr>
                                        <p:cTn id="41" dur="500"/>
                                        <p:tgtEl>
                                          <p:spTgt spid="411"/>
                                        </p:tgtEl>
                                      </p:cBhvr>
                                    </p:animEffect>
                                  </p:childTnLst>
                                </p:cTn>
                              </p:par>
                            </p:childTnLst>
                          </p:cTn>
                        </p:par>
                        <p:par>
                          <p:cTn id="42" fill="hold">
                            <p:stCondLst>
                              <p:cond delay="500"/>
                            </p:stCondLst>
                            <p:childTnLst>
                              <p:par>
                                <p:cTn id="43" presetClass="entr" nodeType="afterEffect" presetID="9" grpId="10" fill="hold">
                                  <p:stCondLst>
                                    <p:cond delay="0"/>
                                  </p:stCondLst>
                                  <p:iterate type="el" backwards="0">
                                    <p:tmAbs val="0"/>
                                  </p:iterate>
                                  <p:childTnLst>
                                    <p:set>
                                      <p:cBhvr>
                                        <p:cTn id="44" fill="hold"/>
                                        <p:tgtEl>
                                          <p:spTgt spid="428"/>
                                        </p:tgtEl>
                                        <p:attrNameLst>
                                          <p:attrName>style.visibility</p:attrName>
                                        </p:attrNameLst>
                                      </p:cBhvr>
                                      <p:to>
                                        <p:strVal val="visible"/>
                                      </p:to>
                                    </p:set>
                                    <p:animEffect filter="dissolve" transition="in">
                                      <p:cBhvr>
                                        <p:cTn id="45" dur="500"/>
                                        <p:tgtEl>
                                          <p:spTgt spid="428"/>
                                        </p:tgtEl>
                                      </p:cBhvr>
                                    </p:animEffect>
                                  </p:childTnLst>
                                </p:cTn>
                              </p:par>
                            </p:childTnLst>
                          </p:cTn>
                        </p:par>
                      </p:childTnLst>
                    </p:cTn>
                  </p:par>
                  <p:par>
                    <p:cTn id="46" fill="hold">
                      <p:stCondLst>
                        <p:cond delay="indefinite"/>
                      </p:stCondLst>
                      <p:childTnLst>
                        <p:par>
                          <p:cTn id="47" fill="hold">
                            <p:stCondLst>
                              <p:cond delay="0"/>
                            </p:stCondLst>
                            <p:childTnLst>
                              <p:par>
                                <p:cTn id="48" presetClass="path" nodeType="clickEffect" presetSubtype="0" presetID="-1" grpId="11" fill="hold">
                                  <p:stCondLst>
                                    <p:cond delay="0"/>
                                  </p:stCondLst>
                                  <p:childTnLst>
                                    <p:animMotion path="M 0.000000 0.000000 L 0.623524 0.254209" origin="layout" pathEditMode="relative">
                                      <p:cBhvr>
                                        <p:cTn id="49" dur="1000" fill="hold"/>
                                        <p:tgtEl>
                                          <p:spTgt spid="431"/>
                                        </p:tgtEl>
                                        <p:attrNameLst>
                                          <p:attrName>ppt_x</p:attrName>
                                          <p:attrName>ppt_y</p:attrName>
                                        </p:attrNameLst>
                                      </p:cBhvr>
                                    </p:animMotion>
                                  </p:childTnLst>
                                </p:cTn>
                              </p:par>
                            </p:childTnLst>
                          </p:cTn>
                        </p:par>
                        <p:par>
                          <p:cTn id="50" fill="hold">
                            <p:stCondLst>
                              <p:cond delay="1000"/>
                            </p:stCondLst>
                            <p:childTnLst>
                              <p:par>
                                <p:cTn id="51" presetClass="entr" nodeType="afterEffect" presetSubtype="8" presetID="22" grpId="12" fill="hold">
                                  <p:stCondLst>
                                    <p:cond delay="0"/>
                                  </p:stCondLst>
                                  <p:iterate type="el" backwards="0">
                                    <p:tmAbs val="0"/>
                                  </p:iterate>
                                  <p:childTnLst>
                                    <p:set>
                                      <p:cBhvr>
                                        <p:cTn id="52" fill="hold"/>
                                        <p:tgtEl>
                                          <p:spTgt spid="430"/>
                                        </p:tgtEl>
                                        <p:attrNameLst>
                                          <p:attrName>style.visibility</p:attrName>
                                        </p:attrNameLst>
                                      </p:cBhvr>
                                      <p:to>
                                        <p:strVal val="visible"/>
                                      </p:to>
                                    </p:set>
                                    <p:animEffect filter="wipe(left)" transition="in">
                                      <p:cBhvr>
                                        <p:cTn id="53" dur="1000"/>
                                        <p:tgtEl>
                                          <p:spTgt spid="430"/>
                                        </p:tgtEl>
                                      </p:cBhvr>
                                    </p:animEffect>
                                  </p:childTnLst>
                                </p:cTn>
                              </p:par>
                            </p:childTnLst>
                          </p:cTn>
                        </p:par>
                        <p:par>
                          <p:cTn id="54" fill="hold">
                            <p:stCondLst>
                              <p:cond delay="2000"/>
                            </p:stCondLst>
                            <p:childTnLst>
                              <p:par>
                                <p:cTn id="55" presetClass="entr" nodeType="afterEffect" presetID="9" grpId="13" fill="hold">
                                  <p:stCondLst>
                                    <p:cond delay="0"/>
                                  </p:stCondLst>
                                  <p:iterate type="el" backwards="0">
                                    <p:tmAbs val="0"/>
                                  </p:iterate>
                                  <p:childTnLst>
                                    <p:set>
                                      <p:cBhvr>
                                        <p:cTn id="56" fill="hold"/>
                                        <p:tgtEl>
                                          <p:spTgt spid="429"/>
                                        </p:tgtEl>
                                        <p:attrNameLst>
                                          <p:attrName>style.visibility</p:attrName>
                                        </p:attrNameLst>
                                      </p:cBhvr>
                                      <p:to>
                                        <p:strVal val="visible"/>
                                      </p:to>
                                    </p:set>
                                    <p:animEffect filter="dissolve" transition="in">
                                      <p:cBhvr>
                                        <p:cTn id="57" dur="500"/>
                                        <p:tgtEl>
                                          <p:spTgt spid="429"/>
                                        </p:tgtEl>
                                      </p:cBhvr>
                                    </p:animEffect>
                                  </p:childTnLst>
                                </p:cTn>
                              </p:par>
                            </p:childTnLst>
                          </p:cTn>
                        </p:par>
                      </p:childTnLst>
                    </p:cTn>
                  </p:par>
                  <p:par>
                    <p:cTn id="58" fill="hold">
                      <p:stCondLst>
                        <p:cond delay="indefinite"/>
                      </p:stCondLst>
                      <p:childTnLst>
                        <p:par>
                          <p:cTn id="59" fill="hold">
                            <p:stCondLst>
                              <p:cond delay="0"/>
                            </p:stCondLst>
                            <p:childTnLst>
                              <p:par>
                                <p:cTn id="60" presetClass="path" nodeType="clickEffect" presetSubtype="0" presetID="-1" grpId="14" fill="hold">
                                  <p:stCondLst>
                                    <p:cond delay="0"/>
                                  </p:stCondLst>
                                  <p:childTnLst>
                                    <p:animMotion path="M 0.000000 0.000000 L 0.624608 0.279778" origin="layout" pathEditMode="relative">
                                      <p:cBhvr>
                                        <p:cTn id="61" dur="1000" fill="hold"/>
                                        <p:tgtEl>
                                          <p:spTgt spid="411"/>
                                        </p:tgtEl>
                                        <p:attrNameLst>
                                          <p:attrName>ppt_x</p:attrName>
                                          <p:attrName>ppt_y</p:attrName>
                                        </p:attrNameLst>
                                      </p:cBhvr>
                                    </p:animMotion>
                                  </p:childTnLst>
                                </p:cTn>
                              </p:par>
                            </p:childTnLst>
                          </p:cTn>
                        </p:par>
                        <p:par>
                          <p:cTn id="62" fill="hold">
                            <p:stCondLst>
                              <p:cond delay="1000"/>
                            </p:stCondLst>
                            <p:childTnLst>
                              <p:par>
                                <p:cTn id="63" presetClass="entr" nodeType="afterEffect" presetSubtype="8" presetID="22" grpId="15" fill="hold">
                                  <p:stCondLst>
                                    <p:cond delay="0"/>
                                  </p:stCondLst>
                                  <p:iterate type="el" backwards="0">
                                    <p:tmAbs val="0"/>
                                  </p:iterate>
                                  <p:childTnLst>
                                    <p:set>
                                      <p:cBhvr>
                                        <p:cTn id="64" fill="hold"/>
                                        <p:tgtEl>
                                          <p:spTgt spid="433"/>
                                        </p:tgtEl>
                                        <p:attrNameLst>
                                          <p:attrName>style.visibility</p:attrName>
                                        </p:attrNameLst>
                                      </p:cBhvr>
                                      <p:to>
                                        <p:strVal val="visible"/>
                                      </p:to>
                                    </p:set>
                                    <p:animEffect filter="wipe(left)" transition="in">
                                      <p:cBhvr>
                                        <p:cTn id="65" dur="1000"/>
                                        <p:tgtEl>
                                          <p:spTgt spid="433"/>
                                        </p:tgtEl>
                                      </p:cBhvr>
                                    </p:animEffect>
                                  </p:childTnLst>
                                </p:cTn>
                              </p:par>
                            </p:childTnLst>
                          </p:cTn>
                        </p:par>
                        <p:par>
                          <p:cTn id="66" fill="hold">
                            <p:stCondLst>
                              <p:cond delay="2000"/>
                            </p:stCondLst>
                            <p:childTnLst>
                              <p:par>
                                <p:cTn id="67" presetClass="entr" nodeType="afterEffect" presetID="9" grpId="16" fill="hold">
                                  <p:stCondLst>
                                    <p:cond delay="0"/>
                                  </p:stCondLst>
                                  <p:iterate type="el" backwards="0">
                                    <p:tmAbs val="0"/>
                                  </p:iterate>
                                  <p:childTnLst>
                                    <p:set>
                                      <p:cBhvr>
                                        <p:cTn id="68" fill="hold"/>
                                        <p:tgtEl>
                                          <p:spTgt spid="432"/>
                                        </p:tgtEl>
                                        <p:attrNameLst>
                                          <p:attrName>style.visibility</p:attrName>
                                        </p:attrNameLst>
                                      </p:cBhvr>
                                      <p:to>
                                        <p:strVal val="visible"/>
                                      </p:to>
                                    </p:set>
                                    <p:animEffect filter="dissolve" transition="in">
                                      <p:cBhvr>
                                        <p:cTn id="69" dur="500"/>
                                        <p:tgtEl>
                                          <p:spTgt spid="4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6" grpId="3"/>
      <p:bldP build="whole" bldLvl="1" animBg="1" rev="0" advAuto="0" spid="439" grpId="6"/>
      <p:bldP build="whole" bldLvl="1" animBg="1" rev="0" advAuto="0" spid="428" grpId="10"/>
      <p:bldP build="whole" bldLvl="1" animBg="1" rev="0" advAuto="0" spid="433" grpId="15"/>
      <p:bldP build="whole" bldLvl="1" animBg="1" rev="0" advAuto="0" spid="434" grpId="1"/>
      <p:bldP build="whole" bldLvl="1" animBg="1" rev="0" advAuto="0" spid="432" grpId="16"/>
      <p:bldP build="whole" bldLvl="1" animBg="1" rev="0" advAuto="0" spid="438" grpId="5"/>
      <p:bldP build="whole" bldLvl="1" animBg="1" rev="0" advAuto="0" spid="435" grpId="2"/>
      <p:bldP build="whole" bldLvl="1" animBg="1" rev="0" advAuto="0" spid="427" grpId="8"/>
      <p:bldP build="whole" bldLvl="1" animBg="1" rev="0" advAuto="0" spid="437" grpId="4"/>
      <p:bldP build="whole" bldLvl="1" animBg="1" rev="0" advAuto="0" spid="411" grpId="9"/>
      <p:bldP build="whole" bldLvl="1" animBg="1" rev="0" advAuto="0" spid="431" grpId="7"/>
      <p:bldP build="whole" bldLvl="1" animBg="1" rev="0" advAuto="0" spid="429" grpId="13"/>
      <p:bldP build="whole" bldLvl="1" animBg="1" rev="0" advAuto="0" spid="430" grpId="12"/>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658" name="a-quote-about-indecision-21539098.tiff"/>
          <p:cNvPicPr>
            <a:picLocks noChangeAspect="1"/>
          </p:cNvPicPr>
          <p:nvPr/>
        </p:nvPicPr>
        <p:blipFill>
          <a:blip r:embed="rId3">
            <a:extLst/>
          </a:blip>
          <a:stretch>
            <a:fillRect/>
          </a:stretch>
        </p:blipFill>
        <p:spPr>
          <a:xfrm>
            <a:off x="17139334" y="266882"/>
            <a:ext cx="3802194" cy="3028035"/>
          </a:xfrm>
          <a:prstGeom prst="rect">
            <a:avLst/>
          </a:prstGeom>
          <a:ln w="12700">
            <a:miter lim="400000"/>
          </a:ln>
        </p:spPr>
      </p:pic>
      <p:sp>
        <p:nvSpPr>
          <p:cNvPr id="659" name="Shape 659"/>
          <p:cNvSpPr/>
          <p:nvPr/>
        </p:nvSpPr>
        <p:spPr>
          <a:xfrm>
            <a:off x="3994267" y="3214687"/>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1.</a:t>
            </a:r>
          </a:p>
        </p:txBody>
      </p:sp>
      <p:pic>
        <p:nvPicPr>
          <p:cNvPr id="660" name="justdosomething.png"/>
          <p:cNvPicPr>
            <a:picLocks noChangeAspect="1"/>
          </p:cNvPicPr>
          <p:nvPr/>
        </p:nvPicPr>
        <p:blipFill>
          <a:blip r:embed="rId4">
            <a:extLst/>
          </a:blip>
          <a:stretch>
            <a:fillRect/>
          </a:stretch>
        </p:blipFill>
        <p:spPr>
          <a:xfrm>
            <a:off x="3042811" y="11629013"/>
            <a:ext cx="1398244" cy="1964532"/>
          </a:xfrm>
          <a:prstGeom prst="rect">
            <a:avLst/>
          </a:prstGeom>
          <a:ln w="12700">
            <a:miter lim="400000"/>
          </a:ln>
        </p:spPr>
      </p:pic>
      <p:sp>
        <p:nvSpPr>
          <p:cNvPr id="661" name="Shape 661"/>
          <p:cNvSpPr/>
          <p:nvPr/>
        </p:nvSpPr>
        <p:spPr>
          <a:xfrm>
            <a:off x="4653154" y="12626578"/>
            <a:ext cx="255385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27-42</a:t>
            </a:r>
          </a:p>
        </p:txBody>
      </p:sp>
      <p:sp>
        <p:nvSpPr>
          <p:cNvPr id="662" name="Shape 662"/>
          <p:cNvSpPr/>
          <p:nvPr/>
        </p:nvSpPr>
        <p:spPr>
          <a:xfrm>
            <a:off x="3994546" y="4822031"/>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2.</a:t>
            </a:r>
          </a:p>
        </p:txBody>
      </p:sp>
      <p:sp>
        <p:nvSpPr>
          <p:cNvPr id="663" name="Shape 663"/>
          <p:cNvSpPr/>
          <p:nvPr/>
        </p:nvSpPr>
        <p:spPr>
          <a:xfrm>
            <a:off x="5083968" y="4822031"/>
            <a:ext cx="481366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Somos tímidos.</a:t>
            </a:r>
          </a:p>
        </p:txBody>
      </p:sp>
      <p:sp>
        <p:nvSpPr>
          <p:cNvPr id="664" name="Shape 664"/>
          <p:cNvSpPr/>
          <p:nvPr/>
        </p:nvSpPr>
        <p:spPr>
          <a:xfrm>
            <a:off x="3994546" y="6429375"/>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3.</a:t>
            </a:r>
          </a:p>
        </p:txBody>
      </p:sp>
      <p:sp>
        <p:nvSpPr>
          <p:cNvPr id="665" name="Shape 665"/>
          <p:cNvSpPr/>
          <p:nvPr/>
        </p:nvSpPr>
        <p:spPr>
          <a:xfrm>
            <a:off x="3994546" y="8036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4.</a:t>
            </a:r>
          </a:p>
        </p:txBody>
      </p:sp>
      <p:sp>
        <p:nvSpPr>
          <p:cNvPr id="666" name="Shape 666"/>
          <p:cNvSpPr/>
          <p:nvPr/>
        </p:nvSpPr>
        <p:spPr>
          <a:xfrm>
            <a:off x="3994546" y="9644062"/>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5.</a:t>
            </a:r>
          </a:p>
        </p:txBody>
      </p:sp>
      <p:sp>
        <p:nvSpPr>
          <p:cNvPr id="667" name="Shape 667"/>
          <p:cNvSpPr/>
          <p:nvPr/>
        </p:nvSpPr>
        <p:spPr>
          <a:xfrm>
            <a:off x="7867057" y="517921"/>
            <a:ext cx="8635183"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5 Motivos para a Indecisão</a:t>
            </a:r>
          </a:p>
        </p:txBody>
      </p:sp>
      <p:sp>
        <p:nvSpPr>
          <p:cNvPr id="668" name="Shape 668"/>
          <p:cNvSpPr/>
          <p:nvPr/>
        </p:nvSpPr>
        <p:spPr>
          <a:xfrm>
            <a:off x="5083968" y="3214687"/>
            <a:ext cx="8233719"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Queremos agradar a Deus.</a:t>
            </a:r>
          </a:p>
        </p:txBody>
      </p:sp>
      <p:pic>
        <p:nvPicPr>
          <p:cNvPr id="669" name="Screenshot 2016-11-04 09.37.54.png"/>
          <p:cNvPicPr>
            <a:picLocks noChangeAspect="1"/>
          </p:cNvPicPr>
          <p:nvPr/>
        </p:nvPicPr>
        <p:blipFill>
          <a:blip r:embed="rId5">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63"/>
                                        </p:tgtEl>
                                        <p:attrNameLst>
                                          <p:attrName>style.visibility</p:attrName>
                                        </p:attrNameLst>
                                      </p:cBhvr>
                                      <p:to>
                                        <p:strVal val="visible"/>
                                      </p:to>
                                    </p:set>
                                    <p:animEffect filter="dissolve" transition="in">
                                      <p:cBhvr>
                                        <p:cTn id="7" dur="500"/>
                                        <p:tgtEl>
                                          <p:spTgt spid="66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68"/>
                                        </p:tgtEl>
                                        <p:attrNameLst>
                                          <p:attrName>style.visibility</p:attrName>
                                        </p:attrNameLst>
                                      </p:cBhvr>
                                      <p:to>
                                        <p:strVal val="visible"/>
                                      </p:to>
                                    </p:set>
                                    <p:animEffect filter="dissolve" transition="in">
                                      <p:cBhvr>
                                        <p:cTn id="12" dur="500"/>
                                        <p:tgtEl>
                                          <p:spTgt spid="6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3" grpId="1"/>
      <p:bldP build="whole" bldLvl="1" animBg="1" rev="0" advAuto="0" spid="668" grpId="2"/>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673" name="kevindeyoung.tiff"/>
          <p:cNvPicPr>
            <a:picLocks noChangeAspect="1"/>
          </p:cNvPicPr>
          <p:nvPr/>
        </p:nvPicPr>
        <p:blipFill>
          <a:blip r:embed="rId2">
            <a:extLst/>
          </a:blip>
          <a:stretch>
            <a:fillRect/>
          </a:stretch>
        </p:blipFill>
        <p:spPr>
          <a:xfrm>
            <a:off x="12268547" y="8206228"/>
            <a:ext cx="4112149" cy="5538248"/>
          </a:xfrm>
          <a:prstGeom prst="rect">
            <a:avLst/>
          </a:prstGeom>
          <a:ln w="12700">
            <a:miter lim="400000"/>
          </a:ln>
        </p:spPr>
      </p:pic>
      <p:pic>
        <p:nvPicPr>
          <p:cNvPr id="674" name="justdosomething.png"/>
          <p:cNvPicPr>
            <a:picLocks noChangeAspect="1"/>
          </p:cNvPicPr>
          <p:nvPr/>
        </p:nvPicPr>
        <p:blipFill>
          <a:blip r:embed="rId3">
            <a:extLst/>
          </a:blip>
          <a:stretch>
            <a:fillRect/>
          </a:stretch>
        </p:blipFill>
        <p:spPr>
          <a:xfrm>
            <a:off x="3096389" y="11718310"/>
            <a:ext cx="1398244" cy="1964532"/>
          </a:xfrm>
          <a:prstGeom prst="rect">
            <a:avLst/>
          </a:prstGeom>
          <a:ln w="12700">
            <a:miter lim="400000"/>
          </a:ln>
        </p:spPr>
      </p:pic>
      <p:sp>
        <p:nvSpPr>
          <p:cNvPr id="675" name="Shape 675"/>
          <p:cNvSpPr/>
          <p:nvPr/>
        </p:nvSpPr>
        <p:spPr>
          <a:xfrm>
            <a:off x="4813889" y="11930062"/>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28</a:t>
            </a:r>
          </a:p>
        </p:txBody>
      </p:sp>
      <p:sp>
        <p:nvSpPr>
          <p:cNvPr id="676" name="Shape 676"/>
          <p:cNvSpPr/>
          <p:nvPr/>
        </p:nvSpPr>
        <p:spPr>
          <a:xfrm>
            <a:off x="2513673" y="2679757"/>
            <a:ext cx="17284115" cy="6391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latin typeface="Arial Black"/>
                <a:ea typeface="Arial Black"/>
                <a:cs typeface="Arial Black"/>
                <a:sym typeface="Arial Black"/>
              </a:defRPr>
            </a:lvl1pPr>
          </a:lstStyle>
          <a:p>
            <a:pPr/>
            <a:r>
              <a:t>Alguns crentes precisam ser encorajados a pensar antes de agir. Outros precisam ser encorajados a agir depois de pensar. Eles negam fazer uma  decisão sem todos os fatos e segurança completa que tudo dará certo. </a:t>
            </a:r>
          </a:p>
        </p:txBody>
      </p:sp>
      <p:pic>
        <p:nvPicPr>
          <p:cNvPr id="677"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678" name="Shape 678"/>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679"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680" name="Screenshot 2016-11-04 09.39.05.png"/>
          <p:cNvPicPr>
            <a:picLocks noChangeAspect="1"/>
          </p:cNvPicPr>
          <p:nvPr/>
        </p:nvPicPr>
        <p:blipFill>
          <a:blip r:embed="rId4">
            <a:extLst/>
          </a:blip>
          <a:srcRect l="53666" t="57797" r="36940" b="27628"/>
          <a:stretch>
            <a:fillRect/>
          </a:stretch>
        </p:blipFill>
        <p:spPr>
          <a:xfrm>
            <a:off x="18591151" y="7775957"/>
            <a:ext cx="2285203" cy="1999061"/>
          </a:xfrm>
          <a:prstGeom prst="rect">
            <a:avLst/>
          </a:prstGeom>
          <a:ln w="12700">
            <a:miter lim="400000"/>
          </a:ln>
        </p:spPr>
      </p:pic>
      <p:sp>
        <p:nvSpPr>
          <p:cNvPr id="681" name="Shape 681"/>
          <p:cNvSpPr/>
          <p:nvPr/>
        </p:nvSpPr>
        <p:spPr>
          <a:xfrm>
            <a:off x="7174827" y="10296819"/>
            <a:ext cx="4897923"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683" name="a-quote-about-indecision-21539098.tiff"/>
          <p:cNvPicPr>
            <a:picLocks noChangeAspect="1"/>
          </p:cNvPicPr>
          <p:nvPr/>
        </p:nvPicPr>
        <p:blipFill>
          <a:blip r:embed="rId3">
            <a:extLst/>
          </a:blip>
          <a:stretch>
            <a:fillRect/>
          </a:stretch>
        </p:blipFill>
        <p:spPr>
          <a:xfrm>
            <a:off x="17139334" y="266882"/>
            <a:ext cx="3802194" cy="3028035"/>
          </a:xfrm>
          <a:prstGeom prst="rect">
            <a:avLst/>
          </a:prstGeom>
          <a:ln w="12700">
            <a:miter lim="400000"/>
          </a:ln>
        </p:spPr>
      </p:pic>
      <p:sp>
        <p:nvSpPr>
          <p:cNvPr id="684" name="Shape 684"/>
          <p:cNvSpPr/>
          <p:nvPr/>
        </p:nvSpPr>
        <p:spPr>
          <a:xfrm>
            <a:off x="3994267" y="3214687"/>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1.</a:t>
            </a:r>
          </a:p>
        </p:txBody>
      </p:sp>
      <p:pic>
        <p:nvPicPr>
          <p:cNvPr id="685" name="justdosomething.png"/>
          <p:cNvPicPr>
            <a:picLocks noChangeAspect="1"/>
          </p:cNvPicPr>
          <p:nvPr/>
        </p:nvPicPr>
        <p:blipFill>
          <a:blip r:embed="rId4">
            <a:extLst/>
          </a:blip>
          <a:stretch>
            <a:fillRect/>
          </a:stretch>
        </p:blipFill>
        <p:spPr>
          <a:xfrm>
            <a:off x="3042811" y="11629013"/>
            <a:ext cx="1398244" cy="1964532"/>
          </a:xfrm>
          <a:prstGeom prst="rect">
            <a:avLst/>
          </a:prstGeom>
          <a:ln w="12700">
            <a:miter lim="400000"/>
          </a:ln>
        </p:spPr>
      </p:pic>
      <p:sp>
        <p:nvSpPr>
          <p:cNvPr id="686" name="Shape 686"/>
          <p:cNvSpPr/>
          <p:nvPr/>
        </p:nvSpPr>
        <p:spPr>
          <a:xfrm>
            <a:off x="4653154" y="12626578"/>
            <a:ext cx="255385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27-42</a:t>
            </a:r>
          </a:p>
        </p:txBody>
      </p:sp>
      <p:sp>
        <p:nvSpPr>
          <p:cNvPr id="687" name="Shape 687"/>
          <p:cNvSpPr/>
          <p:nvPr/>
        </p:nvSpPr>
        <p:spPr>
          <a:xfrm>
            <a:off x="5083968" y="3214687"/>
            <a:ext cx="8230836"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Queremos agradar a Dios.</a:t>
            </a:r>
          </a:p>
        </p:txBody>
      </p:sp>
      <p:sp>
        <p:nvSpPr>
          <p:cNvPr id="688" name="Shape 688"/>
          <p:cNvSpPr/>
          <p:nvPr/>
        </p:nvSpPr>
        <p:spPr>
          <a:xfrm>
            <a:off x="3994546" y="4822031"/>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2.</a:t>
            </a:r>
          </a:p>
        </p:txBody>
      </p:sp>
      <p:sp>
        <p:nvSpPr>
          <p:cNvPr id="689" name="Shape 689"/>
          <p:cNvSpPr/>
          <p:nvPr/>
        </p:nvSpPr>
        <p:spPr>
          <a:xfrm>
            <a:off x="5083968" y="4822031"/>
            <a:ext cx="481366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Somos tímidos.</a:t>
            </a:r>
          </a:p>
        </p:txBody>
      </p:sp>
      <p:sp>
        <p:nvSpPr>
          <p:cNvPr id="690" name="Shape 690"/>
          <p:cNvSpPr/>
          <p:nvPr/>
        </p:nvSpPr>
        <p:spPr>
          <a:xfrm>
            <a:off x="3994546" y="6429375"/>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3.</a:t>
            </a:r>
          </a:p>
        </p:txBody>
      </p:sp>
      <p:sp>
        <p:nvSpPr>
          <p:cNvPr id="691" name="Shape 691"/>
          <p:cNvSpPr/>
          <p:nvPr/>
        </p:nvSpPr>
        <p:spPr>
          <a:xfrm>
            <a:off x="5083968" y="6340078"/>
            <a:ext cx="15857766"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Queremos nos aperfeiçoar.</a:t>
            </a:r>
          </a:p>
        </p:txBody>
      </p:sp>
      <p:sp>
        <p:nvSpPr>
          <p:cNvPr id="692" name="Shape 692"/>
          <p:cNvSpPr/>
          <p:nvPr/>
        </p:nvSpPr>
        <p:spPr>
          <a:xfrm>
            <a:off x="3994546" y="8036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4.</a:t>
            </a:r>
          </a:p>
        </p:txBody>
      </p:sp>
      <p:sp>
        <p:nvSpPr>
          <p:cNvPr id="693" name="Shape 693"/>
          <p:cNvSpPr/>
          <p:nvPr/>
        </p:nvSpPr>
        <p:spPr>
          <a:xfrm>
            <a:off x="3994546" y="9644062"/>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5.</a:t>
            </a:r>
          </a:p>
        </p:txBody>
      </p:sp>
      <p:sp>
        <p:nvSpPr>
          <p:cNvPr id="694" name="Shape 694"/>
          <p:cNvSpPr/>
          <p:nvPr/>
        </p:nvSpPr>
        <p:spPr>
          <a:xfrm>
            <a:off x="7867057" y="517921"/>
            <a:ext cx="8635183"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5 Motivos para a Indecisão</a:t>
            </a:r>
          </a:p>
        </p:txBody>
      </p:sp>
      <p:pic>
        <p:nvPicPr>
          <p:cNvPr id="695" name="Screenshot 2016-11-04 09.37.54.png"/>
          <p:cNvPicPr>
            <a:picLocks noChangeAspect="1"/>
          </p:cNvPicPr>
          <p:nvPr/>
        </p:nvPicPr>
        <p:blipFill>
          <a:blip r:embed="rId5">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91"/>
                                        </p:tgtEl>
                                        <p:attrNameLst>
                                          <p:attrName>style.visibility</p:attrName>
                                        </p:attrNameLst>
                                      </p:cBhvr>
                                      <p:to>
                                        <p:strVal val="visible"/>
                                      </p:to>
                                    </p:set>
                                    <p:animEffect filter="dissolve" transition="in">
                                      <p:cBhvr>
                                        <p:cTn id="7" dur="500"/>
                                        <p:tgtEl>
                                          <p:spTgt spid="6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1"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699" name="kevindeyoung.tiff"/>
          <p:cNvPicPr>
            <a:picLocks noChangeAspect="1"/>
          </p:cNvPicPr>
          <p:nvPr/>
        </p:nvPicPr>
        <p:blipFill>
          <a:blip r:embed="rId2">
            <a:extLst/>
          </a:blip>
          <a:stretch>
            <a:fillRect/>
          </a:stretch>
        </p:blipFill>
        <p:spPr>
          <a:xfrm>
            <a:off x="12374790" y="8899966"/>
            <a:ext cx="3692602" cy="4973200"/>
          </a:xfrm>
          <a:prstGeom prst="rect">
            <a:avLst/>
          </a:prstGeom>
          <a:ln w="12700">
            <a:miter lim="400000"/>
          </a:ln>
        </p:spPr>
      </p:pic>
      <p:pic>
        <p:nvPicPr>
          <p:cNvPr id="700" name="justdosomething.png"/>
          <p:cNvPicPr>
            <a:picLocks noChangeAspect="1"/>
          </p:cNvPicPr>
          <p:nvPr/>
        </p:nvPicPr>
        <p:blipFill>
          <a:blip r:embed="rId3">
            <a:extLst/>
          </a:blip>
          <a:stretch>
            <a:fillRect/>
          </a:stretch>
        </p:blipFill>
        <p:spPr>
          <a:xfrm>
            <a:off x="2116557" y="10341647"/>
            <a:ext cx="2378076" cy="3341195"/>
          </a:xfrm>
          <a:prstGeom prst="rect">
            <a:avLst/>
          </a:prstGeom>
          <a:ln w="12700">
            <a:miter lim="400000"/>
          </a:ln>
        </p:spPr>
      </p:pic>
      <p:sp>
        <p:nvSpPr>
          <p:cNvPr id="701" name="Shape 701"/>
          <p:cNvSpPr/>
          <p:nvPr/>
        </p:nvSpPr>
        <p:spPr>
          <a:xfrm>
            <a:off x="4813889" y="11930062"/>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29</a:t>
            </a:r>
          </a:p>
        </p:txBody>
      </p:sp>
      <p:sp>
        <p:nvSpPr>
          <p:cNvPr id="702" name="Shape 702"/>
          <p:cNvSpPr/>
          <p:nvPr/>
        </p:nvSpPr>
        <p:spPr>
          <a:xfrm>
            <a:off x="2260205" y="900768"/>
            <a:ext cx="18678276" cy="8486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200">
                <a:solidFill>
                  <a:srgbClr val="212121"/>
                </a:solidFill>
                <a:latin typeface="Arial Black"/>
                <a:ea typeface="Arial Black"/>
                <a:cs typeface="Arial Black"/>
                <a:sym typeface="Arial Black"/>
              </a:defRPr>
            </a:lvl1pPr>
          </a:lstStyle>
          <a:p>
            <a:pPr/>
            <a:r>
              <a:t>Perdemos qualquer tipo de atitude peregrino ... Se você acha que Deus prometeu este mundo será um hotel de 5 estrelas, você será miserável como você vive através das lutas normais da vida. Mas se você se lembrar de que Deus prometeu que seriamos peregrinos e este mundo pode se sentir mais como um deserto ou até mesmo uma prisão, você pode encontrar a sua vida surpreendentemente feliz.</a:t>
            </a:r>
          </a:p>
        </p:txBody>
      </p:sp>
      <p:pic>
        <p:nvPicPr>
          <p:cNvPr id="703"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704" name="Shape 704"/>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705"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706" name="Screenshot 2016-11-04 09.39.05.png"/>
          <p:cNvPicPr>
            <a:picLocks noChangeAspect="1"/>
          </p:cNvPicPr>
          <p:nvPr/>
        </p:nvPicPr>
        <p:blipFill>
          <a:blip r:embed="rId4">
            <a:extLst/>
          </a:blip>
          <a:srcRect l="53666" t="57797" r="36940" b="27628"/>
          <a:stretch>
            <a:fillRect/>
          </a:stretch>
        </p:blipFill>
        <p:spPr>
          <a:xfrm>
            <a:off x="19575511" y="8985314"/>
            <a:ext cx="2285203" cy="1999060"/>
          </a:xfrm>
          <a:prstGeom prst="rect">
            <a:avLst/>
          </a:prstGeom>
          <a:ln w="12700">
            <a:miter lim="400000"/>
          </a:ln>
        </p:spPr>
      </p:pic>
      <p:sp>
        <p:nvSpPr>
          <p:cNvPr id="707" name="Shape 707"/>
          <p:cNvSpPr/>
          <p:nvPr/>
        </p:nvSpPr>
        <p:spPr>
          <a:xfrm>
            <a:off x="7174827" y="10296819"/>
            <a:ext cx="4897923"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09" name="kevindeyoung.tiff"/>
          <p:cNvPicPr>
            <a:picLocks noChangeAspect="1"/>
          </p:cNvPicPr>
          <p:nvPr/>
        </p:nvPicPr>
        <p:blipFill>
          <a:blip r:embed="rId2">
            <a:extLst/>
          </a:blip>
          <a:stretch>
            <a:fillRect/>
          </a:stretch>
        </p:blipFill>
        <p:spPr>
          <a:xfrm>
            <a:off x="12121669" y="9360291"/>
            <a:ext cx="3097696" cy="4171981"/>
          </a:xfrm>
          <a:prstGeom prst="rect">
            <a:avLst/>
          </a:prstGeom>
          <a:ln w="12700">
            <a:miter lim="400000"/>
          </a:ln>
        </p:spPr>
      </p:pic>
      <p:pic>
        <p:nvPicPr>
          <p:cNvPr id="710" name="justdosomething.png"/>
          <p:cNvPicPr>
            <a:picLocks noChangeAspect="1"/>
          </p:cNvPicPr>
          <p:nvPr/>
        </p:nvPicPr>
        <p:blipFill>
          <a:blip r:embed="rId3">
            <a:extLst/>
          </a:blip>
          <a:stretch>
            <a:fillRect/>
          </a:stretch>
        </p:blipFill>
        <p:spPr>
          <a:xfrm>
            <a:off x="3096389" y="11718310"/>
            <a:ext cx="1398244" cy="1964532"/>
          </a:xfrm>
          <a:prstGeom prst="rect">
            <a:avLst/>
          </a:prstGeom>
          <a:ln w="12700">
            <a:miter lim="400000"/>
          </a:ln>
        </p:spPr>
      </p:pic>
      <p:sp>
        <p:nvSpPr>
          <p:cNvPr id="711" name="Shape 711"/>
          <p:cNvSpPr/>
          <p:nvPr/>
        </p:nvSpPr>
        <p:spPr>
          <a:xfrm>
            <a:off x="4813889" y="11930062"/>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32</a:t>
            </a:r>
          </a:p>
        </p:txBody>
      </p:sp>
      <p:sp>
        <p:nvSpPr>
          <p:cNvPr id="712" name="Shape 712"/>
          <p:cNvSpPr/>
          <p:nvPr/>
        </p:nvSpPr>
        <p:spPr>
          <a:xfrm>
            <a:off x="2280384" y="527072"/>
            <a:ext cx="17886690" cy="9172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600">
                <a:latin typeface="Arial Black"/>
                <a:ea typeface="Arial Black"/>
                <a:cs typeface="Arial Black"/>
                <a:sym typeface="Arial Black"/>
              </a:defRPr>
            </a:lvl1pPr>
          </a:lstStyle>
          <a:p>
            <a:pPr/>
            <a:r>
              <a:t>Eu não estou tentando esmagar todas as suas esperanças e sonhos ... Mas como um contrapeso para todos os discursos que dizem "tornar os seus sonhos realidade,” precisamos de uma lembrança que esperamos demais da vida. Temos assumido que vamos experimentar o céu na terra, e então fica decepcionado quando a terra não parece o céu.</a:t>
            </a:r>
          </a:p>
        </p:txBody>
      </p:sp>
      <p:pic>
        <p:nvPicPr>
          <p:cNvPr id="713"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714" name="Shape 714"/>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715"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716" name="Screenshot 2016-11-04 09.39.05.png"/>
          <p:cNvPicPr>
            <a:picLocks noChangeAspect="1"/>
          </p:cNvPicPr>
          <p:nvPr/>
        </p:nvPicPr>
        <p:blipFill>
          <a:blip r:embed="rId4">
            <a:extLst/>
          </a:blip>
          <a:srcRect l="53666" t="57797" r="36940" b="27628"/>
          <a:stretch>
            <a:fillRect/>
          </a:stretch>
        </p:blipFill>
        <p:spPr>
          <a:xfrm>
            <a:off x="19575511" y="8985314"/>
            <a:ext cx="2285203" cy="1999060"/>
          </a:xfrm>
          <a:prstGeom prst="rect">
            <a:avLst/>
          </a:prstGeom>
          <a:ln w="12700">
            <a:miter lim="400000"/>
          </a:ln>
        </p:spPr>
      </p:pic>
      <p:sp>
        <p:nvSpPr>
          <p:cNvPr id="717" name="Shape 717"/>
          <p:cNvSpPr/>
          <p:nvPr/>
        </p:nvSpPr>
        <p:spPr>
          <a:xfrm>
            <a:off x="7174827" y="10296819"/>
            <a:ext cx="4897923"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719" name="a-quote-about-indecision-21539098.tiff"/>
          <p:cNvPicPr>
            <a:picLocks noChangeAspect="1"/>
          </p:cNvPicPr>
          <p:nvPr/>
        </p:nvPicPr>
        <p:blipFill>
          <a:blip r:embed="rId3">
            <a:extLst/>
          </a:blip>
          <a:stretch>
            <a:fillRect/>
          </a:stretch>
        </p:blipFill>
        <p:spPr>
          <a:xfrm>
            <a:off x="17139334" y="266882"/>
            <a:ext cx="3802194" cy="3028035"/>
          </a:xfrm>
          <a:prstGeom prst="rect">
            <a:avLst/>
          </a:prstGeom>
          <a:ln w="12700">
            <a:miter lim="400000"/>
          </a:ln>
        </p:spPr>
      </p:pic>
      <p:sp>
        <p:nvSpPr>
          <p:cNvPr id="720" name="Shape 720"/>
          <p:cNvSpPr/>
          <p:nvPr/>
        </p:nvSpPr>
        <p:spPr>
          <a:xfrm>
            <a:off x="3994267" y="3214687"/>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1.</a:t>
            </a:r>
          </a:p>
        </p:txBody>
      </p:sp>
      <p:pic>
        <p:nvPicPr>
          <p:cNvPr id="721" name="justdosomething.png"/>
          <p:cNvPicPr>
            <a:picLocks noChangeAspect="1"/>
          </p:cNvPicPr>
          <p:nvPr/>
        </p:nvPicPr>
        <p:blipFill>
          <a:blip r:embed="rId4">
            <a:extLst/>
          </a:blip>
          <a:stretch>
            <a:fillRect/>
          </a:stretch>
        </p:blipFill>
        <p:spPr>
          <a:xfrm>
            <a:off x="3042811" y="11629013"/>
            <a:ext cx="1398244" cy="1964532"/>
          </a:xfrm>
          <a:prstGeom prst="rect">
            <a:avLst/>
          </a:prstGeom>
          <a:ln w="12700">
            <a:miter lim="400000"/>
          </a:ln>
        </p:spPr>
      </p:pic>
      <p:sp>
        <p:nvSpPr>
          <p:cNvPr id="722" name="Shape 722"/>
          <p:cNvSpPr/>
          <p:nvPr/>
        </p:nvSpPr>
        <p:spPr>
          <a:xfrm>
            <a:off x="4653154" y="12626578"/>
            <a:ext cx="255385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27-42</a:t>
            </a:r>
          </a:p>
        </p:txBody>
      </p:sp>
      <p:sp>
        <p:nvSpPr>
          <p:cNvPr id="723" name="Shape 723"/>
          <p:cNvSpPr/>
          <p:nvPr/>
        </p:nvSpPr>
        <p:spPr>
          <a:xfrm>
            <a:off x="3994546" y="4822031"/>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2.</a:t>
            </a:r>
          </a:p>
        </p:txBody>
      </p:sp>
      <p:sp>
        <p:nvSpPr>
          <p:cNvPr id="724" name="Shape 724"/>
          <p:cNvSpPr/>
          <p:nvPr/>
        </p:nvSpPr>
        <p:spPr>
          <a:xfrm>
            <a:off x="3994546" y="6429375"/>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3.</a:t>
            </a:r>
          </a:p>
        </p:txBody>
      </p:sp>
      <p:sp>
        <p:nvSpPr>
          <p:cNvPr id="725" name="Shape 725"/>
          <p:cNvSpPr/>
          <p:nvPr/>
        </p:nvSpPr>
        <p:spPr>
          <a:xfrm>
            <a:off x="3994546" y="8036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4.</a:t>
            </a:r>
          </a:p>
        </p:txBody>
      </p:sp>
      <p:sp>
        <p:nvSpPr>
          <p:cNvPr id="726" name="Shape 726"/>
          <p:cNvSpPr/>
          <p:nvPr/>
        </p:nvSpPr>
        <p:spPr>
          <a:xfrm>
            <a:off x="5083968" y="8036718"/>
            <a:ext cx="9580126"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Temos muitas escolhas.</a:t>
            </a:r>
          </a:p>
        </p:txBody>
      </p:sp>
      <p:sp>
        <p:nvSpPr>
          <p:cNvPr id="727" name="Shape 727"/>
          <p:cNvSpPr/>
          <p:nvPr/>
        </p:nvSpPr>
        <p:spPr>
          <a:xfrm>
            <a:off x="3994546" y="9644062"/>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5.</a:t>
            </a:r>
          </a:p>
        </p:txBody>
      </p:sp>
      <p:sp>
        <p:nvSpPr>
          <p:cNvPr id="728" name="Shape 728"/>
          <p:cNvSpPr/>
          <p:nvPr/>
        </p:nvSpPr>
        <p:spPr>
          <a:xfrm>
            <a:off x="7867057" y="517921"/>
            <a:ext cx="8635183"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5 Motivos para a Indecisão</a:t>
            </a:r>
          </a:p>
        </p:txBody>
      </p:sp>
      <p:sp>
        <p:nvSpPr>
          <p:cNvPr id="729" name="Shape 729"/>
          <p:cNvSpPr/>
          <p:nvPr/>
        </p:nvSpPr>
        <p:spPr>
          <a:xfrm>
            <a:off x="5083968" y="3214687"/>
            <a:ext cx="8230836"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Queremos agradar a Dios.</a:t>
            </a:r>
          </a:p>
        </p:txBody>
      </p:sp>
      <p:sp>
        <p:nvSpPr>
          <p:cNvPr id="730" name="Shape 730"/>
          <p:cNvSpPr/>
          <p:nvPr/>
        </p:nvSpPr>
        <p:spPr>
          <a:xfrm>
            <a:off x="5083968" y="4822031"/>
            <a:ext cx="481366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Somos tímidos.</a:t>
            </a:r>
          </a:p>
        </p:txBody>
      </p:sp>
      <p:sp>
        <p:nvSpPr>
          <p:cNvPr id="731" name="Shape 731"/>
          <p:cNvSpPr/>
          <p:nvPr/>
        </p:nvSpPr>
        <p:spPr>
          <a:xfrm>
            <a:off x="5083968" y="6340078"/>
            <a:ext cx="15857766"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Queremos nos aperfeiçoar.</a:t>
            </a:r>
          </a:p>
        </p:txBody>
      </p:sp>
      <p:pic>
        <p:nvPicPr>
          <p:cNvPr id="732" name="Screenshot 2016-11-04 09.37.54.png"/>
          <p:cNvPicPr>
            <a:picLocks noChangeAspect="1"/>
          </p:cNvPicPr>
          <p:nvPr/>
        </p:nvPicPr>
        <p:blipFill>
          <a:blip r:embed="rId5">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26"/>
                                        </p:tgtEl>
                                        <p:attrNameLst>
                                          <p:attrName>style.visibility</p:attrName>
                                        </p:attrNameLst>
                                      </p:cBhvr>
                                      <p:to>
                                        <p:strVal val="visible"/>
                                      </p:to>
                                    </p:set>
                                    <p:animEffect filter="dissolve" transition="in">
                                      <p:cBhvr>
                                        <p:cTn id="7" dur="500"/>
                                        <p:tgtEl>
                                          <p:spTgt spid="72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731"/>
                                        </p:tgtEl>
                                        <p:attrNameLst>
                                          <p:attrName>style.visibility</p:attrName>
                                        </p:attrNameLst>
                                      </p:cBhvr>
                                      <p:to>
                                        <p:strVal val="visible"/>
                                      </p:to>
                                    </p:set>
                                    <p:animEffect filter="dissolve" transition="in">
                                      <p:cBhvr>
                                        <p:cTn id="12" dur="500"/>
                                        <p:tgtEl>
                                          <p:spTgt spid="7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6" grpId="1"/>
      <p:bldP build="whole" bldLvl="1" animBg="1" rev="0" advAuto="0" spid="731" grpId="2"/>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36" name="kevindeyoung.tiff"/>
          <p:cNvPicPr>
            <a:picLocks noChangeAspect="1"/>
          </p:cNvPicPr>
          <p:nvPr/>
        </p:nvPicPr>
        <p:blipFill>
          <a:blip r:embed="rId2">
            <a:extLst/>
          </a:blip>
          <a:stretch>
            <a:fillRect/>
          </a:stretch>
        </p:blipFill>
        <p:spPr>
          <a:xfrm>
            <a:off x="12346666" y="7865511"/>
            <a:ext cx="4439801" cy="5979530"/>
          </a:xfrm>
          <a:prstGeom prst="rect">
            <a:avLst/>
          </a:prstGeom>
          <a:ln w="12700">
            <a:miter lim="400000"/>
          </a:ln>
        </p:spPr>
      </p:pic>
      <p:pic>
        <p:nvPicPr>
          <p:cNvPr id="737" name="justdosomething.png"/>
          <p:cNvPicPr>
            <a:picLocks noChangeAspect="1"/>
          </p:cNvPicPr>
          <p:nvPr/>
        </p:nvPicPr>
        <p:blipFill>
          <a:blip r:embed="rId3">
            <a:extLst/>
          </a:blip>
          <a:stretch>
            <a:fillRect/>
          </a:stretch>
        </p:blipFill>
        <p:spPr>
          <a:xfrm>
            <a:off x="1764517" y="9847031"/>
            <a:ext cx="2730116" cy="3835811"/>
          </a:xfrm>
          <a:prstGeom prst="rect">
            <a:avLst/>
          </a:prstGeom>
          <a:ln w="12700">
            <a:miter lim="400000"/>
          </a:ln>
        </p:spPr>
      </p:pic>
      <p:sp>
        <p:nvSpPr>
          <p:cNvPr id="738" name="Shape 738"/>
          <p:cNvSpPr/>
          <p:nvPr/>
        </p:nvSpPr>
        <p:spPr>
          <a:xfrm>
            <a:off x="4813889" y="11930062"/>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37</a:t>
            </a:r>
          </a:p>
        </p:txBody>
      </p:sp>
      <p:sp>
        <p:nvSpPr>
          <p:cNvPr id="739" name="Shape 739"/>
          <p:cNvSpPr/>
          <p:nvPr/>
        </p:nvSpPr>
        <p:spPr>
          <a:xfrm>
            <a:off x="2473255" y="2300471"/>
            <a:ext cx="17573467" cy="5349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latin typeface="Arial Black"/>
                <a:ea typeface="Arial Black"/>
                <a:cs typeface="Arial Black"/>
                <a:sym typeface="Arial Black"/>
              </a:defRPr>
            </a:lvl1pPr>
          </a:lstStyle>
          <a:p>
            <a:pPr/>
            <a:r>
              <a:t>Não podemos suportar a idéia de cortar qualquer uma das nossas opções. Se escolhermos A, sentimos a dor de não ter B e C e D. Como resultado, cada escolha se sente pior do que nenhuma escolha.</a:t>
            </a:r>
          </a:p>
        </p:txBody>
      </p:sp>
      <p:pic>
        <p:nvPicPr>
          <p:cNvPr id="740"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741" name="Shape 741"/>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742"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743" name="Screenshot 2016-11-04 09.39.05.png"/>
          <p:cNvPicPr>
            <a:picLocks noChangeAspect="1"/>
          </p:cNvPicPr>
          <p:nvPr/>
        </p:nvPicPr>
        <p:blipFill>
          <a:blip r:embed="rId4">
            <a:extLst/>
          </a:blip>
          <a:srcRect l="53666" t="57797" r="36940" b="27628"/>
          <a:stretch>
            <a:fillRect/>
          </a:stretch>
        </p:blipFill>
        <p:spPr>
          <a:xfrm>
            <a:off x="19575511" y="8985314"/>
            <a:ext cx="2285203" cy="1999060"/>
          </a:xfrm>
          <a:prstGeom prst="rect">
            <a:avLst/>
          </a:prstGeom>
          <a:ln w="12700">
            <a:miter lim="400000"/>
          </a:ln>
        </p:spPr>
      </p:pic>
      <p:sp>
        <p:nvSpPr>
          <p:cNvPr id="744" name="Shape 744"/>
          <p:cNvSpPr/>
          <p:nvPr/>
        </p:nvSpPr>
        <p:spPr>
          <a:xfrm>
            <a:off x="7174827" y="10296819"/>
            <a:ext cx="4897923"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746" name="a-quote-about-indecision-21539098.tiff"/>
          <p:cNvPicPr>
            <a:picLocks noChangeAspect="1"/>
          </p:cNvPicPr>
          <p:nvPr/>
        </p:nvPicPr>
        <p:blipFill>
          <a:blip r:embed="rId3">
            <a:extLst/>
          </a:blip>
          <a:stretch>
            <a:fillRect/>
          </a:stretch>
        </p:blipFill>
        <p:spPr>
          <a:xfrm>
            <a:off x="17139334" y="266882"/>
            <a:ext cx="3802194" cy="3028035"/>
          </a:xfrm>
          <a:prstGeom prst="rect">
            <a:avLst/>
          </a:prstGeom>
          <a:ln w="12700">
            <a:miter lim="400000"/>
          </a:ln>
        </p:spPr>
      </p:pic>
      <p:sp>
        <p:nvSpPr>
          <p:cNvPr id="747" name="Shape 747"/>
          <p:cNvSpPr/>
          <p:nvPr/>
        </p:nvSpPr>
        <p:spPr>
          <a:xfrm>
            <a:off x="3994267" y="3214687"/>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1.</a:t>
            </a:r>
          </a:p>
        </p:txBody>
      </p:sp>
      <p:pic>
        <p:nvPicPr>
          <p:cNvPr id="748" name="justdosomething.png"/>
          <p:cNvPicPr>
            <a:picLocks noChangeAspect="1"/>
          </p:cNvPicPr>
          <p:nvPr/>
        </p:nvPicPr>
        <p:blipFill>
          <a:blip r:embed="rId4">
            <a:extLst/>
          </a:blip>
          <a:stretch>
            <a:fillRect/>
          </a:stretch>
        </p:blipFill>
        <p:spPr>
          <a:xfrm>
            <a:off x="3042811" y="11629013"/>
            <a:ext cx="1398244" cy="1964532"/>
          </a:xfrm>
          <a:prstGeom prst="rect">
            <a:avLst/>
          </a:prstGeom>
          <a:ln w="12700">
            <a:miter lim="400000"/>
          </a:ln>
        </p:spPr>
      </p:pic>
      <p:sp>
        <p:nvSpPr>
          <p:cNvPr id="749" name="Shape 749"/>
          <p:cNvSpPr/>
          <p:nvPr/>
        </p:nvSpPr>
        <p:spPr>
          <a:xfrm>
            <a:off x="4653154" y="12626578"/>
            <a:ext cx="255385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27-42</a:t>
            </a:r>
          </a:p>
        </p:txBody>
      </p:sp>
      <p:sp>
        <p:nvSpPr>
          <p:cNvPr id="750" name="Shape 750"/>
          <p:cNvSpPr/>
          <p:nvPr/>
        </p:nvSpPr>
        <p:spPr>
          <a:xfrm>
            <a:off x="3994546" y="4822031"/>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2.</a:t>
            </a:r>
          </a:p>
        </p:txBody>
      </p:sp>
      <p:sp>
        <p:nvSpPr>
          <p:cNvPr id="751" name="Shape 751"/>
          <p:cNvSpPr/>
          <p:nvPr/>
        </p:nvSpPr>
        <p:spPr>
          <a:xfrm>
            <a:off x="3994546" y="6429375"/>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3.</a:t>
            </a:r>
          </a:p>
        </p:txBody>
      </p:sp>
      <p:sp>
        <p:nvSpPr>
          <p:cNvPr id="752" name="Shape 752"/>
          <p:cNvSpPr/>
          <p:nvPr/>
        </p:nvSpPr>
        <p:spPr>
          <a:xfrm>
            <a:off x="3994546" y="8036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4.</a:t>
            </a:r>
          </a:p>
        </p:txBody>
      </p:sp>
      <p:sp>
        <p:nvSpPr>
          <p:cNvPr id="753" name="Shape 753"/>
          <p:cNvSpPr/>
          <p:nvPr/>
        </p:nvSpPr>
        <p:spPr>
          <a:xfrm>
            <a:off x="3994546" y="9644062"/>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5.</a:t>
            </a:r>
          </a:p>
        </p:txBody>
      </p:sp>
      <p:sp>
        <p:nvSpPr>
          <p:cNvPr id="754" name="Shape 754"/>
          <p:cNvSpPr/>
          <p:nvPr/>
        </p:nvSpPr>
        <p:spPr>
          <a:xfrm>
            <a:off x="5083968" y="9644062"/>
            <a:ext cx="532532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Somos covardes.</a:t>
            </a:r>
          </a:p>
        </p:txBody>
      </p:sp>
      <p:sp>
        <p:nvSpPr>
          <p:cNvPr id="755" name="Shape 755"/>
          <p:cNvSpPr/>
          <p:nvPr/>
        </p:nvSpPr>
        <p:spPr>
          <a:xfrm>
            <a:off x="7867057" y="517921"/>
            <a:ext cx="8635183"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5 Motivos para a Indecisão</a:t>
            </a:r>
          </a:p>
        </p:txBody>
      </p:sp>
      <p:sp>
        <p:nvSpPr>
          <p:cNvPr id="756" name="Shape 756"/>
          <p:cNvSpPr/>
          <p:nvPr/>
        </p:nvSpPr>
        <p:spPr>
          <a:xfrm>
            <a:off x="5083968" y="3214687"/>
            <a:ext cx="8230836"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Queremos agradar a Dios.</a:t>
            </a:r>
          </a:p>
        </p:txBody>
      </p:sp>
      <p:sp>
        <p:nvSpPr>
          <p:cNvPr id="757" name="Shape 757"/>
          <p:cNvSpPr/>
          <p:nvPr/>
        </p:nvSpPr>
        <p:spPr>
          <a:xfrm>
            <a:off x="5083968" y="4822031"/>
            <a:ext cx="481366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Somos tímidos.</a:t>
            </a:r>
          </a:p>
        </p:txBody>
      </p:sp>
      <p:sp>
        <p:nvSpPr>
          <p:cNvPr id="758" name="Shape 758"/>
          <p:cNvSpPr/>
          <p:nvPr/>
        </p:nvSpPr>
        <p:spPr>
          <a:xfrm>
            <a:off x="5083968" y="6340078"/>
            <a:ext cx="15857766"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Queremos nos aperfeiçoar.</a:t>
            </a:r>
          </a:p>
        </p:txBody>
      </p:sp>
      <p:sp>
        <p:nvSpPr>
          <p:cNvPr id="759" name="Shape 759"/>
          <p:cNvSpPr/>
          <p:nvPr/>
        </p:nvSpPr>
        <p:spPr>
          <a:xfrm>
            <a:off x="5083968" y="8036718"/>
            <a:ext cx="9580126"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Temos muitas escolhas.</a:t>
            </a:r>
          </a:p>
        </p:txBody>
      </p:sp>
      <p:pic>
        <p:nvPicPr>
          <p:cNvPr id="760" name="Screenshot 2016-11-04 09.37.54.png"/>
          <p:cNvPicPr>
            <a:picLocks noChangeAspect="1"/>
          </p:cNvPicPr>
          <p:nvPr/>
        </p:nvPicPr>
        <p:blipFill>
          <a:blip r:embed="rId5">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54"/>
                                        </p:tgtEl>
                                        <p:attrNameLst>
                                          <p:attrName>style.visibility</p:attrName>
                                        </p:attrNameLst>
                                      </p:cBhvr>
                                      <p:to>
                                        <p:strVal val="visible"/>
                                      </p:to>
                                    </p:set>
                                    <p:animEffect filter="dissolve" transition="in">
                                      <p:cBhvr>
                                        <p:cTn id="7" dur="500"/>
                                        <p:tgtEl>
                                          <p:spTgt spid="75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758"/>
                                        </p:tgtEl>
                                        <p:attrNameLst>
                                          <p:attrName>style.visibility</p:attrName>
                                        </p:attrNameLst>
                                      </p:cBhvr>
                                      <p:to>
                                        <p:strVal val="visible"/>
                                      </p:to>
                                    </p:set>
                                    <p:animEffect filter="dissolve" transition="in">
                                      <p:cBhvr>
                                        <p:cTn id="12" dur="500"/>
                                        <p:tgtEl>
                                          <p:spTgt spid="75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759"/>
                                        </p:tgtEl>
                                        <p:attrNameLst>
                                          <p:attrName>style.visibility</p:attrName>
                                        </p:attrNameLst>
                                      </p:cBhvr>
                                      <p:to>
                                        <p:strVal val="visible"/>
                                      </p:to>
                                    </p:set>
                                    <p:animEffect filter="dissolve" transition="in">
                                      <p:cBhvr>
                                        <p:cTn id="17" dur="500"/>
                                        <p:tgtEl>
                                          <p:spTgt spid="7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9" grpId="3"/>
      <p:bldP build="whole" bldLvl="1" animBg="1" rev="0" advAuto="0" spid="754" grpId="1"/>
      <p:bldP build="whole" bldLvl="1" animBg="1" rev="0" advAuto="0" spid="758" grpId="2"/>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64" name="kevindeyoung.tiff"/>
          <p:cNvPicPr>
            <a:picLocks noChangeAspect="1"/>
          </p:cNvPicPr>
          <p:nvPr/>
        </p:nvPicPr>
        <p:blipFill>
          <a:blip r:embed="rId2">
            <a:extLst/>
          </a:blip>
          <a:stretch>
            <a:fillRect/>
          </a:stretch>
        </p:blipFill>
        <p:spPr>
          <a:xfrm>
            <a:off x="12318541" y="8187438"/>
            <a:ext cx="4117241" cy="5545105"/>
          </a:xfrm>
          <a:prstGeom prst="rect">
            <a:avLst/>
          </a:prstGeom>
          <a:ln w="12700">
            <a:miter lim="400000"/>
          </a:ln>
        </p:spPr>
      </p:pic>
      <p:pic>
        <p:nvPicPr>
          <p:cNvPr id="765" name="justdosomething.png"/>
          <p:cNvPicPr>
            <a:picLocks noChangeAspect="1"/>
          </p:cNvPicPr>
          <p:nvPr/>
        </p:nvPicPr>
        <p:blipFill>
          <a:blip r:embed="rId3">
            <a:extLst/>
          </a:blip>
          <a:stretch>
            <a:fillRect/>
          </a:stretch>
        </p:blipFill>
        <p:spPr>
          <a:xfrm>
            <a:off x="3096389" y="11718310"/>
            <a:ext cx="1398244" cy="1964532"/>
          </a:xfrm>
          <a:prstGeom prst="rect">
            <a:avLst/>
          </a:prstGeom>
          <a:ln w="12700">
            <a:miter lim="400000"/>
          </a:ln>
        </p:spPr>
      </p:pic>
      <p:sp>
        <p:nvSpPr>
          <p:cNvPr id="766" name="Shape 766"/>
          <p:cNvSpPr/>
          <p:nvPr/>
        </p:nvSpPr>
        <p:spPr>
          <a:xfrm>
            <a:off x="4813889" y="11930062"/>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38</a:t>
            </a:r>
          </a:p>
        </p:txBody>
      </p:sp>
      <p:sp>
        <p:nvSpPr>
          <p:cNvPr id="767" name="Shape 767"/>
          <p:cNvSpPr/>
          <p:nvPr/>
        </p:nvSpPr>
        <p:spPr>
          <a:xfrm>
            <a:off x="2536547" y="779198"/>
            <a:ext cx="18582546" cy="7432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latin typeface="Arial Black"/>
                <a:ea typeface="Arial Black"/>
                <a:cs typeface="Arial Black"/>
                <a:sym typeface="Arial Black"/>
              </a:defRPr>
            </a:lvl1pPr>
          </a:lstStyle>
          <a:p>
            <a:pPr/>
            <a:r>
              <a:t>... Estamos orando a oração do covarde: "Senhor, me diga o que fazer para que nada de ruim acontecer para mim e eu não terá que enfrentar o perigo ou o desconhecido." Queremos saber que tudo vai ser bom para nós ou para aqueles que amamos. Mas não é assim que Deus falou com Esther.</a:t>
            </a:r>
          </a:p>
        </p:txBody>
      </p:sp>
      <p:pic>
        <p:nvPicPr>
          <p:cNvPr id="768"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769" name="Shape 769"/>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770"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771" name="Screenshot 2016-11-04 09.39.05.png"/>
          <p:cNvPicPr>
            <a:picLocks noChangeAspect="1"/>
          </p:cNvPicPr>
          <p:nvPr/>
        </p:nvPicPr>
        <p:blipFill>
          <a:blip r:embed="rId4">
            <a:extLst/>
          </a:blip>
          <a:srcRect l="53666" t="57797" r="36940" b="27628"/>
          <a:stretch>
            <a:fillRect/>
          </a:stretch>
        </p:blipFill>
        <p:spPr>
          <a:xfrm>
            <a:off x="19575511" y="8985314"/>
            <a:ext cx="2285203" cy="1999060"/>
          </a:xfrm>
          <a:prstGeom prst="rect">
            <a:avLst/>
          </a:prstGeom>
          <a:ln w="12700">
            <a:miter lim="400000"/>
          </a:ln>
        </p:spPr>
      </p:pic>
      <p:sp>
        <p:nvSpPr>
          <p:cNvPr id="772" name="Shape 772"/>
          <p:cNvSpPr/>
          <p:nvPr/>
        </p:nvSpPr>
        <p:spPr>
          <a:xfrm>
            <a:off x="7174827" y="10296819"/>
            <a:ext cx="4897923"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774" name="Shape 774"/>
          <p:cNvSpPr/>
          <p:nvPr/>
        </p:nvSpPr>
        <p:spPr>
          <a:xfrm>
            <a:off x="10024203" y="535781"/>
            <a:ext cx="432089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ACTIVIDADE</a:t>
            </a:r>
          </a:p>
        </p:txBody>
      </p:sp>
      <p:pic>
        <p:nvPicPr>
          <p:cNvPr id="775" name="Xerxes%20&amp;%20Esther%20Wedding.png"/>
          <p:cNvPicPr>
            <a:picLocks noChangeAspect="1"/>
          </p:cNvPicPr>
          <p:nvPr/>
        </p:nvPicPr>
        <p:blipFill>
          <a:blip r:embed="rId2">
            <a:extLst/>
          </a:blip>
          <a:stretch>
            <a:fillRect/>
          </a:stretch>
        </p:blipFill>
        <p:spPr>
          <a:xfrm>
            <a:off x="15425506" y="163606"/>
            <a:ext cx="8404918" cy="9203385"/>
          </a:xfrm>
          <a:prstGeom prst="rect">
            <a:avLst/>
          </a:prstGeom>
          <a:ln w="12700">
            <a:miter lim="400000"/>
          </a:ln>
        </p:spPr>
      </p:pic>
      <p:sp>
        <p:nvSpPr>
          <p:cNvPr id="776" name="Shape 776"/>
          <p:cNvSpPr/>
          <p:nvPr/>
        </p:nvSpPr>
        <p:spPr>
          <a:xfrm>
            <a:off x="3621078" y="1946671"/>
            <a:ext cx="16644938" cy="10179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1.  Na sua mesa, le o livro de Ester.</a:t>
            </a:r>
          </a:p>
        </p:txBody>
      </p:sp>
      <p:sp>
        <p:nvSpPr>
          <p:cNvPr id="777" name="Shape 777"/>
          <p:cNvSpPr/>
          <p:nvPr/>
        </p:nvSpPr>
        <p:spPr>
          <a:xfrm>
            <a:off x="3619500" y="3589734"/>
            <a:ext cx="16644938" cy="10179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2.  Respondem:  </a:t>
            </a:r>
          </a:p>
        </p:txBody>
      </p:sp>
      <p:sp>
        <p:nvSpPr>
          <p:cNvPr id="778" name="Shape 778"/>
          <p:cNvSpPr/>
          <p:nvPr/>
        </p:nvSpPr>
        <p:spPr>
          <a:xfrm>
            <a:off x="3229020" y="5232796"/>
            <a:ext cx="16644938" cy="76795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4200">
                <a:solidFill>
                  <a:srgbClr val="FFFFFF"/>
                </a:solidFill>
                <a:latin typeface="+mj-lt"/>
                <a:ea typeface="+mj-ea"/>
                <a:cs typeface="+mj-cs"/>
                <a:sym typeface="Gill Sans"/>
              </a:defRPr>
            </a:lvl1pPr>
          </a:lstStyle>
          <a:p>
            <a:pPr/>
            <a:r>
              <a:t>Qual a vontade de Deus por decreto nesta historia?</a:t>
            </a:r>
          </a:p>
        </p:txBody>
      </p:sp>
      <p:sp>
        <p:nvSpPr>
          <p:cNvPr id="779" name="Shape 779"/>
          <p:cNvSpPr/>
          <p:nvPr/>
        </p:nvSpPr>
        <p:spPr>
          <a:xfrm>
            <a:off x="3229020" y="6625828"/>
            <a:ext cx="16644938" cy="76795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4200">
                <a:solidFill>
                  <a:srgbClr val="FFFFFF"/>
                </a:solidFill>
                <a:latin typeface="+mj-lt"/>
                <a:ea typeface="+mj-ea"/>
                <a:cs typeface="+mj-cs"/>
                <a:sym typeface="Gill Sans"/>
              </a:defRPr>
            </a:lvl1pPr>
          </a:lstStyle>
          <a:p>
            <a:pPr/>
            <a:r>
              <a:t>Qual a vontade de Deus por escolha?</a:t>
            </a:r>
          </a:p>
        </p:txBody>
      </p:sp>
      <p:sp>
        <p:nvSpPr>
          <p:cNvPr id="780" name="Shape 780"/>
          <p:cNvSpPr/>
          <p:nvPr/>
        </p:nvSpPr>
        <p:spPr>
          <a:xfrm>
            <a:off x="3229020" y="8018859"/>
            <a:ext cx="16644938" cy="76795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4200">
                <a:solidFill>
                  <a:srgbClr val="FFFFFF"/>
                </a:solidFill>
                <a:latin typeface="+mj-lt"/>
                <a:ea typeface="+mj-ea"/>
                <a:cs typeface="+mj-cs"/>
                <a:sym typeface="Gill Sans"/>
              </a:defRPr>
            </a:lvl1pPr>
          </a:lstStyle>
          <a:p>
            <a:pPr/>
            <a:r>
              <a:t>Qual era a direção de Deus na história?</a:t>
            </a:r>
          </a:p>
        </p:txBody>
      </p:sp>
      <p:sp>
        <p:nvSpPr>
          <p:cNvPr id="781" name="Shape 781"/>
          <p:cNvSpPr/>
          <p:nvPr/>
        </p:nvSpPr>
        <p:spPr>
          <a:xfrm>
            <a:off x="3326965" y="9413279"/>
            <a:ext cx="17233163" cy="765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4200">
                <a:solidFill>
                  <a:srgbClr val="FFFFFF"/>
                </a:solidFill>
                <a:latin typeface="+mj-lt"/>
                <a:ea typeface="+mj-ea"/>
                <a:cs typeface="+mj-cs"/>
                <a:sym typeface="Gill Sans"/>
              </a:defRPr>
            </a:lvl1pPr>
          </a:lstStyle>
          <a:p>
            <a:pPr/>
            <a:r>
              <a:t>O que Rute teve que fazer a fim de descobrir a direção da vontade de Deus?</a:t>
            </a:r>
          </a:p>
        </p:txBody>
      </p:sp>
      <p:sp>
        <p:nvSpPr>
          <p:cNvPr id="782" name="Shape 782"/>
          <p:cNvSpPr/>
          <p:nvPr/>
        </p:nvSpPr>
        <p:spPr>
          <a:xfrm>
            <a:off x="3619500" y="11233546"/>
            <a:ext cx="16644938" cy="10179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3.  Partilhe com um colega suas descobertas. </a:t>
            </a:r>
          </a:p>
        </p:txBody>
      </p:sp>
      <p:pic>
        <p:nvPicPr>
          <p:cNvPr id="783"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42" name="Shape 442"/>
          <p:cNvSpPr/>
          <p:nvPr/>
        </p:nvSpPr>
        <p:spPr>
          <a:xfrm>
            <a:off x="6959473" y="375046"/>
            <a:ext cx="10450351"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3 Maneiras da “Vontade de Deus”</a:t>
            </a:r>
          </a:p>
        </p:txBody>
      </p:sp>
      <p:sp>
        <p:nvSpPr>
          <p:cNvPr id="443" name="Shape 443"/>
          <p:cNvSpPr/>
          <p:nvPr/>
        </p:nvSpPr>
        <p:spPr>
          <a:xfrm>
            <a:off x="5622758" y="2857500"/>
            <a:ext cx="623720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sz="5800">
                <a:solidFill>
                  <a:srgbClr val="FFFFFF"/>
                </a:solidFill>
                <a:latin typeface="+mj-lt"/>
                <a:ea typeface="+mj-ea"/>
                <a:cs typeface="+mj-cs"/>
                <a:sym typeface="Gill Sans"/>
              </a:defRPr>
            </a:pPr>
            <a:r>
              <a:t>Vontade por </a:t>
            </a:r>
            <a:r>
              <a:rPr i="1"/>
              <a:t>Decreto</a:t>
            </a:r>
          </a:p>
        </p:txBody>
      </p:sp>
      <p:sp>
        <p:nvSpPr>
          <p:cNvPr id="444" name="Shape 444"/>
          <p:cNvSpPr/>
          <p:nvPr/>
        </p:nvSpPr>
        <p:spPr>
          <a:xfrm>
            <a:off x="4281657" y="2857500"/>
            <a:ext cx="70023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1.</a:t>
            </a:r>
          </a:p>
        </p:txBody>
      </p:sp>
      <p:sp>
        <p:nvSpPr>
          <p:cNvPr id="445" name="Shape 445"/>
          <p:cNvSpPr/>
          <p:nvPr/>
        </p:nvSpPr>
        <p:spPr>
          <a:xfrm>
            <a:off x="4280296" y="4875609"/>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2.</a:t>
            </a:r>
          </a:p>
        </p:txBody>
      </p:sp>
      <p:sp>
        <p:nvSpPr>
          <p:cNvPr id="446" name="Shape 446"/>
          <p:cNvSpPr/>
          <p:nvPr/>
        </p:nvSpPr>
        <p:spPr>
          <a:xfrm>
            <a:off x="4280296" y="6893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3.</a:t>
            </a:r>
          </a:p>
        </p:txBody>
      </p:sp>
      <p:pic>
        <p:nvPicPr>
          <p:cNvPr id="447" name="justdosomething.png"/>
          <p:cNvPicPr>
            <a:picLocks noChangeAspect="1"/>
          </p:cNvPicPr>
          <p:nvPr/>
        </p:nvPicPr>
        <p:blipFill>
          <a:blip r:embed="rId2">
            <a:extLst/>
          </a:blip>
          <a:stretch>
            <a:fillRect/>
          </a:stretch>
        </p:blipFill>
        <p:spPr>
          <a:xfrm>
            <a:off x="3042811" y="11700451"/>
            <a:ext cx="1398244" cy="1964532"/>
          </a:xfrm>
          <a:prstGeom prst="rect">
            <a:avLst/>
          </a:prstGeom>
          <a:ln w="12700">
            <a:miter lim="400000"/>
          </a:ln>
        </p:spPr>
      </p:pic>
      <p:sp>
        <p:nvSpPr>
          <p:cNvPr id="448" name="Shape 448"/>
          <p:cNvSpPr/>
          <p:nvPr/>
        </p:nvSpPr>
        <p:spPr>
          <a:xfrm>
            <a:off x="4778170" y="12573000"/>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19</a:t>
            </a:r>
          </a:p>
        </p:txBody>
      </p:sp>
      <p:pic>
        <p:nvPicPr>
          <p:cNvPr id="449" name="622.png"/>
          <p:cNvPicPr>
            <a:picLocks noChangeAspect="1"/>
          </p:cNvPicPr>
          <p:nvPr/>
        </p:nvPicPr>
        <p:blipFill>
          <a:blip r:embed="rId3">
            <a:extLst/>
          </a:blip>
          <a:srcRect l="0" t="3598" r="32878" b="23484"/>
          <a:stretch>
            <a:fillRect/>
          </a:stretch>
        </p:blipFill>
        <p:spPr>
          <a:xfrm>
            <a:off x="11958621" y="4429125"/>
            <a:ext cx="8466552" cy="7358063"/>
          </a:xfrm>
          <a:prstGeom prst="rect">
            <a:avLst/>
          </a:prstGeom>
          <a:ln w="12700">
            <a:miter lim="400000"/>
          </a:ln>
        </p:spPr>
      </p:pic>
      <p:pic>
        <p:nvPicPr>
          <p:cNvPr id="450" name="Screenshot 2016-11-04 09.37.54.png"/>
          <p:cNvPicPr>
            <a:picLocks noChangeAspect="1"/>
          </p:cNvPicPr>
          <p:nvPr/>
        </p:nvPicPr>
        <p:blipFill>
          <a:blip r:embed="rId4">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43"/>
                                        </p:tgtEl>
                                        <p:attrNameLst>
                                          <p:attrName>style.visibility</p:attrName>
                                        </p:attrNameLst>
                                      </p:cBhvr>
                                      <p:to>
                                        <p:strVal val="visible"/>
                                      </p:to>
                                    </p:set>
                                    <p:animEffect filter="dissolve" transition="in">
                                      <p:cBhvr>
                                        <p:cTn id="7" dur="500"/>
                                        <p:tgtEl>
                                          <p:spTgt spid="443"/>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449"/>
                                        </p:tgtEl>
                                        <p:attrNameLst>
                                          <p:attrName>style.visibility</p:attrName>
                                        </p:attrNameLst>
                                      </p:cBhvr>
                                      <p:to>
                                        <p:strVal val="visible"/>
                                      </p:to>
                                    </p:set>
                                    <p:animEffect filter="dissolve" transition="in">
                                      <p:cBhvr>
                                        <p:cTn id="11" dur="500"/>
                                        <p:tgtEl>
                                          <p:spTgt spid="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9" grpId="2"/>
      <p:bldP build="whole" bldLvl="1" animBg="1" rev="0" advAuto="0" spid="443"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785" name="Shape 785"/>
          <p:cNvSpPr/>
          <p:nvPr/>
        </p:nvSpPr>
        <p:spPr>
          <a:xfrm>
            <a:off x="10977286" y="351035"/>
            <a:ext cx="2414725" cy="1387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8500">
                <a:solidFill>
                  <a:srgbClr val="FFFFFF"/>
                </a:solidFill>
                <a:latin typeface="+mj-lt"/>
                <a:ea typeface="+mj-ea"/>
                <a:cs typeface="+mj-cs"/>
                <a:sym typeface="Gill Sans"/>
              </a:defRPr>
            </a:lvl1pPr>
          </a:lstStyle>
          <a:p>
            <a:pPr/>
            <a:r>
              <a:t>Ester</a:t>
            </a:r>
          </a:p>
        </p:txBody>
      </p:sp>
      <p:sp>
        <p:nvSpPr>
          <p:cNvPr id="786" name="Shape 786"/>
          <p:cNvSpPr/>
          <p:nvPr/>
        </p:nvSpPr>
        <p:spPr>
          <a:xfrm>
            <a:off x="3869531" y="7382970"/>
            <a:ext cx="16644938" cy="5540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7400">
                <a:solidFill>
                  <a:srgbClr val="E32400"/>
                </a:solidFill>
                <a:uFill>
                  <a:solidFill>
                    <a:srgbClr val="E32400"/>
                  </a:solidFill>
                </a:uFill>
                <a:latin typeface="+mj-lt"/>
                <a:ea typeface="+mj-ea"/>
                <a:cs typeface="+mj-cs"/>
                <a:sym typeface="Gill Sans"/>
              </a:defRPr>
            </a:lvl1pPr>
          </a:lstStyle>
          <a:p>
            <a:pPr>
              <a:defRPr>
                <a:solidFill>
                  <a:srgbClr val="000000"/>
                </a:solidFill>
                <a:uFillTx/>
              </a:defRPr>
            </a:pPr>
            <a:r>
              <a:rPr>
                <a:solidFill>
                  <a:srgbClr val="E32400"/>
                </a:solidFill>
                <a:uFill>
                  <a:solidFill>
                    <a:srgbClr val="E32400"/>
                  </a:solidFill>
                </a:uFill>
              </a:rPr>
              <a:t>Ela confiou na vontade de Deus por decreto. Ela escolheu fazer a vontade de Deus e experimentou assim, a direção de Deus. Ela não precisou fazer nada! Deus a colocou no lugar certo.</a:t>
            </a:r>
          </a:p>
        </p:txBody>
      </p:sp>
      <p:pic>
        <p:nvPicPr>
          <p:cNvPr id="787" name="Xerxes%20&amp;%20Esther%20Wedding.png"/>
          <p:cNvPicPr>
            <a:picLocks noChangeAspect="1"/>
          </p:cNvPicPr>
          <p:nvPr/>
        </p:nvPicPr>
        <p:blipFill>
          <a:blip r:embed="rId2">
            <a:extLst/>
          </a:blip>
          <a:stretch>
            <a:fillRect/>
          </a:stretch>
        </p:blipFill>
        <p:spPr>
          <a:xfrm>
            <a:off x="4037566" y="1462819"/>
            <a:ext cx="4700273" cy="5146799"/>
          </a:xfrm>
          <a:prstGeom prst="rect">
            <a:avLst/>
          </a:prstGeom>
          <a:ln w="12700">
            <a:miter lim="400000"/>
          </a:ln>
        </p:spPr>
      </p:pic>
      <p:pic>
        <p:nvPicPr>
          <p:cNvPr id="788"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86"/>
                                        </p:tgtEl>
                                        <p:attrNameLst>
                                          <p:attrName>style.visibility</p:attrName>
                                        </p:attrNameLst>
                                      </p:cBhvr>
                                      <p:to>
                                        <p:strVal val="visible"/>
                                      </p:to>
                                    </p:set>
                                    <p:animEffect filter="dissolve" transition="in">
                                      <p:cBhvr>
                                        <p:cTn id="7" dur="500"/>
                                        <p:tgtEl>
                                          <p:spTgt spid="7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6"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790" name="Shape 790"/>
          <p:cNvSpPr/>
          <p:nvPr/>
        </p:nvSpPr>
        <p:spPr>
          <a:xfrm>
            <a:off x="3049578" y="461764"/>
            <a:ext cx="18270142" cy="11303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6600">
                <a:solidFill>
                  <a:srgbClr val="FFFFFF"/>
                </a:solidFill>
                <a:latin typeface="+mj-lt"/>
                <a:ea typeface="+mj-ea"/>
                <a:cs typeface="+mj-cs"/>
                <a:sym typeface="Gill Sans"/>
              </a:defRPr>
            </a:lvl1pPr>
          </a:lstStyle>
          <a:p>
            <a:pPr/>
            <a:r>
              <a:t>A abordagem convencional para a vontade de Deus</a:t>
            </a:r>
          </a:p>
        </p:txBody>
      </p:sp>
      <p:pic>
        <p:nvPicPr>
          <p:cNvPr id="791" name="corn-maze.png"/>
          <p:cNvPicPr>
            <a:picLocks noChangeAspect="1"/>
          </p:cNvPicPr>
          <p:nvPr/>
        </p:nvPicPr>
        <p:blipFill>
          <a:blip r:embed="rId2">
            <a:extLst/>
          </a:blip>
          <a:stretch>
            <a:fillRect/>
          </a:stretch>
        </p:blipFill>
        <p:spPr>
          <a:xfrm>
            <a:off x="3718631" y="4494985"/>
            <a:ext cx="4889279" cy="4727918"/>
          </a:xfrm>
          <a:prstGeom prst="rect">
            <a:avLst/>
          </a:prstGeom>
          <a:ln w="12700">
            <a:miter lim="400000"/>
          </a:ln>
        </p:spPr>
      </p:pic>
      <p:sp>
        <p:nvSpPr>
          <p:cNvPr id="792" name="Shape 792"/>
          <p:cNvSpPr/>
          <p:nvPr/>
        </p:nvSpPr>
        <p:spPr>
          <a:xfrm>
            <a:off x="3258370" y="9519245"/>
            <a:ext cx="5625705" cy="3089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000">
                <a:solidFill>
                  <a:srgbClr val="FFFFFF"/>
                </a:solidFill>
                <a:latin typeface="+mj-lt"/>
                <a:ea typeface="+mj-ea"/>
                <a:cs typeface="+mj-cs"/>
                <a:sym typeface="Gill Sans"/>
              </a:defRPr>
            </a:lvl1pPr>
          </a:lstStyle>
          <a:p>
            <a:pPr/>
            <a:r>
              <a:t>Há muitos becos sem saída mas somente um caminho correto.</a:t>
            </a:r>
          </a:p>
        </p:txBody>
      </p:sp>
      <p:sp>
        <p:nvSpPr>
          <p:cNvPr id="793" name="Shape 793"/>
          <p:cNvSpPr/>
          <p:nvPr/>
        </p:nvSpPr>
        <p:spPr>
          <a:xfrm>
            <a:off x="10218347" y="2643187"/>
            <a:ext cx="3867986"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O Alvo</a:t>
            </a:r>
          </a:p>
        </p:txBody>
      </p:sp>
      <p:pic>
        <p:nvPicPr>
          <p:cNvPr id="794" name="bullseye.png"/>
          <p:cNvPicPr>
            <a:picLocks noChangeAspect="1"/>
          </p:cNvPicPr>
          <p:nvPr/>
        </p:nvPicPr>
        <p:blipFill>
          <a:blip r:embed="rId3">
            <a:extLst/>
          </a:blip>
          <a:srcRect l="6770" t="6506" r="3321" b="5753"/>
          <a:stretch>
            <a:fillRect/>
          </a:stretch>
        </p:blipFill>
        <p:spPr>
          <a:xfrm>
            <a:off x="9898810" y="4731056"/>
            <a:ext cx="4587192" cy="4244873"/>
          </a:xfrm>
          <a:custGeom>
            <a:avLst/>
            <a:gdLst/>
            <a:ahLst/>
            <a:cxnLst>
              <a:cxn ang="0">
                <a:pos x="wd2" y="hd2"/>
              </a:cxn>
              <a:cxn ang="5400000">
                <a:pos x="wd2" y="hd2"/>
              </a:cxn>
              <a:cxn ang="10800000">
                <a:pos x="wd2" y="hd2"/>
              </a:cxn>
              <a:cxn ang="16200000">
                <a:pos x="wd2" y="hd2"/>
              </a:cxn>
            </a:cxnLst>
            <a:rect l="0" t="0" r="r" b="b"/>
            <a:pathLst>
              <a:path w="21574" h="21594" fill="norm" stroke="1" extrusionOk="0">
                <a:moveTo>
                  <a:pt x="8953" y="2"/>
                </a:moveTo>
                <a:cubicBezTo>
                  <a:pt x="8653" y="7"/>
                  <a:pt x="8360" y="23"/>
                  <a:pt x="8171" y="46"/>
                </a:cubicBezTo>
                <a:cubicBezTo>
                  <a:pt x="7351" y="149"/>
                  <a:pt x="6565" y="370"/>
                  <a:pt x="5697" y="743"/>
                </a:cubicBezTo>
                <a:cubicBezTo>
                  <a:pt x="5337" y="898"/>
                  <a:pt x="4580" y="1304"/>
                  <a:pt x="4467" y="1401"/>
                </a:cubicBezTo>
                <a:cubicBezTo>
                  <a:pt x="4448" y="1418"/>
                  <a:pt x="4404" y="1444"/>
                  <a:pt x="4370" y="1460"/>
                </a:cubicBezTo>
                <a:cubicBezTo>
                  <a:pt x="4336" y="1475"/>
                  <a:pt x="4274" y="1522"/>
                  <a:pt x="4230" y="1563"/>
                </a:cubicBezTo>
                <a:cubicBezTo>
                  <a:pt x="4187" y="1604"/>
                  <a:pt x="4116" y="1656"/>
                  <a:pt x="4074" y="1680"/>
                </a:cubicBezTo>
                <a:cubicBezTo>
                  <a:pt x="4027" y="1706"/>
                  <a:pt x="3999" y="1736"/>
                  <a:pt x="4006" y="1756"/>
                </a:cubicBezTo>
                <a:cubicBezTo>
                  <a:pt x="4020" y="1796"/>
                  <a:pt x="3953" y="1871"/>
                  <a:pt x="3902" y="1871"/>
                </a:cubicBezTo>
                <a:cubicBezTo>
                  <a:pt x="3882" y="1871"/>
                  <a:pt x="3847" y="1894"/>
                  <a:pt x="3823" y="1922"/>
                </a:cubicBezTo>
                <a:cubicBezTo>
                  <a:pt x="3800" y="1950"/>
                  <a:pt x="3789" y="1972"/>
                  <a:pt x="3799" y="1972"/>
                </a:cubicBezTo>
                <a:cubicBezTo>
                  <a:pt x="3810" y="1972"/>
                  <a:pt x="3800" y="1995"/>
                  <a:pt x="3777" y="2023"/>
                </a:cubicBezTo>
                <a:cubicBezTo>
                  <a:pt x="3753" y="2051"/>
                  <a:pt x="3726" y="2073"/>
                  <a:pt x="3715" y="2073"/>
                </a:cubicBezTo>
                <a:cubicBezTo>
                  <a:pt x="3704" y="2073"/>
                  <a:pt x="3660" y="2115"/>
                  <a:pt x="3618" y="2164"/>
                </a:cubicBezTo>
                <a:cubicBezTo>
                  <a:pt x="3576" y="2214"/>
                  <a:pt x="3523" y="2258"/>
                  <a:pt x="3501" y="2261"/>
                </a:cubicBezTo>
                <a:cubicBezTo>
                  <a:pt x="3478" y="2265"/>
                  <a:pt x="3461" y="2273"/>
                  <a:pt x="3465" y="2281"/>
                </a:cubicBezTo>
                <a:cubicBezTo>
                  <a:pt x="3469" y="2289"/>
                  <a:pt x="3313" y="2471"/>
                  <a:pt x="3120" y="2685"/>
                </a:cubicBezTo>
                <a:cubicBezTo>
                  <a:pt x="2699" y="3151"/>
                  <a:pt x="2335" y="3637"/>
                  <a:pt x="2054" y="4102"/>
                </a:cubicBezTo>
                <a:cubicBezTo>
                  <a:pt x="1940" y="4291"/>
                  <a:pt x="1827" y="4466"/>
                  <a:pt x="1804" y="4494"/>
                </a:cubicBezTo>
                <a:cubicBezTo>
                  <a:pt x="1780" y="4522"/>
                  <a:pt x="1761" y="4557"/>
                  <a:pt x="1761" y="4571"/>
                </a:cubicBezTo>
                <a:cubicBezTo>
                  <a:pt x="1761" y="4585"/>
                  <a:pt x="1743" y="4634"/>
                  <a:pt x="1720" y="4680"/>
                </a:cubicBezTo>
                <a:cubicBezTo>
                  <a:pt x="1683" y="4752"/>
                  <a:pt x="1671" y="4759"/>
                  <a:pt x="1628" y="4734"/>
                </a:cubicBezTo>
                <a:cubicBezTo>
                  <a:pt x="1602" y="4719"/>
                  <a:pt x="1585" y="4717"/>
                  <a:pt x="1593" y="4730"/>
                </a:cubicBezTo>
                <a:cubicBezTo>
                  <a:pt x="1601" y="4744"/>
                  <a:pt x="1581" y="4782"/>
                  <a:pt x="1548" y="4815"/>
                </a:cubicBezTo>
                <a:cubicBezTo>
                  <a:pt x="1492" y="4873"/>
                  <a:pt x="1486" y="4872"/>
                  <a:pt x="1457" y="4829"/>
                </a:cubicBezTo>
                <a:cubicBezTo>
                  <a:pt x="1429" y="4788"/>
                  <a:pt x="1417" y="4801"/>
                  <a:pt x="1330" y="4950"/>
                </a:cubicBezTo>
                <a:cubicBezTo>
                  <a:pt x="1102" y="5341"/>
                  <a:pt x="747" y="6239"/>
                  <a:pt x="579" y="6852"/>
                </a:cubicBezTo>
                <a:cubicBezTo>
                  <a:pt x="286" y="7925"/>
                  <a:pt x="178" y="8743"/>
                  <a:pt x="178" y="9907"/>
                </a:cubicBezTo>
                <a:cubicBezTo>
                  <a:pt x="178" y="10785"/>
                  <a:pt x="236" y="11429"/>
                  <a:pt x="393" y="12277"/>
                </a:cubicBezTo>
                <a:cubicBezTo>
                  <a:pt x="485" y="12775"/>
                  <a:pt x="493" y="12866"/>
                  <a:pt x="436" y="12899"/>
                </a:cubicBezTo>
                <a:cubicBezTo>
                  <a:pt x="411" y="12913"/>
                  <a:pt x="393" y="12948"/>
                  <a:pt x="395" y="12980"/>
                </a:cubicBezTo>
                <a:cubicBezTo>
                  <a:pt x="399" y="13045"/>
                  <a:pt x="331" y="13226"/>
                  <a:pt x="303" y="13226"/>
                </a:cubicBezTo>
                <a:cubicBezTo>
                  <a:pt x="266" y="13226"/>
                  <a:pt x="220" y="13339"/>
                  <a:pt x="214" y="13444"/>
                </a:cubicBezTo>
                <a:cubicBezTo>
                  <a:pt x="205" y="13582"/>
                  <a:pt x="148" y="13760"/>
                  <a:pt x="74" y="13882"/>
                </a:cubicBezTo>
                <a:cubicBezTo>
                  <a:pt x="17" y="13975"/>
                  <a:pt x="13" y="14000"/>
                  <a:pt x="3" y="14433"/>
                </a:cubicBezTo>
                <a:cubicBezTo>
                  <a:pt x="-11" y="14981"/>
                  <a:pt x="23" y="15397"/>
                  <a:pt x="85" y="15414"/>
                </a:cubicBezTo>
                <a:cubicBezTo>
                  <a:pt x="127" y="15426"/>
                  <a:pt x="210" y="15720"/>
                  <a:pt x="201" y="15824"/>
                </a:cubicBezTo>
                <a:cubicBezTo>
                  <a:pt x="190" y="15943"/>
                  <a:pt x="205" y="15991"/>
                  <a:pt x="260" y="16014"/>
                </a:cubicBezTo>
                <a:cubicBezTo>
                  <a:pt x="319" y="16038"/>
                  <a:pt x="376" y="16189"/>
                  <a:pt x="352" y="16256"/>
                </a:cubicBezTo>
                <a:cubicBezTo>
                  <a:pt x="336" y="16301"/>
                  <a:pt x="378" y="16385"/>
                  <a:pt x="477" y="16505"/>
                </a:cubicBezTo>
                <a:cubicBezTo>
                  <a:pt x="523" y="16561"/>
                  <a:pt x="552" y="16618"/>
                  <a:pt x="544" y="16640"/>
                </a:cubicBezTo>
                <a:cubicBezTo>
                  <a:pt x="524" y="16696"/>
                  <a:pt x="594" y="16820"/>
                  <a:pt x="650" y="16830"/>
                </a:cubicBezTo>
                <a:cubicBezTo>
                  <a:pt x="685" y="16835"/>
                  <a:pt x="714" y="16874"/>
                  <a:pt x="744" y="16955"/>
                </a:cubicBezTo>
                <a:cubicBezTo>
                  <a:pt x="767" y="17019"/>
                  <a:pt x="818" y="17106"/>
                  <a:pt x="858" y="17149"/>
                </a:cubicBezTo>
                <a:cubicBezTo>
                  <a:pt x="897" y="17192"/>
                  <a:pt x="924" y="17243"/>
                  <a:pt x="917" y="17262"/>
                </a:cubicBezTo>
                <a:cubicBezTo>
                  <a:pt x="911" y="17281"/>
                  <a:pt x="957" y="17363"/>
                  <a:pt x="1022" y="17445"/>
                </a:cubicBezTo>
                <a:cubicBezTo>
                  <a:pt x="1086" y="17528"/>
                  <a:pt x="1139" y="17606"/>
                  <a:pt x="1139" y="17617"/>
                </a:cubicBezTo>
                <a:cubicBezTo>
                  <a:pt x="1139" y="17628"/>
                  <a:pt x="1165" y="17637"/>
                  <a:pt x="1195" y="17637"/>
                </a:cubicBezTo>
                <a:cubicBezTo>
                  <a:pt x="1231" y="17637"/>
                  <a:pt x="1274" y="17668"/>
                  <a:pt x="1311" y="17720"/>
                </a:cubicBezTo>
                <a:cubicBezTo>
                  <a:pt x="1404" y="17851"/>
                  <a:pt x="1638" y="18108"/>
                  <a:pt x="1709" y="18156"/>
                </a:cubicBezTo>
                <a:cubicBezTo>
                  <a:pt x="1750" y="18184"/>
                  <a:pt x="1772" y="18223"/>
                  <a:pt x="1772" y="18261"/>
                </a:cubicBezTo>
                <a:cubicBezTo>
                  <a:pt x="1772" y="18294"/>
                  <a:pt x="1780" y="18322"/>
                  <a:pt x="1791" y="18322"/>
                </a:cubicBezTo>
                <a:cubicBezTo>
                  <a:pt x="1801" y="18322"/>
                  <a:pt x="1868" y="18377"/>
                  <a:pt x="1938" y="18447"/>
                </a:cubicBezTo>
                <a:cubicBezTo>
                  <a:pt x="2008" y="18516"/>
                  <a:pt x="2079" y="18574"/>
                  <a:pt x="2095" y="18574"/>
                </a:cubicBezTo>
                <a:cubicBezTo>
                  <a:pt x="2112" y="18574"/>
                  <a:pt x="2132" y="18591"/>
                  <a:pt x="2140" y="18612"/>
                </a:cubicBezTo>
                <a:cubicBezTo>
                  <a:pt x="2147" y="18633"/>
                  <a:pt x="2167" y="18651"/>
                  <a:pt x="2185" y="18651"/>
                </a:cubicBezTo>
                <a:cubicBezTo>
                  <a:pt x="2202" y="18651"/>
                  <a:pt x="2225" y="18670"/>
                  <a:pt x="2237" y="18693"/>
                </a:cubicBezTo>
                <a:cubicBezTo>
                  <a:pt x="2249" y="18716"/>
                  <a:pt x="2295" y="18747"/>
                  <a:pt x="2338" y="18762"/>
                </a:cubicBezTo>
                <a:cubicBezTo>
                  <a:pt x="2381" y="18777"/>
                  <a:pt x="2428" y="18819"/>
                  <a:pt x="2444" y="18853"/>
                </a:cubicBezTo>
                <a:cubicBezTo>
                  <a:pt x="2460" y="18886"/>
                  <a:pt x="2492" y="18915"/>
                  <a:pt x="2517" y="18917"/>
                </a:cubicBezTo>
                <a:cubicBezTo>
                  <a:pt x="2575" y="18922"/>
                  <a:pt x="2711" y="19026"/>
                  <a:pt x="2711" y="19067"/>
                </a:cubicBezTo>
                <a:cubicBezTo>
                  <a:pt x="2711" y="19098"/>
                  <a:pt x="2905" y="19258"/>
                  <a:pt x="2942" y="19258"/>
                </a:cubicBezTo>
                <a:cubicBezTo>
                  <a:pt x="2953" y="19258"/>
                  <a:pt x="2976" y="19277"/>
                  <a:pt x="2993" y="19299"/>
                </a:cubicBezTo>
                <a:cubicBezTo>
                  <a:pt x="3009" y="19320"/>
                  <a:pt x="3033" y="19333"/>
                  <a:pt x="3047" y="19327"/>
                </a:cubicBezTo>
                <a:cubicBezTo>
                  <a:pt x="3089" y="19311"/>
                  <a:pt x="3239" y="19404"/>
                  <a:pt x="3280" y="19472"/>
                </a:cubicBezTo>
                <a:cubicBezTo>
                  <a:pt x="3316" y="19531"/>
                  <a:pt x="3535" y="19664"/>
                  <a:pt x="3596" y="19664"/>
                </a:cubicBezTo>
                <a:cubicBezTo>
                  <a:pt x="3610" y="19664"/>
                  <a:pt x="3633" y="19686"/>
                  <a:pt x="3646" y="19713"/>
                </a:cubicBezTo>
                <a:cubicBezTo>
                  <a:pt x="3659" y="19739"/>
                  <a:pt x="3702" y="19768"/>
                  <a:pt x="3739" y="19777"/>
                </a:cubicBezTo>
                <a:cubicBezTo>
                  <a:pt x="3777" y="19786"/>
                  <a:pt x="3821" y="19812"/>
                  <a:pt x="3836" y="19832"/>
                </a:cubicBezTo>
                <a:cubicBezTo>
                  <a:pt x="3852" y="19852"/>
                  <a:pt x="3895" y="19868"/>
                  <a:pt x="3934" y="19868"/>
                </a:cubicBezTo>
                <a:cubicBezTo>
                  <a:pt x="3983" y="19868"/>
                  <a:pt x="4007" y="19881"/>
                  <a:pt x="4016" y="19917"/>
                </a:cubicBezTo>
                <a:cubicBezTo>
                  <a:pt x="4024" y="19949"/>
                  <a:pt x="4056" y="19972"/>
                  <a:pt x="4109" y="19983"/>
                </a:cubicBezTo>
                <a:cubicBezTo>
                  <a:pt x="4154" y="19992"/>
                  <a:pt x="4196" y="20017"/>
                  <a:pt x="4202" y="20036"/>
                </a:cubicBezTo>
                <a:cubicBezTo>
                  <a:pt x="4209" y="20056"/>
                  <a:pt x="4249" y="20070"/>
                  <a:pt x="4294" y="20070"/>
                </a:cubicBezTo>
                <a:cubicBezTo>
                  <a:pt x="4347" y="20070"/>
                  <a:pt x="4380" y="20085"/>
                  <a:pt x="4396" y="20118"/>
                </a:cubicBezTo>
                <a:cubicBezTo>
                  <a:pt x="4410" y="20145"/>
                  <a:pt x="4452" y="20174"/>
                  <a:pt x="4490" y="20183"/>
                </a:cubicBezTo>
                <a:cubicBezTo>
                  <a:pt x="4528" y="20192"/>
                  <a:pt x="4571" y="20216"/>
                  <a:pt x="4587" y="20236"/>
                </a:cubicBezTo>
                <a:cubicBezTo>
                  <a:pt x="4602" y="20256"/>
                  <a:pt x="4645" y="20272"/>
                  <a:pt x="4682" y="20272"/>
                </a:cubicBezTo>
                <a:cubicBezTo>
                  <a:pt x="4720" y="20272"/>
                  <a:pt x="4757" y="20290"/>
                  <a:pt x="4764" y="20310"/>
                </a:cubicBezTo>
                <a:cubicBezTo>
                  <a:pt x="4771" y="20330"/>
                  <a:pt x="4809" y="20353"/>
                  <a:pt x="4850" y="20363"/>
                </a:cubicBezTo>
                <a:cubicBezTo>
                  <a:pt x="4891" y="20372"/>
                  <a:pt x="4952" y="20401"/>
                  <a:pt x="4986" y="20427"/>
                </a:cubicBezTo>
                <a:cubicBezTo>
                  <a:pt x="5020" y="20454"/>
                  <a:pt x="5066" y="20476"/>
                  <a:pt x="5087" y="20476"/>
                </a:cubicBezTo>
                <a:cubicBezTo>
                  <a:pt x="5108" y="20476"/>
                  <a:pt x="5150" y="20489"/>
                  <a:pt x="5179" y="20506"/>
                </a:cubicBezTo>
                <a:cubicBezTo>
                  <a:pt x="5288" y="20571"/>
                  <a:pt x="5540" y="20659"/>
                  <a:pt x="5651" y="20672"/>
                </a:cubicBezTo>
                <a:cubicBezTo>
                  <a:pt x="5718" y="20679"/>
                  <a:pt x="5801" y="20709"/>
                  <a:pt x="5849" y="20744"/>
                </a:cubicBezTo>
                <a:cubicBezTo>
                  <a:pt x="5894" y="20778"/>
                  <a:pt x="5942" y="20805"/>
                  <a:pt x="5955" y="20805"/>
                </a:cubicBezTo>
                <a:cubicBezTo>
                  <a:pt x="5968" y="20805"/>
                  <a:pt x="6009" y="20822"/>
                  <a:pt x="6046" y="20843"/>
                </a:cubicBezTo>
                <a:cubicBezTo>
                  <a:pt x="6083" y="20864"/>
                  <a:pt x="6157" y="20880"/>
                  <a:pt x="6211" y="20878"/>
                </a:cubicBezTo>
                <a:cubicBezTo>
                  <a:pt x="6304" y="20874"/>
                  <a:pt x="6440" y="20929"/>
                  <a:pt x="6470" y="20983"/>
                </a:cubicBezTo>
                <a:cubicBezTo>
                  <a:pt x="6478" y="20997"/>
                  <a:pt x="6513" y="21009"/>
                  <a:pt x="6549" y="21009"/>
                </a:cubicBezTo>
                <a:cubicBezTo>
                  <a:pt x="6584" y="21009"/>
                  <a:pt x="6636" y="21026"/>
                  <a:pt x="6664" y="21047"/>
                </a:cubicBezTo>
                <a:cubicBezTo>
                  <a:pt x="6697" y="21072"/>
                  <a:pt x="6760" y="21084"/>
                  <a:pt x="6842" y="21081"/>
                </a:cubicBezTo>
                <a:cubicBezTo>
                  <a:pt x="6911" y="21079"/>
                  <a:pt x="6982" y="21086"/>
                  <a:pt x="7000" y="21098"/>
                </a:cubicBezTo>
                <a:cubicBezTo>
                  <a:pt x="7061" y="21139"/>
                  <a:pt x="7394" y="21256"/>
                  <a:pt x="7407" y="21241"/>
                </a:cubicBezTo>
                <a:cubicBezTo>
                  <a:pt x="7414" y="21233"/>
                  <a:pt x="7447" y="21243"/>
                  <a:pt x="7478" y="21261"/>
                </a:cubicBezTo>
                <a:cubicBezTo>
                  <a:pt x="7509" y="21279"/>
                  <a:pt x="7549" y="21287"/>
                  <a:pt x="7568" y="21279"/>
                </a:cubicBezTo>
                <a:cubicBezTo>
                  <a:pt x="7586" y="21272"/>
                  <a:pt x="7675" y="21278"/>
                  <a:pt x="7764" y="21291"/>
                </a:cubicBezTo>
                <a:cubicBezTo>
                  <a:pt x="7852" y="21305"/>
                  <a:pt x="7950" y="21317"/>
                  <a:pt x="7982" y="21320"/>
                </a:cubicBezTo>
                <a:cubicBezTo>
                  <a:pt x="8014" y="21322"/>
                  <a:pt x="8068" y="21341"/>
                  <a:pt x="8100" y="21360"/>
                </a:cubicBezTo>
                <a:cubicBezTo>
                  <a:pt x="8131" y="21380"/>
                  <a:pt x="8231" y="21401"/>
                  <a:pt x="8322" y="21407"/>
                </a:cubicBezTo>
                <a:cubicBezTo>
                  <a:pt x="8412" y="21412"/>
                  <a:pt x="8523" y="21427"/>
                  <a:pt x="8568" y="21441"/>
                </a:cubicBezTo>
                <a:cubicBezTo>
                  <a:pt x="8613" y="21455"/>
                  <a:pt x="8729" y="21479"/>
                  <a:pt x="8826" y="21491"/>
                </a:cubicBezTo>
                <a:cubicBezTo>
                  <a:pt x="8922" y="21504"/>
                  <a:pt x="9038" y="21518"/>
                  <a:pt x="9083" y="21526"/>
                </a:cubicBezTo>
                <a:cubicBezTo>
                  <a:pt x="9270" y="21555"/>
                  <a:pt x="9500" y="21570"/>
                  <a:pt x="10056" y="21586"/>
                </a:cubicBezTo>
                <a:cubicBezTo>
                  <a:pt x="10378" y="21596"/>
                  <a:pt x="10658" y="21597"/>
                  <a:pt x="10677" y="21588"/>
                </a:cubicBezTo>
                <a:cubicBezTo>
                  <a:pt x="10697" y="21579"/>
                  <a:pt x="10817" y="21564"/>
                  <a:pt x="10946" y="21554"/>
                </a:cubicBezTo>
                <a:cubicBezTo>
                  <a:pt x="11285" y="21527"/>
                  <a:pt x="11293" y="21526"/>
                  <a:pt x="11614" y="21465"/>
                </a:cubicBezTo>
                <a:cubicBezTo>
                  <a:pt x="11775" y="21435"/>
                  <a:pt x="11928" y="21407"/>
                  <a:pt x="11954" y="21403"/>
                </a:cubicBezTo>
                <a:cubicBezTo>
                  <a:pt x="11980" y="21398"/>
                  <a:pt x="12017" y="21388"/>
                  <a:pt x="12036" y="21380"/>
                </a:cubicBezTo>
                <a:cubicBezTo>
                  <a:pt x="12055" y="21372"/>
                  <a:pt x="12155" y="21348"/>
                  <a:pt x="12258" y="21324"/>
                </a:cubicBezTo>
                <a:cubicBezTo>
                  <a:pt x="12361" y="21300"/>
                  <a:pt x="12502" y="21257"/>
                  <a:pt x="12572" y="21231"/>
                </a:cubicBezTo>
                <a:cubicBezTo>
                  <a:pt x="12641" y="21204"/>
                  <a:pt x="12704" y="21188"/>
                  <a:pt x="12710" y="21195"/>
                </a:cubicBezTo>
                <a:cubicBezTo>
                  <a:pt x="12716" y="21201"/>
                  <a:pt x="12775" y="21181"/>
                  <a:pt x="12842" y="21148"/>
                </a:cubicBezTo>
                <a:cubicBezTo>
                  <a:pt x="12910" y="21116"/>
                  <a:pt x="12998" y="21082"/>
                  <a:pt x="13037" y="21075"/>
                </a:cubicBezTo>
                <a:cubicBezTo>
                  <a:pt x="13075" y="21069"/>
                  <a:pt x="13127" y="21053"/>
                  <a:pt x="13152" y="21039"/>
                </a:cubicBezTo>
                <a:cubicBezTo>
                  <a:pt x="13275" y="20968"/>
                  <a:pt x="13465" y="20894"/>
                  <a:pt x="13505" y="20902"/>
                </a:cubicBezTo>
                <a:cubicBezTo>
                  <a:pt x="13520" y="20905"/>
                  <a:pt x="13537" y="20891"/>
                  <a:pt x="13544" y="20870"/>
                </a:cubicBezTo>
                <a:cubicBezTo>
                  <a:pt x="13552" y="20848"/>
                  <a:pt x="13577" y="20831"/>
                  <a:pt x="13600" y="20831"/>
                </a:cubicBezTo>
                <a:cubicBezTo>
                  <a:pt x="13624" y="20831"/>
                  <a:pt x="13656" y="20817"/>
                  <a:pt x="13669" y="20803"/>
                </a:cubicBezTo>
                <a:cubicBezTo>
                  <a:pt x="13683" y="20788"/>
                  <a:pt x="13723" y="20773"/>
                  <a:pt x="13761" y="20769"/>
                </a:cubicBezTo>
                <a:cubicBezTo>
                  <a:pt x="13798" y="20764"/>
                  <a:pt x="13837" y="20758"/>
                  <a:pt x="13847" y="20756"/>
                </a:cubicBezTo>
                <a:cubicBezTo>
                  <a:pt x="13856" y="20755"/>
                  <a:pt x="13861" y="20740"/>
                  <a:pt x="13858" y="20724"/>
                </a:cubicBezTo>
                <a:cubicBezTo>
                  <a:pt x="13855" y="20708"/>
                  <a:pt x="13890" y="20683"/>
                  <a:pt x="13936" y="20668"/>
                </a:cubicBezTo>
                <a:cubicBezTo>
                  <a:pt x="13982" y="20653"/>
                  <a:pt x="14066" y="20608"/>
                  <a:pt x="14121" y="20569"/>
                </a:cubicBezTo>
                <a:cubicBezTo>
                  <a:pt x="14176" y="20529"/>
                  <a:pt x="14243" y="20492"/>
                  <a:pt x="14270" y="20486"/>
                </a:cubicBezTo>
                <a:cubicBezTo>
                  <a:pt x="14297" y="20480"/>
                  <a:pt x="14328" y="20459"/>
                  <a:pt x="14339" y="20437"/>
                </a:cubicBezTo>
                <a:cubicBezTo>
                  <a:pt x="14355" y="20407"/>
                  <a:pt x="14368" y="20404"/>
                  <a:pt x="14392" y="20425"/>
                </a:cubicBezTo>
                <a:cubicBezTo>
                  <a:pt x="14416" y="20447"/>
                  <a:pt x="14453" y="20431"/>
                  <a:pt x="14548" y="20359"/>
                </a:cubicBezTo>
                <a:cubicBezTo>
                  <a:pt x="14617" y="20307"/>
                  <a:pt x="14682" y="20250"/>
                  <a:pt x="14692" y="20232"/>
                </a:cubicBezTo>
                <a:cubicBezTo>
                  <a:pt x="14702" y="20213"/>
                  <a:pt x="14723" y="20197"/>
                  <a:pt x="14739" y="20197"/>
                </a:cubicBezTo>
                <a:cubicBezTo>
                  <a:pt x="14755" y="20197"/>
                  <a:pt x="14803" y="20162"/>
                  <a:pt x="14845" y="20120"/>
                </a:cubicBezTo>
                <a:cubicBezTo>
                  <a:pt x="14888" y="20078"/>
                  <a:pt x="14932" y="20052"/>
                  <a:pt x="14944" y="20060"/>
                </a:cubicBezTo>
                <a:cubicBezTo>
                  <a:pt x="14971" y="20078"/>
                  <a:pt x="15285" y="19849"/>
                  <a:pt x="15302" y="19799"/>
                </a:cubicBezTo>
                <a:cubicBezTo>
                  <a:pt x="15309" y="19781"/>
                  <a:pt x="15328" y="19765"/>
                  <a:pt x="15344" y="19765"/>
                </a:cubicBezTo>
                <a:cubicBezTo>
                  <a:pt x="15359" y="19765"/>
                  <a:pt x="15395" y="19736"/>
                  <a:pt x="15426" y="19701"/>
                </a:cubicBezTo>
                <a:cubicBezTo>
                  <a:pt x="15456" y="19665"/>
                  <a:pt x="15491" y="19644"/>
                  <a:pt x="15504" y="19652"/>
                </a:cubicBezTo>
                <a:cubicBezTo>
                  <a:pt x="15531" y="19670"/>
                  <a:pt x="15632" y="19617"/>
                  <a:pt x="15612" y="19596"/>
                </a:cubicBezTo>
                <a:cubicBezTo>
                  <a:pt x="15593" y="19575"/>
                  <a:pt x="15647" y="19511"/>
                  <a:pt x="15670" y="19527"/>
                </a:cubicBezTo>
                <a:cubicBezTo>
                  <a:pt x="15681" y="19534"/>
                  <a:pt x="15701" y="19515"/>
                  <a:pt x="15715" y="19487"/>
                </a:cubicBezTo>
                <a:cubicBezTo>
                  <a:pt x="15729" y="19458"/>
                  <a:pt x="15751" y="19442"/>
                  <a:pt x="15763" y="19450"/>
                </a:cubicBezTo>
                <a:cubicBezTo>
                  <a:pt x="15776" y="19458"/>
                  <a:pt x="15786" y="19447"/>
                  <a:pt x="15786" y="19426"/>
                </a:cubicBezTo>
                <a:cubicBezTo>
                  <a:pt x="15786" y="19405"/>
                  <a:pt x="15805" y="19375"/>
                  <a:pt x="15829" y="19361"/>
                </a:cubicBezTo>
                <a:cubicBezTo>
                  <a:pt x="15853" y="19347"/>
                  <a:pt x="15936" y="19275"/>
                  <a:pt x="16012" y="19198"/>
                </a:cubicBezTo>
                <a:cubicBezTo>
                  <a:pt x="16087" y="19121"/>
                  <a:pt x="16156" y="19057"/>
                  <a:pt x="16165" y="19057"/>
                </a:cubicBezTo>
                <a:cubicBezTo>
                  <a:pt x="16188" y="19056"/>
                  <a:pt x="16692" y="18491"/>
                  <a:pt x="16880" y="18257"/>
                </a:cubicBezTo>
                <a:cubicBezTo>
                  <a:pt x="17806" y="17100"/>
                  <a:pt x="18493" y="15646"/>
                  <a:pt x="18843" y="14110"/>
                </a:cubicBezTo>
                <a:cubicBezTo>
                  <a:pt x="19194" y="12572"/>
                  <a:pt x="19226" y="10878"/>
                  <a:pt x="18935" y="9263"/>
                </a:cubicBezTo>
                <a:cubicBezTo>
                  <a:pt x="18873" y="8920"/>
                  <a:pt x="18875" y="8850"/>
                  <a:pt x="18944" y="8881"/>
                </a:cubicBezTo>
                <a:cubicBezTo>
                  <a:pt x="18986" y="8900"/>
                  <a:pt x="19013" y="8907"/>
                  <a:pt x="19347" y="8984"/>
                </a:cubicBezTo>
                <a:cubicBezTo>
                  <a:pt x="19597" y="9042"/>
                  <a:pt x="20335" y="9051"/>
                  <a:pt x="20555" y="8998"/>
                </a:cubicBezTo>
                <a:cubicBezTo>
                  <a:pt x="21043" y="8881"/>
                  <a:pt x="21434" y="8656"/>
                  <a:pt x="21540" y="8433"/>
                </a:cubicBezTo>
                <a:cubicBezTo>
                  <a:pt x="21589" y="8331"/>
                  <a:pt x="21583" y="8177"/>
                  <a:pt x="21527" y="8100"/>
                </a:cubicBezTo>
                <a:cubicBezTo>
                  <a:pt x="21468" y="8018"/>
                  <a:pt x="21309" y="7934"/>
                  <a:pt x="21109" y="7880"/>
                </a:cubicBezTo>
                <a:cubicBezTo>
                  <a:pt x="20982" y="7845"/>
                  <a:pt x="20951" y="7828"/>
                  <a:pt x="20945" y="7783"/>
                </a:cubicBezTo>
                <a:cubicBezTo>
                  <a:pt x="20939" y="7737"/>
                  <a:pt x="20964" y="7712"/>
                  <a:pt x="21096" y="7644"/>
                </a:cubicBezTo>
                <a:cubicBezTo>
                  <a:pt x="21322" y="7526"/>
                  <a:pt x="21323" y="7486"/>
                  <a:pt x="21100" y="7506"/>
                </a:cubicBezTo>
                <a:cubicBezTo>
                  <a:pt x="21004" y="7515"/>
                  <a:pt x="20916" y="7513"/>
                  <a:pt x="20904" y="7500"/>
                </a:cubicBezTo>
                <a:cubicBezTo>
                  <a:pt x="20881" y="7477"/>
                  <a:pt x="20541" y="7536"/>
                  <a:pt x="20467" y="7577"/>
                </a:cubicBezTo>
                <a:cubicBezTo>
                  <a:pt x="20445" y="7589"/>
                  <a:pt x="20402" y="7599"/>
                  <a:pt x="20372" y="7599"/>
                </a:cubicBezTo>
                <a:cubicBezTo>
                  <a:pt x="20342" y="7599"/>
                  <a:pt x="20308" y="7609"/>
                  <a:pt x="20295" y="7621"/>
                </a:cubicBezTo>
                <a:cubicBezTo>
                  <a:pt x="20283" y="7633"/>
                  <a:pt x="20162" y="7674"/>
                  <a:pt x="20027" y="7712"/>
                </a:cubicBezTo>
                <a:cubicBezTo>
                  <a:pt x="19891" y="7750"/>
                  <a:pt x="19661" y="7815"/>
                  <a:pt x="19515" y="7858"/>
                </a:cubicBezTo>
                <a:cubicBezTo>
                  <a:pt x="19369" y="7900"/>
                  <a:pt x="19163" y="7956"/>
                  <a:pt x="19058" y="7983"/>
                </a:cubicBezTo>
                <a:cubicBezTo>
                  <a:pt x="18952" y="8009"/>
                  <a:pt x="18798" y="8052"/>
                  <a:pt x="18714" y="8080"/>
                </a:cubicBezTo>
                <a:cubicBezTo>
                  <a:pt x="18631" y="8107"/>
                  <a:pt x="18410" y="8171"/>
                  <a:pt x="18224" y="8221"/>
                </a:cubicBezTo>
                <a:cubicBezTo>
                  <a:pt x="18037" y="8271"/>
                  <a:pt x="17766" y="8346"/>
                  <a:pt x="17624" y="8387"/>
                </a:cubicBezTo>
                <a:cubicBezTo>
                  <a:pt x="17483" y="8428"/>
                  <a:pt x="17304" y="8474"/>
                  <a:pt x="17227" y="8489"/>
                </a:cubicBezTo>
                <a:cubicBezTo>
                  <a:pt x="17149" y="8505"/>
                  <a:pt x="17066" y="8528"/>
                  <a:pt x="17040" y="8540"/>
                </a:cubicBezTo>
                <a:cubicBezTo>
                  <a:pt x="17014" y="8552"/>
                  <a:pt x="16908" y="8587"/>
                  <a:pt x="16805" y="8617"/>
                </a:cubicBezTo>
                <a:cubicBezTo>
                  <a:pt x="16702" y="8647"/>
                  <a:pt x="16581" y="8680"/>
                  <a:pt x="16536" y="8693"/>
                </a:cubicBezTo>
                <a:cubicBezTo>
                  <a:pt x="16491" y="8707"/>
                  <a:pt x="16409" y="8729"/>
                  <a:pt x="16353" y="8742"/>
                </a:cubicBezTo>
                <a:cubicBezTo>
                  <a:pt x="16298" y="8755"/>
                  <a:pt x="16242" y="8769"/>
                  <a:pt x="16232" y="8776"/>
                </a:cubicBezTo>
                <a:cubicBezTo>
                  <a:pt x="16222" y="8783"/>
                  <a:pt x="15899" y="8875"/>
                  <a:pt x="15513" y="8980"/>
                </a:cubicBezTo>
                <a:cubicBezTo>
                  <a:pt x="15128" y="9085"/>
                  <a:pt x="14788" y="9182"/>
                  <a:pt x="14756" y="9194"/>
                </a:cubicBezTo>
                <a:cubicBezTo>
                  <a:pt x="14723" y="9206"/>
                  <a:pt x="14606" y="9241"/>
                  <a:pt x="14496" y="9271"/>
                </a:cubicBezTo>
                <a:cubicBezTo>
                  <a:pt x="14387" y="9301"/>
                  <a:pt x="14208" y="9353"/>
                  <a:pt x="14099" y="9386"/>
                </a:cubicBezTo>
                <a:cubicBezTo>
                  <a:pt x="13989" y="9419"/>
                  <a:pt x="13820" y="9465"/>
                  <a:pt x="13723" y="9489"/>
                </a:cubicBezTo>
                <a:cubicBezTo>
                  <a:pt x="13627" y="9513"/>
                  <a:pt x="13474" y="9554"/>
                  <a:pt x="13386" y="9582"/>
                </a:cubicBezTo>
                <a:cubicBezTo>
                  <a:pt x="13297" y="9609"/>
                  <a:pt x="13118" y="9658"/>
                  <a:pt x="12988" y="9691"/>
                </a:cubicBezTo>
                <a:cubicBezTo>
                  <a:pt x="12858" y="9724"/>
                  <a:pt x="12651" y="9781"/>
                  <a:pt x="12529" y="9816"/>
                </a:cubicBezTo>
                <a:cubicBezTo>
                  <a:pt x="12406" y="9851"/>
                  <a:pt x="12270" y="9890"/>
                  <a:pt x="12225" y="9903"/>
                </a:cubicBezTo>
                <a:cubicBezTo>
                  <a:pt x="12179" y="9915"/>
                  <a:pt x="12041" y="9956"/>
                  <a:pt x="11918" y="9994"/>
                </a:cubicBezTo>
                <a:cubicBezTo>
                  <a:pt x="11796" y="10031"/>
                  <a:pt x="11597" y="10089"/>
                  <a:pt x="11474" y="10121"/>
                </a:cubicBezTo>
                <a:cubicBezTo>
                  <a:pt x="11352" y="10153"/>
                  <a:pt x="11193" y="10197"/>
                  <a:pt x="11121" y="10220"/>
                </a:cubicBezTo>
                <a:cubicBezTo>
                  <a:pt x="11050" y="10242"/>
                  <a:pt x="10925" y="10277"/>
                  <a:pt x="10841" y="10296"/>
                </a:cubicBezTo>
                <a:cubicBezTo>
                  <a:pt x="10758" y="10316"/>
                  <a:pt x="10579" y="10366"/>
                  <a:pt x="10444" y="10407"/>
                </a:cubicBezTo>
                <a:cubicBezTo>
                  <a:pt x="10309" y="10449"/>
                  <a:pt x="10144" y="10496"/>
                  <a:pt x="10080" y="10512"/>
                </a:cubicBezTo>
                <a:cubicBezTo>
                  <a:pt x="9884" y="10563"/>
                  <a:pt x="9778" y="10595"/>
                  <a:pt x="9723" y="10617"/>
                </a:cubicBezTo>
                <a:cubicBezTo>
                  <a:pt x="9640" y="10652"/>
                  <a:pt x="9632" y="10593"/>
                  <a:pt x="9709" y="10510"/>
                </a:cubicBezTo>
                <a:cubicBezTo>
                  <a:pt x="9758" y="10457"/>
                  <a:pt x="9829" y="10423"/>
                  <a:pt x="9953" y="10389"/>
                </a:cubicBezTo>
                <a:cubicBezTo>
                  <a:pt x="10049" y="10363"/>
                  <a:pt x="10316" y="10288"/>
                  <a:pt x="10548" y="10224"/>
                </a:cubicBezTo>
                <a:cubicBezTo>
                  <a:pt x="10780" y="10159"/>
                  <a:pt x="10996" y="10099"/>
                  <a:pt x="11028" y="10093"/>
                </a:cubicBezTo>
                <a:cubicBezTo>
                  <a:pt x="11060" y="10086"/>
                  <a:pt x="11134" y="10062"/>
                  <a:pt x="11192" y="10040"/>
                </a:cubicBezTo>
                <a:cubicBezTo>
                  <a:pt x="11250" y="10018"/>
                  <a:pt x="11315" y="9999"/>
                  <a:pt x="11334" y="9996"/>
                </a:cubicBezTo>
                <a:cubicBezTo>
                  <a:pt x="11354" y="9992"/>
                  <a:pt x="11384" y="9983"/>
                  <a:pt x="11403" y="9975"/>
                </a:cubicBezTo>
                <a:cubicBezTo>
                  <a:pt x="11423" y="9968"/>
                  <a:pt x="11508" y="9948"/>
                  <a:pt x="11592" y="9931"/>
                </a:cubicBezTo>
                <a:cubicBezTo>
                  <a:pt x="11676" y="9914"/>
                  <a:pt x="11755" y="9888"/>
                  <a:pt x="11771" y="9874"/>
                </a:cubicBezTo>
                <a:cubicBezTo>
                  <a:pt x="11787" y="9861"/>
                  <a:pt x="11810" y="9858"/>
                  <a:pt x="11823" y="9866"/>
                </a:cubicBezTo>
                <a:cubicBezTo>
                  <a:pt x="11836" y="9875"/>
                  <a:pt x="11886" y="9864"/>
                  <a:pt x="11935" y="9842"/>
                </a:cubicBezTo>
                <a:cubicBezTo>
                  <a:pt x="11984" y="9820"/>
                  <a:pt x="12062" y="9796"/>
                  <a:pt x="12107" y="9790"/>
                </a:cubicBezTo>
                <a:cubicBezTo>
                  <a:pt x="12152" y="9784"/>
                  <a:pt x="12210" y="9770"/>
                  <a:pt x="12236" y="9757"/>
                </a:cubicBezTo>
                <a:cubicBezTo>
                  <a:pt x="12279" y="9736"/>
                  <a:pt x="12413" y="9695"/>
                  <a:pt x="12704" y="9614"/>
                </a:cubicBezTo>
                <a:cubicBezTo>
                  <a:pt x="12769" y="9596"/>
                  <a:pt x="12868" y="9570"/>
                  <a:pt x="12926" y="9553"/>
                </a:cubicBezTo>
                <a:cubicBezTo>
                  <a:pt x="12984" y="9537"/>
                  <a:pt x="13049" y="9524"/>
                  <a:pt x="13068" y="9523"/>
                </a:cubicBezTo>
                <a:cubicBezTo>
                  <a:pt x="13088" y="9523"/>
                  <a:pt x="13125" y="9512"/>
                  <a:pt x="13150" y="9501"/>
                </a:cubicBezTo>
                <a:cubicBezTo>
                  <a:pt x="13176" y="9490"/>
                  <a:pt x="13281" y="9456"/>
                  <a:pt x="13384" y="9426"/>
                </a:cubicBezTo>
                <a:cubicBezTo>
                  <a:pt x="13487" y="9396"/>
                  <a:pt x="13607" y="9361"/>
                  <a:pt x="13652" y="9348"/>
                </a:cubicBezTo>
                <a:cubicBezTo>
                  <a:pt x="13698" y="9334"/>
                  <a:pt x="13829" y="9300"/>
                  <a:pt x="13945" y="9271"/>
                </a:cubicBezTo>
                <a:cubicBezTo>
                  <a:pt x="14061" y="9241"/>
                  <a:pt x="14177" y="9208"/>
                  <a:pt x="14203" y="9196"/>
                </a:cubicBezTo>
                <a:cubicBezTo>
                  <a:pt x="14229" y="9184"/>
                  <a:pt x="14277" y="9169"/>
                  <a:pt x="14309" y="9162"/>
                </a:cubicBezTo>
                <a:cubicBezTo>
                  <a:pt x="14380" y="9146"/>
                  <a:pt x="14927" y="8995"/>
                  <a:pt x="15189" y="8918"/>
                </a:cubicBezTo>
                <a:cubicBezTo>
                  <a:pt x="15292" y="8887"/>
                  <a:pt x="15424" y="8851"/>
                  <a:pt x="15482" y="8837"/>
                </a:cubicBezTo>
                <a:cubicBezTo>
                  <a:pt x="15540" y="8823"/>
                  <a:pt x="15598" y="8801"/>
                  <a:pt x="15610" y="8790"/>
                </a:cubicBezTo>
                <a:cubicBezTo>
                  <a:pt x="15623" y="8779"/>
                  <a:pt x="15697" y="8757"/>
                  <a:pt x="15775" y="8740"/>
                </a:cubicBezTo>
                <a:cubicBezTo>
                  <a:pt x="15931" y="8706"/>
                  <a:pt x="16180" y="8637"/>
                  <a:pt x="16363" y="8576"/>
                </a:cubicBezTo>
                <a:cubicBezTo>
                  <a:pt x="16429" y="8554"/>
                  <a:pt x="16514" y="8533"/>
                  <a:pt x="16551" y="8528"/>
                </a:cubicBezTo>
                <a:cubicBezTo>
                  <a:pt x="16588" y="8523"/>
                  <a:pt x="16676" y="8501"/>
                  <a:pt x="16749" y="8477"/>
                </a:cubicBezTo>
                <a:cubicBezTo>
                  <a:pt x="16822" y="8454"/>
                  <a:pt x="16891" y="8436"/>
                  <a:pt x="16902" y="8439"/>
                </a:cubicBezTo>
                <a:cubicBezTo>
                  <a:pt x="16924" y="8445"/>
                  <a:pt x="16995" y="8421"/>
                  <a:pt x="17057" y="8385"/>
                </a:cubicBezTo>
                <a:cubicBezTo>
                  <a:pt x="17079" y="8372"/>
                  <a:pt x="17122" y="8360"/>
                  <a:pt x="17152" y="8360"/>
                </a:cubicBezTo>
                <a:cubicBezTo>
                  <a:pt x="17183" y="8360"/>
                  <a:pt x="17265" y="8338"/>
                  <a:pt x="17337" y="8312"/>
                </a:cubicBezTo>
                <a:cubicBezTo>
                  <a:pt x="17408" y="8285"/>
                  <a:pt x="17482" y="8264"/>
                  <a:pt x="17499" y="8265"/>
                </a:cubicBezTo>
                <a:cubicBezTo>
                  <a:pt x="17529" y="8268"/>
                  <a:pt x="17601" y="8248"/>
                  <a:pt x="17962" y="8130"/>
                </a:cubicBezTo>
                <a:cubicBezTo>
                  <a:pt x="18044" y="8103"/>
                  <a:pt x="18120" y="8087"/>
                  <a:pt x="18130" y="8094"/>
                </a:cubicBezTo>
                <a:cubicBezTo>
                  <a:pt x="18140" y="8101"/>
                  <a:pt x="18178" y="8095"/>
                  <a:pt x="18214" y="8080"/>
                </a:cubicBezTo>
                <a:cubicBezTo>
                  <a:pt x="18251" y="8064"/>
                  <a:pt x="18351" y="8034"/>
                  <a:pt x="18434" y="8015"/>
                </a:cubicBezTo>
                <a:cubicBezTo>
                  <a:pt x="18518" y="7996"/>
                  <a:pt x="18623" y="7966"/>
                  <a:pt x="18668" y="7946"/>
                </a:cubicBezTo>
                <a:cubicBezTo>
                  <a:pt x="18764" y="7905"/>
                  <a:pt x="19052" y="7823"/>
                  <a:pt x="19136" y="7813"/>
                </a:cubicBezTo>
                <a:cubicBezTo>
                  <a:pt x="19168" y="7809"/>
                  <a:pt x="19238" y="7791"/>
                  <a:pt x="19289" y="7771"/>
                </a:cubicBezTo>
                <a:cubicBezTo>
                  <a:pt x="19341" y="7751"/>
                  <a:pt x="19519" y="7698"/>
                  <a:pt x="19687" y="7654"/>
                </a:cubicBezTo>
                <a:cubicBezTo>
                  <a:pt x="20105" y="7543"/>
                  <a:pt x="20264" y="7497"/>
                  <a:pt x="20327" y="7470"/>
                </a:cubicBezTo>
                <a:cubicBezTo>
                  <a:pt x="20357" y="7457"/>
                  <a:pt x="20406" y="7448"/>
                  <a:pt x="20437" y="7448"/>
                </a:cubicBezTo>
                <a:cubicBezTo>
                  <a:pt x="20468" y="7448"/>
                  <a:pt x="20499" y="7438"/>
                  <a:pt x="20506" y="7426"/>
                </a:cubicBezTo>
                <a:cubicBezTo>
                  <a:pt x="20513" y="7413"/>
                  <a:pt x="20575" y="7393"/>
                  <a:pt x="20643" y="7383"/>
                </a:cubicBezTo>
                <a:cubicBezTo>
                  <a:pt x="20710" y="7373"/>
                  <a:pt x="20799" y="7350"/>
                  <a:pt x="20840" y="7329"/>
                </a:cubicBezTo>
                <a:cubicBezTo>
                  <a:pt x="20956" y="7271"/>
                  <a:pt x="21214" y="6960"/>
                  <a:pt x="21247" y="6840"/>
                </a:cubicBezTo>
                <a:cubicBezTo>
                  <a:pt x="21332" y="6534"/>
                  <a:pt x="21062" y="6357"/>
                  <a:pt x="20566" y="6392"/>
                </a:cubicBezTo>
                <a:cubicBezTo>
                  <a:pt x="20358" y="6407"/>
                  <a:pt x="19884" y="6514"/>
                  <a:pt x="19829" y="6559"/>
                </a:cubicBezTo>
                <a:cubicBezTo>
                  <a:pt x="19816" y="6570"/>
                  <a:pt x="19744" y="6603"/>
                  <a:pt x="19670" y="6632"/>
                </a:cubicBezTo>
                <a:cubicBezTo>
                  <a:pt x="19596" y="6662"/>
                  <a:pt x="19494" y="6714"/>
                  <a:pt x="19442" y="6749"/>
                </a:cubicBezTo>
                <a:cubicBezTo>
                  <a:pt x="19391" y="6784"/>
                  <a:pt x="19341" y="6814"/>
                  <a:pt x="19332" y="6814"/>
                </a:cubicBezTo>
                <a:cubicBezTo>
                  <a:pt x="19324" y="6814"/>
                  <a:pt x="19283" y="6842"/>
                  <a:pt x="19241" y="6876"/>
                </a:cubicBezTo>
                <a:cubicBezTo>
                  <a:pt x="19199" y="6911"/>
                  <a:pt x="19157" y="6941"/>
                  <a:pt x="19149" y="6941"/>
                </a:cubicBezTo>
                <a:cubicBezTo>
                  <a:pt x="19124" y="6941"/>
                  <a:pt x="18803" y="7224"/>
                  <a:pt x="18653" y="7379"/>
                </a:cubicBezTo>
                <a:cubicBezTo>
                  <a:pt x="18484" y="7553"/>
                  <a:pt x="18517" y="7582"/>
                  <a:pt x="18343" y="7102"/>
                </a:cubicBezTo>
                <a:cubicBezTo>
                  <a:pt x="18196" y="6697"/>
                  <a:pt x="17868" y="5973"/>
                  <a:pt x="17637" y="5546"/>
                </a:cubicBezTo>
                <a:cubicBezTo>
                  <a:pt x="17164" y="4667"/>
                  <a:pt x="16633" y="3927"/>
                  <a:pt x="15939" y="3174"/>
                </a:cubicBezTo>
                <a:cubicBezTo>
                  <a:pt x="14219" y="1307"/>
                  <a:pt x="12068" y="209"/>
                  <a:pt x="9765" y="20"/>
                </a:cubicBezTo>
                <a:cubicBezTo>
                  <a:pt x="9555" y="3"/>
                  <a:pt x="9252" y="-3"/>
                  <a:pt x="8953" y="2"/>
                </a:cubicBezTo>
                <a:close/>
              </a:path>
            </a:pathLst>
          </a:custGeom>
          <a:ln w="12700">
            <a:miter lim="400000"/>
          </a:ln>
        </p:spPr>
      </p:pic>
      <p:sp>
        <p:nvSpPr>
          <p:cNvPr id="795" name="Shape 795"/>
          <p:cNvSpPr/>
          <p:nvPr/>
        </p:nvSpPr>
        <p:spPr>
          <a:xfrm>
            <a:off x="9145755" y="10001448"/>
            <a:ext cx="5768579" cy="3089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000">
                <a:solidFill>
                  <a:srgbClr val="FFFFFF"/>
                </a:solidFill>
                <a:latin typeface="+mj-lt"/>
                <a:ea typeface="+mj-ea"/>
                <a:cs typeface="+mj-cs"/>
                <a:sym typeface="Gill Sans"/>
              </a:defRPr>
            </a:lvl1pPr>
          </a:lstStyle>
          <a:p>
            <a:pPr/>
            <a:r>
              <a:t>A vontade de Deus está no centro. Somos mais felizes aqui.</a:t>
            </a:r>
          </a:p>
        </p:txBody>
      </p:sp>
      <p:sp>
        <p:nvSpPr>
          <p:cNvPr id="796" name="Shape 796"/>
          <p:cNvSpPr/>
          <p:nvPr/>
        </p:nvSpPr>
        <p:spPr>
          <a:xfrm>
            <a:off x="16090123" y="2643187"/>
            <a:ext cx="4355419"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A Bola Mágica</a:t>
            </a:r>
          </a:p>
        </p:txBody>
      </p:sp>
      <p:pic>
        <p:nvPicPr>
          <p:cNvPr id="797" name="magic8ball.tiff"/>
          <p:cNvPicPr>
            <a:picLocks noChangeAspect="1"/>
          </p:cNvPicPr>
          <p:nvPr/>
        </p:nvPicPr>
        <p:blipFill>
          <a:blip r:embed="rId4">
            <a:extLst/>
          </a:blip>
          <a:stretch>
            <a:fillRect/>
          </a:stretch>
        </p:blipFill>
        <p:spPr>
          <a:xfrm>
            <a:off x="15904446" y="4445374"/>
            <a:ext cx="4719482" cy="4807393"/>
          </a:xfrm>
          <a:prstGeom prst="rect">
            <a:avLst/>
          </a:prstGeom>
          <a:ln w="12700">
            <a:miter lim="400000"/>
          </a:ln>
        </p:spPr>
      </p:pic>
      <p:sp>
        <p:nvSpPr>
          <p:cNvPr id="798" name="Shape 798"/>
          <p:cNvSpPr/>
          <p:nvPr/>
        </p:nvSpPr>
        <p:spPr>
          <a:xfrm>
            <a:off x="15370968" y="9911159"/>
            <a:ext cx="5768579" cy="3073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defRPr sz="5000">
                <a:solidFill>
                  <a:srgbClr val="FFFFFF"/>
                </a:solidFill>
                <a:latin typeface="+mj-lt"/>
                <a:ea typeface="+mj-ea"/>
                <a:cs typeface="+mj-cs"/>
                <a:sym typeface="Gill Sans"/>
              </a:defRPr>
            </a:pPr>
            <a:r>
              <a:rPr spc="-62"/>
              <a:t>F</a:t>
            </a:r>
            <a:r>
              <a:t>azemos perguntas quando queremos respostas.</a:t>
            </a:r>
          </a:p>
        </p:txBody>
      </p:sp>
      <p:sp>
        <p:nvSpPr>
          <p:cNvPr id="799" name="Shape 799"/>
          <p:cNvSpPr/>
          <p:nvPr/>
        </p:nvSpPr>
        <p:spPr>
          <a:xfrm>
            <a:off x="9263306" y="3452027"/>
            <a:ext cx="83761" cy="10123879"/>
          </a:xfrm>
          <a:prstGeom prst="line">
            <a:avLst/>
          </a:prstGeom>
          <a:ln w="50800">
            <a:solidFill>
              <a:srgbClr val="000000"/>
            </a:solidFill>
            <a:miter lim="400000"/>
          </a:ln>
        </p:spPr>
        <p:txBody>
          <a:bodyPr lIns="71437" tIns="71437" rIns="71437" bIns="71437" anchor="ctr"/>
          <a:lstStyle/>
          <a:p>
            <a:pPr/>
          </a:p>
        </p:txBody>
      </p:sp>
      <p:sp>
        <p:nvSpPr>
          <p:cNvPr id="800" name="Shape 800"/>
          <p:cNvSpPr/>
          <p:nvPr/>
        </p:nvSpPr>
        <p:spPr>
          <a:xfrm>
            <a:off x="15138796" y="3446859"/>
            <a:ext cx="83762" cy="10123879"/>
          </a:xfrm>
          <a:prstGeom prst="line">
            <a:avLst/>
          </a:prstGeom>
          <a:ln w="50800">
            <a:solidFill>
              <a:srgbClr val="000000"/>
            </a:solidFill>
            <a:miter lim="400000"/>
          </a:ln>
        </p:spPr>
        <p:txBody>
          <a:bodyPr lIns="71437" tIns="71437" rIns="71437" bIns="71437" anchor="ctr"/>
          <a:lstStyle/>
          <a:p>
            <a:pPr/>
          </a:p>
        </p:txBody>
      </p:sp>
      <p:sp>
        <p:nvSpPr>
          <p:cNvPr id="801" name="Shape 801"/>
          <p:cNvSpPr/>
          <p:nvPr/>
        </p:nvSpPr>
        <p:spPr>
          <a:xfrm>
            <a:off x="4137230" y="2805810"/>
            <a:ext cx="3867985"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O labrinto</a:t>
            </a:r>
          </a:p>
        </p:txBody>
      </p:sp>
      <p:pic>
        <p:nvPicPr>
          <p:cNvPr id="802" name="Screenshot 2016-11-04 09.37.54.png"/>
          <p:cNvPicPr>
            <a:picLocks noChangeAspect="1"/>
          </p:cNvPicPr>
          <p:nvPr/>
        </p:nvPicPr>
        <p:blipFill>
          <a:blip r:embed="rId5">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791"/>
                                        </p:tgtEl>
                                        <p:attrNameLst>
                                          <p:attrName>style.visibility</p:attrName>
                                        </p:attrNameLst>
                                      </p:cBhvr>
                                      <p:to>
                                        <p:strVal val="visible"/>
                                      </p:to>
                                    </p:set>
                                    <p:animEffect filter="dissolve" transition="in">
                                      <p:cBhvr>
                                        <p:cTn id="7" dur="500"/>
                                        <p:tgtEl>
                                          <p:spTgt spid="79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792"/>
                                        </p:tgtEl>
                                        <p:attrNameLst>
                                          <p:attrName>style.visibility</p:attrName>
                                        </p:attrNameLst>
                                      </p:cBhvr>
                                      <p:to>
                                        <p:strVal val="visible"/>
                                      </p:to>
                                    </p:set>
                                    <p:animEffect filter="dissolve" transition="in">
                                      <p:cBhvr>
                                        <p:cTn id="12" dur="500"/>
                                        <p:tgtEl>
                                          <p:spTgt spid="79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2" grpId="3" fill="hold">
                                  <p:stCondLst>
                                    <p:cond delay="0"/>
                                  </p:stCondLst>
                                  <p:iterate type="el" backwards="0">
                                    <p:tmAbs val="0"/>
                                  </p:iterate>
                                  <p:childTnLst>
                                    <p:set>
                                      <p:cBhvr>
                                        <p:cTn id="16" fill="hold"/>
                                        <p:tgtEl>
                                          <p:spTgt spid="799"/>
                                        </p:tgtEl>
                                        <p:attrNameLst>
                                          <p:attrName>style.visibility</p:attrName>
                                        </p:attrNameLst>
                                      </p:cBhvr>
                                      <p:to>
                                        <p:strVal val="visible"/>
                                      </p:to>
                                    </p:set>
                                    <p:animEffect filter="wipe(up)" transition="in">
                                      <p:cBhvr>
                                        <p:cTn id="17" dur="500"/>
                                        <p:tgtEl>
                                          <p:spTgt spid="799"/>
                                        </p:tgtEl>
                                      </p:cBhvr>
                                    </p:animEffect>
                                  </p:childTnLst>
                                </p:cTn>
                              </p:par>
                            </p:childTnLst>
                          </p:cTn>
                        </p:par>
                        <p:par>
                          <p:cTn id="18" fill="hold">
                            <p:stCondLst>
                              <p:cond delay="500"/>
                            </p:stCondLst>
                            <p:childTnLst>
                              <p:par>
                                <p:cTn id="19" presetClass="entr" nodeType="afterEffect" presetID="9" grpId="4" fill="hold">
                                  <p:stCondLst>
                                    <p:cond delay="0"/>
                                  </p:stCondLst>
                                  <p:iterate type="el" backwards="0">
                                    <p:tmAbs val="0"/>
                                  </p:iterate>
                                  <p:childTnLst>
                                    <p:set>
                                      <p:cBhvr>
                                        <p:cTn id="20" fill="hold"/>
                                        <p:tgtEl>
                                          <p:spTgt spid="793"/>
                                        </p:tgtEl>
                                        <p:attrNameLst>
                                          <p:attrName>style.visibility</p:attrName>
                                        </p:attrNameLst>
                                      </p:cBhvr>
                                      <p:to>
                                        <p:strVal val="visible"/>
                                      </p:to>
                                    </p:set>
                                    <p:animEffect filter="dissolve" transition="in">
                                      <p:cBhvr>
                                        <p:cTn id="21" dur="500"/>
                                        <p:tgtEl>
                                          <p:spTgt spid="793"/>
                                        </p:tgtEl>
                                      </p:cBhvr>
                                    </p:animEffect>
                                  </p:childTnLst>
                                </p:cTn>
                              </p:par>
                            </p:childTnLst>
                          </p:cTn>
                        </p:par>
                        <p:par>
                          <p:cTn id="22" fill="hold">
                            <p:stCondLst>
                              <p:cond delay="1000"/>
                            </p:stCondLst>
                            <p:childTnLst>
                              <p:par>
                                <p:cTn id="23" presetClass="entr" nodeType="afterEffect" presetID="9" grpId="5" fill="hold">
                                  <p:stCondLst>
                                    <p:cond delay="0"/>
                                  </p:stCondLst>
                                  <p:iterate type="el" backwards="0">
                                    <p:tmAbs val="0"/>
                                  </p:iterate>
                                  <p:childTnLst>
                                    <p:set>
                                      <p:cBhvr>
                                        <p:cTn id="24" fill="hold"/>
                                        <p:tgtEl>
                                          <p:spTgt spid="794"/>
                                        </p:tgtEl>
                                        <p:attrNameLst>
                                          <p:attrName>style.visibility</p:attrName>
                                        </p:attrNameLst>
                                      </p:cBhvr>
                                      <p:to>
                                        <p:strVal val="visible"/>
                                      </p:to>
                                    </p:set>
                                    <p:animEffect filter="dissolve" transition="in">
                                      <p:cBhvr>
                                        <p:cTn id="25" dur="500"/>
                                        <p:tgtEl>
                                          <p:spTgt spid="794"/>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6" fill="hold">
                                  <p:stCondLst>
                                    <p:cond delay="0"/>
                                  </p:stCondLst>
                                  <p:iterate type="el" backwards="0">
                                    <p:tmAbs val="0"/>
                                  </p:iterate>
                                  <p:childTnLst>
                                    <p:set>
                                      <p:cBhvr>
                                        <p:cTn id="29" fill="hold"/>
                                        <p:tgtEl>
                                          <p:spTgt spid="795"/>
                                        </p:tgtEl>
                                        <p:attrNameLst>
                                          <p:attrName>style.visibility</p:attrName>
                                        </p:attrNameLst>
                                      </p:cBhvr>
                                      <p:to>
                                        <p:strVal val="visible"/>
                                      </p:to>
                                    </p:set>
                                    <p:animEffect filter="dissolve" transition="in">
                                      <p:cBhvr>
                                        <p:cTn id="30" dur="500"/>
                                        <p:tgtEl>
                                          <p:spTgt spid="795"/>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2" grpId="7" fill="hold">
                                  <p:stCondLst>
                                    <p:cond delay="0"/>
                                  </p:stCondLst>
                                  <p:iterate type="el" backwards="0">
                                    <p:tmAbs val="0"/>
                                  </p:iterate>
                                  <p:childTnLst>
                                    <p:set>
                                      <p:cBhvr>
                                        <p:cTn id="34" fill="hold"/>
                                        <p:tgtEl>
                                          <p:spTgt spid="800"/>
                                        </p:tgtEl>
                                        <p:attrNameLst>
                                          <p:attrName>style.visibility</p:attrName>
                                        </p:attrNameLst>
                                      </p:cBhvr>
                                      <p:to>
                                        <p:strVal val="visible"/>
                                      </p:to>
                                    </p:set>
                                    <p:animEffect filter="wipe(up)" transition="in">
                                      <p:cBhvr>
                                        <p:cTn id="35" dur="500"/>
                                        <p:tgtEl>
                                          <p:spTgt spid="800"/>
                                        </p:tgtEl>
                                      </p:cBhvr>
                                    </p:animEffect>
                                  </p:childTnLst>
                                </p:cTn>
                              </p:par>
                            </p:childTnLst>
                          </p:cTn>
                        </p:par>
                        <p:par>
                          <p:cTn id="36" fill="hold">
                            <p:stCondLst>
                              <p:cond delay="500"/>
                            </p:stCondLst>
                            <p:childTnLst>
                              <p:par>
                                <p:cTn id="37" presetClass="entr" nodeType="afterEffect" presetID="9" grpId="8" fill="hold">
                                  <p:stCondLst>
                                    <p:cond delay="0"/>
                                  </p:stCondLst>
                                  <p:iterate type="el" backwards="0">
                                    <p:tmAbs val="0"/>
                                  </p:iterate>
                                  <p:childTnLst>
                                    <p:set>
                                      <p:cBhvr>
                                        <p:cTn id="38" fill="hold"/>
                                        <p:tgtEl>
                                          <p:spTgt spid="796"/>
                                        </p:tgtEl>
                                        <p:attrNameLst>
                                          <p:attrName>style.visibility</p:attrName>
                                        </p:attrNameLst>
                                      </p:cBhvr>
                                      <p:to>
                                        <p:strVal val="visible"/>
                                      </p:to>
                                    </p:set>
                                    <p:animEffect filter="dissolve" transition="in">
                                      <p:cBhvr>
                                        <p:cTn id="39" dur="500"/>
                                        <p:tgtEl>
                                          <p:spTgt spid="796"/>
                                        </p:tgtEl>
                                      </p:cBhvr>
                                    </p:animEffect>
                                  </p:childTnLst>
                                </p:cTn>
                              </p:par>
                            </p:childTnLst>
                          </p:cTn>
                        </p:par>
                        <p:par>
                          <p:cTn id="40" fill="hold">
                            <p:stCondLst>
                              <p:cond delay="1000"/>
                            </p:stCondLst>
                            <p:childTnLst>
                              <p:par>
                                <p:cTn id="41" presetClass="entr" nodeType="afterEffect" presetID="9" grpId="9" fill="hold">
                                  <p:stCondLst>
                                    <p:cond delay="0"/>
                                  </p:stCondLst>
                                  <p:iterate type="el" backwards="0">
                                    <p:tmAbs val="0"/>
                                  </p:iterate>
                                  <p:childTnLst>
                                    <p:set>
                                      <p:cBhvr>
                                        <p:cTn id="42" fill="hold"/>
                                        <p:tgtEl>
                                          <p:spTgt spid="797"/>
                                        </p:tgtEl>
                                        <p:attrNameLst>
                                          <p:attrName>style.visibility</p:attrName>
                                        </p:attrNameLst>
                                      </p:cBhvr>
                                      <p:to>
                                        <p:strVal val="visible"/>
                                      </p:to>
                                    </p:set>
                                    <p:animEffect filter="dissolve" transition="in">
                                      <p:cBhvr>
                                        <p:cTn id="43" dur="500"/>
                                        <p:tgtEl>
                                          <p:spTgt spid="797"/>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ID="9" grpId="10" fill="hold">
                                  <p:stCondLst>
                                    <p:cond delay="0"/>
                                  </p:stCondLst>
                                  <p:iterate type="el" backwards="0">
                                    <p:tmAbs val="0"/>
                                  </p:iterate>
                                  <p:childTnLst>
                                    <p:set>
                                      <p:cBhvr>
                                        <p:cTn id="47" fill="hold"/>
                                        <p:tgtEl>
                                          <p:spTgt spid="798"/>
                                        </p:tgtEl>
                                        <p:attrNameLst>
                                          <p:attrName>style.visibility</p:attrName>
                                        </p:attrNameLst>
                                      </p:cBhvr>
                                      <p:to>
                                        <p:strVal val="visible"/>
                                      </p:to>
                                    </p:set>
                                    <p:animEffect filter="dissolve" transition="in">
                                      <p:cBhvr>
                                        <p:cTn id="48" dur="500"/>
                                        <p:tgtEl>
                                          <p:spTgt spid="798"/>
                                        </p:tgtEl>
                                      </p:cBhvr>
                                    </p:animEffect>
                                  </p:childTnLst>
                                </p:cTn>
                              </p:par>
                            </p:childTnLst>
                          </p:cTn>
                        </p:par>
                        <p:par>
                          <p:cTn id="49" fill="hold">
                            <p:stCondLst>
                              <p:cond delay="500"/>
                            </p:stCondLst>
                            <p:childTnLst>
                              <p:par>
                                <p:cTn id="50" presetClass="entr" nodeType="afterEffect" presetID="9" grpId="11" fill="hold">
                                  <p:stCondLst>
                                    <p:cond delay="0"/>
                                  </p:stCondLst>
                                  <p:iterate type="el" backwards="0">
                                    <p:tmAbs val="0"/>
                                  </p:iterate>
                                  <p:childTnLst>
                                    <p:set>
                                      <p:cBhvr>
                                        <p:cTn id="51" fill="hold"/>
                                        <p:tgtEl>
                                          <p:spTgt spid="801"/>
                                        </p:tgtEl>
                                        <p:attrNameLst>
                                          <p:attrName>style.visibility</p:attrName>
                                        </p:attrNameLst>
                                      </p:cBhvr>
                                      <p:to>
                                        <p:strVal val="visible"/>
                                      </p:to>
                                    </p:set>
                                    <p:animEffect filter="dissolve" transition="in">
                                      <p:cBhvr>
                                        <p:cTn id="52" dur="500"/>
                                        <p:tgtEl>
                                          <p:spTgt spid="8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3" grpId="4"/>
      <p:bldP build="whole" bldLvl="1" animBg="1" rev="0" advAuto="0" spid="796" grpId="8"/>
      <p:bldP build="whole" bldLvl="1" animBg="1" rev="0" advAuto="0" spid="797" grpId="9"/>
      <p:bldP build="whole" bldLvl="1" animBg="1" rev="0" advAuto="0" spid="792" grpId="2"/>
      <p:bldP build="whole" bldLvl="1" animBg="1" rev="0" advAuto="0" spid="795" grpId="6"/>
      <p:bldP build="whole" bldLvl="1" animBg="1" rev="0" advAuto="0" spid="794" grpId="5"/>
      <p:bldP build="whole" bldLvl="1" animBg="1" rev="0" advAuto="0" spid="791" grpId="1"/>
      <p:bldP build="whole" bldLvl="1" animBg="1" rev="0" advAuto="0" spid="799" grpId="3"/>
      <p:bldP build="whole" bldLvl="1" animBg="1" rev="0" advAuto="0" spid="800" grpId="7"/>
      <p:bldP build="whole" bldLvl="1" animBg="1" rev="0" advAuto="0" spid="798" grpId="10"/>
      <p:bldP build="whole" bldLvl="1" animBg="1" rev="0" advAuto="0" spid="801" grpId="11"/>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804" name="Shape 804"/>
          <p:cNvSpPr/>
          <p:nvPr/>
        </p:nvSpPr>
        <p:spPr>
          <a:xfrm>
            <a:off x="3049578" y="461764"/>
            <a:ext cx="18270142" cy="11303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6600">
                <a:solidFill>
                  <a:srgbClr val="FFFFFF"/>
                </a:solidFill>
                <a:latin typeface="+mj-lt"/>
                <a:ea typeface="+mj-ea"/>
                <a:cs typeface="+mj-cs"/>
                <a:sym typeface="Gill Sans"/>
              </a:defRPr>
            </a:lvl1pPr>
          </a:lstStyle>
          <a:p>
            <a:pPr/>
            <a:r>
              <a:t>5 Problemas com a abordagem convencional</a:t>
            </a:r>
          </a:p>
        </p:txBody>
      </p:sp>
      <p:sp>
        <p:nvSpPr>
          <p:cNvPr id="805" name="Shape 805"/>
          <p:cNvSpPr/>
          <p:nvPr/>
        </p:nvSpPr>
        <p:spPr>
          <a:xfrm>
            <a:off x="3994267" y="3214687"/>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1.</a:t>
            </a:r>
          </a:p>
        </p:txBody>
      </p:sp>
      <p:sp>
        <p:nvSpPr>
          <p:cNvPr id="806" name="Shape 806"/>
          <p:cNvSpPr/>
          <p:nvPr/>
        </p:nvSpPr>
        <p:spPr>
          <a:xfrm>
            <a:off x="3994546" y="4822031"/>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2.</a:t>
            </a:r>
          </a:p>
        </p:txBody>
      </p:sp>
      <p:sp>
        <p:nvSpPr>
          <p:cNvPr id="807" name="Shape 807"/>
          <p:cNvSpPr/>
          <p:nvPr/>
        </p:nvSpPr>
        <p:spPr>
          <a:xfrm>
            <a:off x="3994546" y="6429375"/>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3.</a:t>
            </a:r>
          </a:p>
        </p:txBody>
      </p:sp>
      <p:sp>
        <p:nvSpPr>
          <p:cNvPr id="808" name="Shape 808"/>
          <p:cNvSpPr/>
          <p:nvPr/>
        </p:nvSpPr>
        <p:spPr>
          <a:xfrm>
            <a:off x="3994546" y="8036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4.</a:t>
            </a:r>
          </a:p>
        </p:txBody>
      </p:sp>
      <p:sp>
        <p:nvSpPr>
          <p:cNvPr id="809" name="Shape 809"/>
          <p:cNvSpPr/>
          <p:nvPr/>
        </p:nvSpPr>
        <p:spPr>
          <a:xfrm>
            <a:off x="3994546" y="9644062"/>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5.</a:t>
            </a:r>
          </a:p>
        </p:txBody>
      </p:sp>
      <p:sp>
        <p:nvSpPr>
          <p:cNvPr id="810" name="Shape 810"/>
          <p:cNvSpPr/>
          <p:nvPr/>
        </p:nvSpPr>
        <p:spPr>
          <a:xfrm>
            <a:off x="5083968" y="3214687"/>
            <a:ext cx="14285060"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Tende a focar em decisões que não são morais.</a:t>
            </a:r>
          </a:p>
        </p:txBody>
      </p:sp>
      <p:pic>
        <p:nvPicPr>
          <p:cNvPr id="811" name="justdosomething.png"/>
          <p:cNvPicPr>
            <a:picLocks noChangeAspect="1"/>
          </p:cNvPicPr>
          <p:nvPr/>
        </p:nvPicPr>
        <p:blipFill>
          <a:blip r:embed="rId2">
            <a:extLst/>
          </a:blip>
          <a:stretch>
            <a:fillRect/>
          </a:stretch>
        </p:blipFill>
        <p:spPr>
          <a:xfrm>
            <a:off x="3042811" y="11629013"/>
            <a:ext cx="1398244" cy="1964532"/>
          </a:xfrm>
          <a:prstGeom prst="rect">
            <a:avLst/>
          </a:prstGeom>
          <a:ln w="12700">
            <a:miter lim="400000"/>
          </a:ln>
        </p:spPr>
      </p:pic>
      <p:sp>
        <p:nvSpPr>
          <p:cNvPr id="812" name="Shape 812"/>
          <p:cNvSpPr/>
          <p:nvPr/>
        </p:nvSpPr>
        <p:spPr>
          <a:xfrm>
            <a:off x="4653154" y="12626578"/>
            <a:ext cx="255385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43-54</a:t>
            </a:r>
          </a:p>
        </p:txBody>
      </p:sp>
      <p:pic>
        <p:nvPicPr>
          <p:cNvPr id="813"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10"/>
                                        </p:tgtEl>
                                        <p:attrNameLst>
                                          <p:attrName>style.visibility</p:attrName>
                                        </p:attrNameLst>
                                      </p:cBhvr>
                                      <p:to>
                                        <p:strVal val="visible"/>
                                      </p:to>
                                    </p:set>
                                    <p:animEffect filter="dissolve" transition="in">
                                      <p:cBhvr>
                                        <p:cTn id="7" dur="500"/>
                                        <p:tgtEl>
                                          <p:spTgt spid="8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0" grpId="1"/>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815" name="justdosomething.png"/>
          <p:cNvPicPr>
            <a:picLocks noChangeAspect="1"/>
          </p:cNvPicPr>
          <p:nvPr/>
        </p:nvPicPr>
        <p:blipFill>
          <a:blip r:embed="rId2">
            <a:extLst/>
          </a:blip>
          <a:stretch>
            <a:fillRect/>
          </a:stretch>
        </p:blipFill>
        <p:spPr>
          <a:xfrm>
            <a:off x="22635027" y="11314150"/>
            <a:ext cx="1518013" cy="2132807"/>
          </a:xfrm>
          <a:prstGeom prst="rect">
            <a:avLst/>
          </a:prstGeom>
          <a:ln w="12700">
            <a:miter lim="400000"/>
          </a:ln>
        </p:spPr>
      </p:pic>
      <p:sp>
        <p:nvSpPr>
          <p:cNvPr id="816" name="Shape 816"/>
          <p:cNvSpPr/>
          <p:nvPr/>
        </p:nvSpPr>
        <p:spPr>
          <a:xfrm>
            <a:off x="20595051" y="11871561"/>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44</a:t>
            </a:r>
          </a:p>
        </p:txBody>
      </p:sp>
      <p:pic>
        <p:nvPicPr>
          <p:cNvPr id="817" name="Kevin-DeYoung.png"/>
          <p:cNvPicPr>
            <a:picLocks noChangeAspect="1"/>
          </p:cNvPicPr>
          <p:nvPr/>
        </p:nvPicPr>
        <p:blipFill>
          <a:blip r:embed="rId3">
            <a:extLst/>
          </a:blip>
          <a:srcRect l="746" t="3659" r="0" b="0"/>
          <a:stretch>
            <a:fillRect/>
          </a:stretch>
        </p:blipFill>
        <p:spPr>
          <a:xfrm>
            <a:off x="2444276" y="8876095"/>
            <a:ext cx="4644624" cy="4508324"/>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11849" y="1"/>
                </a:moveTo>
                <a:cubicBezTo>
                  <a:pt x="11793" y="-4"/>
                  <a:pt x="11763" y="8"/>
                  <a:pt x="11768" y="35"/>
                </a:cubicBezTo>
                <a:cubicBezTo>
                  <a:pt x="11785" y="117"/>
                  <a:pt x="11432" y="207"/>
                  <a:pt x="11353" y="142"/>
                </a:cubicBezTo>
                <a:cubicBezTo>
                  <a:pt x="11318" y="113"/>
                  <a:pt x="11224" y="98"/>
                  <a:pt x="11142" y="107"/>
                </a:cubicBezTo>
                <a:cubicBezTo>
                  <a:pt x="11061" y="117"/>
                  <a:pt x="10979" y="103"/>
                  <a:pt x="10963" y="77"/>
                </a:cubicBezTo>
                <a:cubicBezTo>
                  <a:pt x="10948" y="50"/>
                  <a:pt x="10868" y="47"/>
                  <a:pt x="10786" y="71"/>
                </a:cubicBezTo>
                <a:cubicBezTo>
                  <a:pt x="10704" y="95"/>
                  <a:pt x="10605" y="104"/>
                  <a:pt x="10567" y="90"/>
                </a:cubicBezTo>
                <a:cubicBezTo>
                  <a:pt x="10528" y="76"/>
                  <a:pt x="10398" y="131"/>
                  <a:pt x="10279" y="212"/>
                </a:cubicBezTo>
                <a:cubicBezTo>
                  <a:pt x="10159" y="293"/>
                  <a:pt x="10043" y="347"/>
                  <a:pt x="10018" y="332"/>
                </a:cubicBezTo>
                <a:cubicBezTo>
                  <a:pt x="9922" y="270"/>
                  <a:pt x="9588" y="415"/>
                  <a:pt x="9559" y="531"/>
                </a:cubicBezTo>
                <a:cubicBezTo>
                  <a:pt x="9535" y="626"/>
                  <a:pt x="9500" y="643"/>
                  <a:pt x="9391" y="615"/>
                </a:cubicBezTo>
                <a:cubicBezTo>
                  <a:pt x="9288" y="588"/>
                  <a:pt x="9239" y="607"/>
                  <a:pt x="9197" y="689"/>
                </a:cubicBezTo>
                <a:cubicBezTo>
                  <a:pt x="9152" y="775"/>
                  <a:pt x="9102" y="792"/>
                  <a:pt x="8955" y="767"/>
                </a:cubicBezTo>
                <a:cubicBezTo>
                  <a:pt x="8805" y="742"/>
                  <a:pt x="8760" y="758"/>
                  <a:pt x="8710" y="854"/>
                </a:cubicBezTo>
                <a:cubicBezTo>
                  <a:pt x="8676" y="920"/>
                  <a:pt x="8605" y="972"/>
                  <a:pt x="8553" y="972"/>
                </a:cubicBezTo>
                <a:cubicBezTo>
                  <a:pt x="8501" y="972"/>
                  <a:pt x="8403" y="1012"/>
                  <a:pt x="8337" y="1060"/>
                </a:cubicBezTo>
                <a:cubicBezTo>
                  <a:pt x="8270" y="1108"/>
                  <a:pt x="8194" y="1134"/>
                  <a:pt x="8167" y="1117"/>
                </a:cubicBezTo>
                <a:cubicBezTo>
                  <a:pt x="8140" y="1100"/>
                  <a:pt x="8105" y="1124"/>
                  <a:pt x="8088" y="1172"/>
                </a:cubicBezTo>
                <a:cubicBezTo>
                  <a:pt x="8070" y="1219"/>
                  <a:pt x="8011" y="1251"/>
                  <a:pt x="7959" y="1242"/>
                </a:cubicBezTo>
                <a:cubicBezTo>
                  <a:pt x="7894" y="1231"/>
                  <a:pt x="7867" y="1258"/>
                  <a:pt x="7877" y="1322"/>
                </a:cubicBezTo>
                <a:cubicBezTo>
                  <a:pt x="7886" y="1378"/>
                  <a:pt x="7831" y="1455"/>
                  <a:pt x="7743" y="1510"/>
                </a:cubicBezTo>
                <a:cubicBezTo>
                  <a:pt x="7546" y="1634"/>
                  <a:pt x="6802" y="2436"/>
                  <a:pt x="6801" y="2526"/>
                </a:cubicBezTo>
                <a:cubicBezTo>
                  <a:pt x="6801" y="2563"/>
                  <a:pt x="6740" y="2637"/>
                  <a:pt x="6665" y="2687"/>
                </a:cubicBezTo>
                <a:cubicBezTo>
                  <a:pt x="6573" y="2749"/>
                  <a:pt x="6518" y="2851"/>
                  <a:pt x="6495" y="2999"/>
                </a:cubicBezTo>
                <a:cubicBezTo>
                  <a:pt x="6476" y="3119"/>
                  <a:pt x="6389" y="3309"/>
                  <a:pt x="6303" y="3421"/>
                </a:cubicBezTo>
                <a:cubicBezTo>
                  <a:pt x="6217" y="3533"/>
                  <a:pt x="6132" y="3689"/>
                  <a:pt x="6113" y="3769"/>
                </a:cubicBezTo>
                <a:cubicBezTo>
                  <a:pt x="6094" y="3849"/>
                  <a:pt x="6038" y="3979"/>
                  <a:pt x="5987" y="4056"/>
                </a:cubicBezTo>
                <a:cubicBezTo>
                  <a:pt x="5846" y="4272"/>
                  <a:pt x="5828" y="4360"/>
                  <a:pt x="5908" y="4472"/>
                </a:cubicBezTo>
                <a:cubicBezTo>
                  <a:pt x="5972" y="4562"/>
                  <a:pt x="5966" y="4596"/>
                  <a:pt x="5873" y="4731"/>
                </a:cubicBezTo>
                <a:cubicBezTo>
                  <a:pt x="5783" y="4861"/>
                  <a:pt x="5775" y="4926"/>
                  <a:pt x="5816" y="5115"/>
                </a:cubicBezTo>
                <a:cubicBezTo>
                  <a:pt x="5880" y="5410"/>
                  <a:pt x="5799" y="6489"/>
                  <a:pt x="5694" y="6744"/>
                </a:cubicBezTo>
                <a:cubicBezTo>
                  <a:pt x="5650" y="6852"/>
                  <a:pt x="5605" y="7053"/>
                  <a:pt x="5594" y="7191"/>
                </a:cubicBezTo>
                <a:cubicBezTo>
                  <a:pt x="5576" y="7422"/>
                  <a:pt x="5560" y="7444"/>
                  <a:pt x="5399" y="7478"/>
                </a:cubicBezTo>
                <a:cubicBezTo>
                  <a:pt x="4896" y="7584"/>
                  <a:pt x="4750" y="8134"/>
                  <a:pt x="4941" y="9216"/>
                </a:cubicBezTo>
                <a:cubicBezTo>
                  <a:pt x="5003" y="9567"/>
                  <a:pt x="5095" y="10184"/>
                  <a:pt x="5144" y="10585"/>
                </a:cubicBezTo>
                <a:cubicBezTo>
                  <a:pt x="5277" y="11685"/>
                  <a:pt x="5383" y="11955"/>
                  <a:pt x="5723" y="12043"/>
                </a:cubicBezTo>
                <a:cubicBezTo>
                  <a:pt x="5922" y="12094"/>
                  <a:pt x="6037" y="12289"/>
                  <a:pt x="6037" y="12583"/>
                </a:cubicBezTo>
                <a:cubicBezTo>
                  <a:pt x="6038" y="12890"/>
                  <a:pt x="6072" y="13191"/>
                  <a:pt x="6120" y="13311"/>
                </a:cubicBezTo>
                <a:cubicBezTo>
                  <a:pt x="6141" y="13362"/>
                  <a:pt x="6151" y="13436"/>
                  <a:pt x="6144" y="13478"/>
                </a:cubicBezTo>
                <a:cubicBezTo>
                  <a:pt x="6138" y="13520"/>
                  <a:pt x="6147" y="13592"/>
                  <a:pt x="6166" y="13638"/>
                </a:cubicBezTo>
                <a:cubicBezTo>
                  <a:pt x="6185" y="13684"/>
                  <a:pt x="6208" y="13810"/>
                  <a:pt x="6218" y="13919"/>
                </a:cubicBezTo>
                <a:cubicBezTo>
                  <a:pt x="6228" y="14028"/>
                  <a:pt x="6255" y="14150"/>
                  <a:pt x="6279" y="14189"/>
                </a:cubicBezTo>
                <a:cubicBezTo>
                  <a:pt x="6303" y="14229"/>
                  <a:pt x="6321" y="14347"/>
                  <a:pt x="6321" y="14453"/>
                </a:cubicBezTo>
                <a:cubicBezTo>
                  <a:pt x="6321" y="14559"/>
                  <a:pt x="6346" y="14661"/>
                  <a:pt x="6375" y="14680"/>
                </a:cubicBezTo>
                <a:cubicBezTo>
                  <a:pt x="6453" y="14729"/>
                  <a:pt x="6697" y="15324"/>
                  <a:pt x="6663" y="15381"/>
                </a:cubicBezTo>
                <a:cubicBezTo>
                  <a:pt x="6646" y="15409"/>
                  <a:pt x="6655" y="15431"/>
                  <a:pt x="6685" y="15431"/>
                </a:cubicBezTo>
                <a:cubicBezTo>
                  <a:pt x="6736" y="15431"/>
                  <a:pt x="7128" y="16137"/>
                  <a:pt x="7128" y="16229"/>
                </a:cubicBezTo>
                <a:cubicBezTo>
                  <a:pt x="7128" y="16253"/>
                  <a:pt x="7048" y="16305"/>
                  <a:pt x="6951" y="16347"/>
                </a:cubicBezTo>
                <a:cubicBezTo>
                  <a:pt x="6784" y="16419"/>
                  <a:pt x="6577" y="16607"/>
                  <a:pt x="6665" y="16607"/>
                </a:cubicBezTo>
                <a:cubicBezTo>
                  <a:pt x="6733" y="16607"/>
                  <a:pt x="6570" y="16782"/>
                  <a:pt x="6288" y="17012"/>
                </a:cubicBezTo>
                <a:cubicBezTo>
                  <a:pt x="6084" y="17179"/>
                  <a:pt x="5989" y="17225"/>
                  <a:pt x="5888" y="17199"/>
                </a:cubicBezTo>
                <a:cubicBezTo>
                  <a:pt x="5815" y="17180"/>
                  <a:pt x="5656" y="17202"/>
                  <a:pt x="5532" y="17246"/>
                </a:cubicBezTo>
                <a:cubicBezTo>
                  <a:pt x="5282" y="17336"/>
                  <a:pt x="4404" y="17506"/>
                  <a:pt x="4190" y="17507"/>
                </a:cubicBezTo>
                <a:cubicBezTo>
                  <a:pt x="4035" y="17507"/>
                  <a:pt x="3384" y="17708"/>
                  <a:pt x="3296" y="17782"/>
                </a:cubicBezTo>
                <a:cubicBezTo>
                  <a:pt x="3264" y="17809"/>
                  <a:pt x="2981" y="17964"/>
                  <a:pt x="2667" y="18126"/>
                </a:cubicBezTo>
                <a:cubicBezTo>
                  <a:pt x="2353" y="18289"/>
                  <a:pt x="2088" y="18441"/>
                  <a:pt x="2078" y="18465"/>
                </a:cubicBezTo>
                <a:cubicBezTo>
                  <a:pt x="2069" y="18489"/>
                  <a:pt x="1952" y="18562"/>
                  <a:pt x="1820" y="18628"/>
                </a:cubicBezTo>
                <a:cubicBezTo>
                  <a:pt x="1568" y="18754"/>
                  <a:pt x="1251" y="19159"/>
                  <a:pt x="1251" y="19355"/>
                </a:cubicBezTo>
                <a:cubicBezTo>
                  <a:pt x="1251" y="19413"/>
                  <a:pt x="1223" y="19530"/>
                  <a:pt x="1189" y="19617"/>
                </a:cubicBezTo>
                <a:cubicBezTo>
                  <a:pt x="1154" y="19704"/>
                  <a:pt x="1120" y="19799"/>
                  <a:pt x="1111" y="19830"/>
                </a:cubicBezTo>
                <a:cubicBezTo>
                  <a:pt x="1102" y="19861"/>
                  <a:pt x="1058" y="20001"/>
                  <a:pt x="1013" y="20140"/>
                </a:cubicBezTo>
                <a:cubicBezTo>
                  <a:pt x="969" y="20278"/>
                  <a:pt x="911" y="20467"/>
                  <a:pt x="886" y="20560"/>
                </a:cubicBezTo>
                <a:cubicBezTo>
                  <a:pt x="813" y="20828"/>
                  <a:pt x="677" y="20777"/>
                  <a:pt x="698" y="20490"/>
                </a:cubicBezTo>
                <a:cubicBezTo>
                  <a:pt x="711" y="20309"/>
                  <a:pt x="696" y="20252"/>
                  <a:pt x="635" y="20252"/>
                </a:cubicBezTo>
                <a:cubicBezTo>
                  <a:pt x="539" y="20252"/>
                  <a:pt x="324" y="20618"/>
                  <a:pt x="194" y="21007"/>
                </a:cubicBezTo>
                <a:cubicBezTo>
                  <a:pt x="142" y="21161"/>
                  <a:pt x="77" y="21331"/>
                  <a:pt x="50" y="21385"/>
                </a:cubicBezTo>
                <a:cubicBezTo>
                  <a:pt x="23" y="21438"/>
                  <a:pt x="0" y="21510"/>
                  <a:pt x="0" y="21541"/>
                </a:cubicBezTo>
                <a:cubicBezTo>
                  <a:pt x="0" y="21579"/>
                  <a:pt x="3532" y="21596"/>
                  <a:pt x="10718" y="21596"/>
                </a:cubicBezTo>
                <a:lnTo>
                  <a:pt x="21600" y="21596"/>
                </a:lnTo>
                <a:lnTo>
                  <a:pt x="21598" y="20115"/>
                </a:lnTo>
                <a:cubicBezTo>
                  <a:pt x="21597" y="19388"/>
                  <a:pt x="21580" y="18794"/>
                  <a:pt x="21558" y="18794"/>
                </a:cubicBezTo>
                <a:cubicBezTo>
                  <a:pt x="21534" y="18794"/>
                  <a:pt x="21307" y="18614"/>
                  <a:pt x="21054" y="18394"/>
                </a:cubicBezTo>
                <a:cubicBezTo>
                  <a:pt x="20894" y="18256"/>
                  <a:pt x="20811" y="18172"/>
                  <a:pt x="20723" y="18086"/>
                </a:cubicBezTo>
                <a:lnTo>
                  <a:pt x="20690" y="18126"/>
                </a:lnTo>
                <a:lnTo>
                  <a:pt x="20398" y="17881"/>
                </a:lnTo>
                <a:cubicBezTo>
                  <a:pt x="20237" y="17746"/>
                  <a:pt x="19929" y="17507"/>
                  <a:pt x="19717" y="17349"/>
                </a:cubicBezTo>
                <a:cubicBezTo>
                  <a:pt x="19508" y="17193"/>
                  <a:pt x="19425" y="17105"/>
                  <a:pt x="19385" y="17029"/>
                </a:cubicBezTo>
                <a:cubicBezTo>
                  <a:pt x="19334" y="16999"/>
                  <a:pt x="19285" y="16972"/>
                  <a:pt x="19195" y="16900"/>
                </a:cubicBezTo>
                <a:cubicBezTo>
                  <a:pt x="19037" y="16775"/>
                  <a:pt x="18833" y="16642"/>
                  <a:pt x="18743" y="16602"/>
                </a:cubicBezTo>
                <a:cubicBezTo>
                  <a:pt x="18527" y="16506"/>
                  <a:pt x="18426" y="16438"/>
                  <a:pt x="18394" y="16379"/>
                </a:cubicBezTo>
                <a:cubicBezTo>
                  <a:pt x="18238" y="16276"/>
                  <a:pt x="18097" y="16166"/>
                  <a:pt x="17992" y="16039"/>
                </a:cubicBezTo>
                <a:cubicBezTo>
                  <a:pt x="17866" y="15888"/>
                  <a:pt x="17607" y="15659"/>
                  <a:pt x="17416" y="15529"/>
                </a:cubicBezTo>
                <a:cubicBezTo>
                  <a:pt x="17140" y="15343"/>
                  <a:pt x="17046" y="15242"/>
                  <a:pt x="16964" y="15041"/>
                </a:cubicBezTo>
                <a:cubicBezTo>
                  <a:pt x="16683" y="14357"/>
                  <a:pt x="16592" y="14228"/>
                  <a:pt x="16273" y="14062"/>
                </a:cubicBezTo>
                <a:cubicBezTo>
                  <a:pt x="15908" y="13871"/>
                  <a:pt x="15858" y="13794"/>
                  <a:pt x="15930" y="13539"/>
                </a:cubicBezTo>
                <a:cubicBezTo>
                  <a:pt x="15963" y="13424"/>
                  <a:pt x="16010" y="13216"/>
                  <a:pt x="16035" y="13077"/>
                </a:cubicBezTo>
                <a:cubicBezTo>
                  <a:pt x="16073" y="12869"/>
                  <a:pt x="16100" y="12830"/>
                  <a:pt x="16188" y="12845"/>
                </a:cubicBezTo>
                <a:cubicBezTo>
                  <a:pt x="16247" y="12855"/>
                  <a:pt x="16376" y="12876"/>
                  <a:pt x="16476" y="12893"/>
                </a:cubicBezTo>
                <a:cubicBezTo>
                  <a:pt x="16836" y="12952"/>
                  <a:pt x="16994" y="12765"/>
                  <a:pt x="17222" y="12007"/>
                </a:cubicBezTo>
                <a:cubicBezTo>
                  <a:pt x="17490" y="11115"/>
                  <a:pt x="17588" y="10863"/>
                  <a:pt x="17768" y="10579"/>
                </a:cubicBezTo>
                <a:cubicBezTo>
                  <a:pt x="18017" y="10188"/>
                  <a:pt x="18087" y="9872"/>
                  <a:pt x="18016" y="9474"/>
                </a:cubicBezTo>
                <a:cubicBezTo>
                  <a:pt x="17944" y="9076"/>
                  <a:pt x="17825" y="8887"/>
                  <a:pt x="17608" y="8828"/>
                </a:cubicBezTo>
                <a:cubicBezTo>
                  <a:pt x="17422" y="8777"/>
                  <a:pt x="17414" y="8737"/>
                  <a:pt x="17512" y="8343"/>
                </a:cubicBezTo>
                <a:cubicBezTo>
                  <a:pt x="17542" y="8220"/>
                  <a:pt x="17581" y="7778"/>
                  <a:pt x="17599" y="7362"/>
                </a:cubicBezTo>
                <a:cubicBezTo>
                  <a:pt x="17617" y="6918"/>
                  <a:pt x="17672" y="6454"/>
                  <a:pt x="17728" y="6240"/>
                </a:cubicBezTo>
                <a:cubicBezTo>
                  <a:pt x="17807" y="5939"/>
                  <a:pt x="17815" y="5780"/>
                  <a:pt x="17778" y="5316"/>
                </a:cubicBezTo>
                <a:cubicBezTo>
                  <a:pt x="17714" y="4529"/>
                  <a:pt x="17706" y="4472"/>
                  <a:pt x="17576" y="3978"/>
                </a:cubicBezTo>
                <a:cubicBezTo>
                  <a:pt x="17444" y="3476"/>
                  <a:pt x="17351" y="3268"/>
                  <a:pt x="17133" y="2995"/>
                </a:cubicBezTo>
                <a:cubicBezTo>
                  <a:pt x="17049" y="2890"/>
                  <a:pt x="16992" y="2784"/>
                  <a:pt x="17006" y="2761"/>
                </a:cubicBezTo>
                <a:cubicBezTo>
                  <a:pt x="17020" y="2738"/>
                  <a:pt x="16938" y="2621"/>
                  <a:pt x="16825" y="2499"/>
                </a:cubicBezTo>
                <a:cubicBezTo>
                  <a:pt x="16713" y="2377"/>
                  <a:pt x="16439" y="2070"/>
                  <a:pt x="16214" y="1820"/>
                </a:cubicBezTo>
                <a:cubicBezTo>
                  <a:pt x="15990" y="1570"/>
                  <a:pt x="15739" y="1342"/>
                  <a:pt x="15657" y="1313"/>
                </a:cubicBezTo>
                <a:cubicBezTo>
                  <a:pt x="15575" y="1283"/>
                  <a:pt x="15507" y="1233"/>
                  <a:pt x="15507" y="1200"/>
                </a:cubicBezTo>
                <a:cubicBezTo>
                  <a:pt x="15507" y="1168"/>
                  <a:pt x="15482" y="1142"/>
                  <a:pt x="15452" y="1142"/>
                </a:cubicBezTo>
                <a:cubicBezTo>
                  <a:pt x="15422" y="1142"/>
                  <a:pt x="15253" y="1040"/>
                  <a:pt x="15077" y="917"/>
                </a:cubicBezTo>
                <a:cubicBezTo>
                  <a:pt x="14902" y="794"/>
                  <a:pt x="14722" y="693"/>
                  <a:pt x="14677" y="693"/>
                </a:cubicBezTo>
                <a:cubicBezTo>
                  <a:pt x="14563" y="693"/>
                  <a:pt x="14214" y="538"/>
                  <a:pt x="14173" y="469"/>
                </a:cubicBezTo>
                <a:cubicBezTo>
                  <a:pt x="14154" y="437"/>
                  <a:pt x="14095" y="413"/>
                  <a:pt x="14038" y="413"/>
                </a:cubicBezTo>
                <a:cubicBezTo>
                  <a:pt x="13982" y="413"/>
                  <a:pt x="13915" y="374"/>
                  <a:pt x="13889" y="326"/>
                </a:cubicBezTo>
                <a:cubicBezTo>
                  <a:pt x="13850" y="255"/>
                  <a:pt x="13810" y="250"/>
                  <a:pt x="13680" y="301"/>
                </a:cubicBezTo>
                <a:cubicBezTo>
                  <a:pt x="13543" y="355"/>
                  <a:pt x="13511" y="348"/>
                  <a:pt x="13435" y="252"/>
                </a:cubicBezTo>
                <a:cubicBezTo>
                  <a:pt x="13375" y="175"/>
                  <a:pt x="13327" y="158"/>
                  <a:pt x="13289" y="197"/>
                </a:cubicBezTo>
                <a:cubicBezTo>
                  <a:pt x="13251" y="236"/>
                  <a:pt x="13203" y="234"/>
                  <a:pt x="13134" y="195"/>
                </a:cubicBezTo>
                <a:cubicBezTo>
                  <a:pt x="13001" y="119"/>
                  <a:pt x="12409" y="25"/>
                  <a:pt x="12379" y="75"/>
                </a:cubicBezTo>
                <a:cubicBezTo>
                  <a:pt x="12354" y="117"/>
                  <a:pt x="12209" y="109"/>
                  <a:pt x="12078" y="60"/>
                </a:cubicBezTo>
                <a:cubicBezTo>
                  <a:pt x="11985" y="25"/>
                  <a:pt x="11905" y="6"/>
                  <a:pt x="11849" y="1"/>
                </a:cubicBezTo>
                <a:close/>
              </a:path>
            </a:pathLst>
          </a:custGeom>
          <a:ln w="12700">
            <a:miter lim="400000"/>
          </a:ln>
        </p:spPr>
      </p:pic>
      <p:sp>
        <p:nvSpPr>
          <p:cNvPr id="818" name="Shape 818"/>
          <p:cNvSpPr/>
          <p:nvPr/>
        </p:nvSpPr>
        <p:spPr>
          <a:xfrm>
            <a:off x="2238336" y="449637"/>
            <a:ext cx="18858966" cy="7432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latin typeface="Arial Black"/>
                <a:ea typeface="Arial Black"/>
                <a:cs typeface="Arial Black"/>
                <a:sym typeface="Arial Black"/>
              </a:defRPr>
            </a:lvl1pPr>
          </a:lstStyle>
          <a:p>
            <a:pPr/>
            <a:r>
              <a:t>As Escrituras não nos dizem se devemos morar aqui ou ali. Não nos diz qual universidade devemos frequentar... A questões mais importantes para Deus são a pureza moral, a fidelidade teológica, a compaixão, a alegria, nosso testemunho, confiança, hospitalidade, amor adoração e fé.</a:t>
            </a:r>
          </a:p>
        </p:txBody>
      </p:sp>
      <p:pic>
        <p:nvPicPr>
          <p:cNvPr id="819"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820" name="Shape 820"/>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821"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822" name="Screenshot 2016-11-04 09.39.05.png"/>
          <p:cNvPicPr>
            <a:picLocks noChangeAspect="1"/>
          </p:cNvPicPr>
          <p:nvPr/>
        </p:nvPicPr>
        <p:blipFill>
          <a:blip r:embed="rId4">
            <a:extLst/>
          </a:blip>
          <a:srcRect l="53666" t="57797" r="36940" b="27628"/>
          <a:stretch>
            <a:fillRect/>
          </a:stretch>
        </p:blipFill>
        <p:spPr>
          <a:xfrm>
            <a:off x="19575511" y="8985314"/>
            <a:ext cx="2285203" cy="1999060"/>
          </a:xfrm>
          <a:prstGeom prst="rect">
            <a:avLst/>
          </a:prstGeom>
          <a:ln w="12700">
            <a:miter lim="400000"/>
          </a:ln>
        </p:spPr>
      </p:pic>
      <p:sp>
        <p:nvSpPr>
          <p:cNvPr id="823" name="Shape 823"/>
          <p:cNvSpPr/>
          <p:nvPr/>
        </p:nvSpPr>
        <p:spPr>
          <a:xfrm>
            <a:off x="7174827" y="10296819"/>
            <a:ext cx="4897923"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825" name="Shape 825"/>
          <p:cNvSpPr/>
          <p:nvPr/>
        </p:nvSpPr>
        <p:spPr>
          <a:xfrm>
            <a:off x="3048000" y="3089671"/>
            <a:ext cx="18288000" cy="7947423"/>
          </a:xfrm>
          <a:prstGeom prst="rect">
            <a:avLst/>
          </a:prstGeom>
          <a:solidFill>
            <a:srgbClr val="A9A879">
              <a:alpha val="63000"/>
            </a:srgbClr>
          </a:soli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826" name="Shape 826"/>
          <p:cNvSpPr/>
          <p:nvPr/>
        </p:nvSpPr>
        <p:spPr>
          <a:xfrm>
            <a:off x="3531283" y="1526976"/>
            <a:ext cx="8161735"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1 Corintios 10:31</a:t>
            </a:r>
          </a:p>
        </p:txBody>
      </p:sp>
      <p:sp>
        <p:nvSpPr>
          <p:cNvPr id="827" name="Shape 827"/>
          <p:cNvSpPr/>
          <p:nvPr/>
        </p:nvSpPr>
        <p:spPr>
          <a:xfrm>
            <a:off x="3655218" y="5020932"/>
            <a:ext cx="17287876" cy="367413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2200"/>
              </a:spcBef>
              <a:defRPr sz="6600">
                <a:solidFill>
                  <a:srgbClr val="FFFFFF"/>
                </a:solidFill>
                <a:latin typeface="Helvetica Neue"/>
                <a:ea typeface="Helvetica Neue"/>
                <a:cs typeface="Helvetica Neue"/>
                <a:sym typeface="Helvetica Neue"/>
              </a:defRPr>
            </a:pPr>
            <a:r>
              <a:rPr b="1"/>
              <a:t>31 </a:t>
            </a:r>
            <a:r>
              <a:t>Assim, quer vocês comam, bebam ou façam qualquer outra coisa, façam tudo para a glória de Deus. </a:t>
            </a:r>
            <a:endParaRPr sz="1600"/>
          </a:p>
        </p:txBody>
      </p:sp>
      <p:pic>
        <p:nvPicPr>
          <p:cNvPr id="828"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830" name="Shape 830"/>
          <p:cNvSpPr/>
          <p:nvPr/>
        </p:nvSpPr>
        <p:spPr>
          <a:xfrm>
            <a:off x="3994546" y="4822031"/>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2.</a:t>
            </a:r>
          </a:p>
        </p:txBody>
      </p:sp>
      <p:sp>
        <p:nvSpPr>
          <p:cNvPr id="831" name="Shape 831"/>
          <p:cNvSpPr/>
          <p:nvPr/>
        </p:nvSpPr>
        <p:spPr>
          <a:xfrm>
            <a:off x="3994546" y="6429375"/>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3.</a:t>
            </a:r>
          </a:p>
        </p:txBody>
      </p:sp>
      <p:sp>
        <p:nvSpPr>
          <p:cNvPr id="832" name="Shape 832"/>
          <p:cNvSpPr/>
          <p:nvPr/>
        </p:nvSpPr>
        <p:spPr>
          <a:xfrm>
            <a:off x="3994546" y="8036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4.</a:t>
            </a:r>
          </a:p>
        </p:txBody>
      </p:sp>
      <p:sp>
        <p:nvSpPr>
          <p:cNvPr id="833" name="Shape 833"/>
          <p:cNvSpPr/>
          <p:nvPr/>
        </p:nvSpPr>
        <p:spPr>
          <a:xfrm>
            <a:off x="3994546" y="9644062"/>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5.</a:t>
            </a:r>
          </a:p>
        </p:txBody>
      </p:sp>
      <p:pic>
        <p:nvPicPr>
          <p:cNvPr id="834" name="justdosomething.png"/>
          <p:cNvPicPr>
            <a:picLocks noChangeAspect="1"/>
          </p:cNvPicPr>
          <p:nvPr/>
        </p:nvPicPr>
        <p:blipFill>
          <a:blip r:embed="rId2">
            <a:extLst/>
          </a:blip>
          <a:stretch>
            <a:fillRect/>
          </a:stretch>
        </p:blipFill>
        <p:spPr>
          <a:xfrm>
            <a:off x="3042811" y="11629013"/>
            <a:ext cx="1398244" cy="1964532"/>
          </a:xfrm>
          <a:prstGeom prst="rect">
            <a:avLst/>
          </a:prstGeom>
          <a:ln w="12700">
            <a:miter lim="400000"/>
          </a:ln>
        </p:spPr>
      </p:pic>
      <p:sp>
        <p:nvSpPr>
          <p:cNvPr id="835" name="Shape 835"/>
          <p:cNvSpPr/>
          <p:nvPr/>
        </p:nvSpPr>
        <p:spPr>
          <a:xfrm>
            <a:off x="4653154" y="12626578"/>
            <a:ext cx="255385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43-54</a:t>
            </a:r>
          </a:p>
        </p:txBody>
      </p:sp>
      <p:sp>
        <p:nvSpPr>
          <p:cNvPr id="836" name="Shape 836"/>
          <p:cNvSpPr/>
          <p:nvPr/>
        </p:nvSpPr>
        <p:spPr>
          <a:xfrm>
            <a:off x="5083968" y="4822031"/>
            <a:ext cx="1507983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5800">
                <a:solidFill>
                  <a:srgbClr val="FFFFFF"/>
                </a:solidFill>
                <a:latin typeface="+mj-lt"/>
                <a:ea typeface="+mj-ea"/>
                <a:cs typeface="+mj-cs"/>
                <a:sym typeface="Gill Sans"/>
              </a:defRPr>
            </a:lvl1pPr>
          </a:lstStyle>
          <a:p>
            <a:pPr/>
            <a:r>
              <a:t>Implica em termos um Deus esquivo.</a:t>
            </a:r>
          </a:p>
        </p:txBody>
      </p:sp>
      <p:sp>
        <p:nvSpPr>
          <p:cNvPr id="837" name="Shape 837"/>
          <p:cNvSpPr/>
          <p:nvPr/>
        </p:nvSpPr>
        <p:spPr>
          <a:xfrm>
            <a:off x="3049578" y="461764"/>
            <a:ext cx="18270142" cy="11303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6600">
                <a:solidFill>
                  <a:srgbClr val="FFFFFF"/>
                </a:solidFill>
                <a:latin typeface="+mj-lt"/>
                <a:ea typeface="+mj-ea"/>
                <a:cs typeface="+mj-cs"/>
                <a:sym typeface="Gill Sans"/>
              </a:defRPr>
            </a:lvl1pPr>
          </a:lstStyle>
          <a:p>
            <a:pPr/>
            <a:r>
              <a:t>5 Problemas com a abordagem convencional</a:t>
            </a:r>
          </a:p>
        </p:txBody>
      </p:sp>
      <p:sp>
        <p:nvSpPr>
          <p:cNvPr id="838" name="Shape 838"/>
          <p:cNvSpPr/>
          <p:nvPr/>
        </p:nvSpPr>
        <p:spPr>
          <a:xfrm>
            <a:off x="3994267" y="3214687"/>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1.</a:t>
            </a:r>
          </a:p>
        </p:txBody>
      </p:sp>
      <p:sp>
        <p:nvSpPr>
          <p:cNvPr id="839" name="Shape 839"/>
          <p:cNvSpPr/>
          <p:nvPr/>
        </p:nvSpPr>
        <p:spPr>
          <a:xfrm>
            <a:off x="5083968" y="3214687"/>
            <a:ext cx="14285060"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Tende a focar em decisões que não são morais.</a:t>
            </a:r>
          </a:p>
        </p:txBody>
      </p:sp>
      <p:pic>
        <p:nvPicPr>
          <p:cNvPr id="840"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36"/>
                                        </p:tgtEl>
                                        <p:attrNameLst>
                                          <p:attrName>style.visibility</p:attrName>
                                        </p:attrNameLst>
                                      </p:cBhvr>
                                      <p:to>
                                        <p:strVal val="visible"/>
                                      </p:to>
                                    </p:set>
                                    <p:animEffect filter="dissolve" transition="in">
                                      <p:cBhvr>
                                        <p:cTn id="7" dur="500"/>
                                        <p:tgtEl>
                                          <p:spTgt spid="83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39"/>
                                        </p:tgtEl>
                                        <p:attrNameLst>
                                          <p:attrName>style.visibility</p:attrName>
                                        </p:attrNameLst>
                                      </p:cBhvr>
                                      <p:to>
                                        <p:strVal val="visible"/>
                                      </p:to>
                                    </p:set>
                                    <p:animEffect filter="dissolve" transition="in">
                                      <p:cBhvr>
                                        <p:cTn id="12" dur="500"/>
                                        <p:tgtEl>
                                          <p:spTgt spid="8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9" grpId="2"/>
      <p:bldP build="whole" bldLvl="1" animBg="1" rev="0" advAuto="0" spid="836" grpId="1"/>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842" name="justdosomething.png"/>
          <p:cNvPicPr>
            <a:picLocks noChangeAspect="1"/>
          </p:cNvPicPr>
          <p:nvPr/>
        </p:nvPicPr>
        <p:blipFill>
          <a:blip r:embed="rId2">
            <a:extLst/>
          </a:blip>
          <a:stretch>
            <a:fillRect/>
          </a:stretch>
        </p:blipFill>
        <p:spPr>
          <a:xfrm>
            <a:off x="19687748" y="11664732"/>
            <a:ext cx="1398245" cy="1964532"/>
          </a:xfrm>
          <a:prstGeom prst="rect">
            <a:avLst/>
          </a:prstGeom>
          <a:ln w="12700">
            <a:miter lim="400000"/>
          </a:ln>
        </p:spPr>
      </p:pic>
      <p:sp>
        <p:nvSpPr>
          <p:cNvPr id="843" name="Shape 843"/>
          <p:cNvSpPr/>
          <p:nvPr/>
        </p:nvSpPr>
        <p:spPr>
          <a:xfrm>
            <a:off x="17904811" y="11787187"/>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46</a:t>
            </a:r>
          </a:p>
        </p:txBody>
      </p:sp>
      <p:pic>
        <p:nvPicPr>
          <p:cNvPr id="844" name="Kevin-DeYoung.png"/>
          <p:cNvPicPr>
            <a:picLocks noChangeAspect="1"/>
          </p:cNvPicPr>
          <p:nvPr/>
        </p:nvPicPr>
        <p:blipFill>
          <a:blip r:embed="rId3">
            <a:extLst/>
          </a:blip>
          <a:srcRect l="752" t="3661" r="4" b="4"/>
          <a:stretch>
            <a:fillRect/>
          </a:stretch>
        </p:blipFill>
        <p:spPr>
          <a:xfrm>
            <a:off x="2500802" y="8919497"/>
            <a:ext cx="4554936" cy="4421425"/>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11849" y="1"/>
                </a:moveTo>
                <a:cubicBezTo>
                  <a:pt x="11793" y="-4"/>
                  <a:pt x="11763" y="6"/>
                  <a:pt x="11768" y="34"/>
                </a:cubicBezTo>
                <a:cubicBezTo>
                  <a:pt x="11785" y="116"/>
                  <a:pt x="11432" y="206"/>
                  <a:pt x="11352" y="140"/>
                </a:cubicBezTo>
                <a:cubicBezTo>
                  <a:pt x="11318" y="112"/>
                  <a:pt x="11223" y="98"/>
                  <a:pt x="11142" y="107"/>
                </a:cubicBezTo>
                <a:cubicBezTo>
                  <a:pt x="11060" y="117"/>
                  <a:pt x="10979" y="103"/>
                  <a:pt x="10963" y="76"/>
                </a:cubicBezTo>
                <a:cubicBezTo>
                  <a:pt x="10947" y="50"/>
                  <a:pt x="10868" y="47"/>
                  <a:pt x="10786" y="71"/>
                </a:cubicBezTo>
                <a:cubicBezTo>
                  <a:pt x="10704" y="94"/>
                  <a:pt x="10605" y="104"/>
                  <a:pt x="10566" y="90"/>
                </a:cubicBezTo>
                <a:cubicBezTo>
                  <a:pt x="10527" y="76"/>
                  <a:pt x="10397" y="131"/>
                  <a:pt x="10278" y="212"/>
                </a:cubicBezTo>
                <a:cubicBezTo>
                  <a:pt x="10158" y="293"/>
                  <a:pt x="10042" y="346"/>
                  <a:pt x="10018" y="330"/>
                </a:cubicBezTo>
                <a:cubicBezTo>
                  <a:pt x="9922" y="269"/>
                  <a:pt x="9588" y="414"/>
                  <a:pt x="9559" y="530"/>
                </a:cubicBezTo>
                <a:cubicBezTo>
                  <a:pt x="9535" y="624"/>
                  <a:pt x="9501" y="644"/>
                  <a:pt x="9391" y="615"/>
                </a:cubicBezTo>
                <a:cubicBezTo>
                  <a:pt x="9289" y="589"/>
                  <a:pt x="9240" y="607"/>
                  <a:pt x="9197" y="689"/>
                </a:cubicBezTo>
                <a:cubicBezTo>
                  <a:pt x="9153" y="775"/>
                  <a:pt x="9101" y="791"/>
                  <a:pt x="8955" y="767"/>
                </a:cubicBezTo>
                <a:cubicBezTo>
                  <a:pt x="8804" y="741"/>
                  <a:pt x="8758" y="757"/>
                  <a:pt x="8708" y="854"/>
                </a:cubicBezTo>
                <a:cubicBezTo>
                  <a:pt x="8674" y="919"/>
                  <a:pt x="8604" y="972"/>
                  <a:pt x="8552" y="972"/>
                </a:cubicBezTo>
                <a:cubicBezTo>
                  <a:pt x="8500" y="972"/>
                  <a:pt x="8402" y="1011"/>
                  <a:pt x="8335" y="1059"/>
                </a:cubicBezTo>
                <a:cubicBezTo>
                  <a:pt x="8269" y="1107"/>
                  <a:pt x="8193" y="1133"/>
                  <a:pt x="8166" y="1115"/>
                </a:cubicBezTo>
                <a:cubicBezTo>
                  <a:pt x="8139" y="1098"/>
                  <a:pt x="8105" y="1124"/>
                  <a:pt x="8087" y="1172"/>
                </a:cubicBezTo>
                <a:cubicBezTo>
                  <a:pt x="8069" y="1219"/>
                  <a:pt x="8010" y="1251"/>
                  <a:pt x="7957" y="1241"/>
                </a:cubicBezTo>
                <a:cubicBezTo>
                  <a:pt x="7892" y="1230"/>
                  <a:pt x="7868" y="1257"/>
                  <a:pt x="7878" y="1321"/>
                </a:cubicBezTo>
                <a:cubicBezTo>
                  <a:pt x="7887" y="1376"/>
                  <a:pt x="7829" y="1456"/>
                  <a:pt x="7741" y="1511"/>
                </a:cubicBezTo>
                <a:cubicBezTo>
                  <a:pt x="7544" y="1634"/>
                  <a:pt x="6802" y="2437"/>
                  <a:pt x="6802" y="2527"/>
                </a:cubicBezTo>
                <a:cubicBezTo>
                  <a:pt x="6801" y="2565"/>
                  <a:pt x="6739" y="2637"/>
                  <a:pt x="6664" y="2688"/>
                </a:cubicBezTo>
                <a:cubicBezTo>
                  <a:pt x="6572" y="2750"/>
                  <a:pt x="6518" y="2850"/>
                  <a:pt x="6495" y="2998"/>
                </a:cubicBezTo>
                <a:cubicBezTo>
                  <a:pt x="6476" y="3118"/>
                  <a:pt x="6389" y="3308"/>
                  <a:pt x="6303" y="3420"/>
                </a:cubicBezTo>
                <a:cubicBezTo>
                  <a:pt x="6216" y="3533"/>
                  <a:pt x="6131" y="3690"/>
                  <a:pt x="6113" y="3769"/>
                </a:cubicBezTo>
                <a:cubicBezTo>
                  <a:pt x="6094" y="3849"/>
                  <a:pt x="6037" y="3977"/>
                  <a:pt x="5987" y="4054"/>
                </a:cubicBezTo>
                <a:cubicBezTo>
                  <a:pt x="5845" y="4270"/>
                  <a:pt x="5826" y="4358"/>
                  <a:pt x="5906" y="4471"/>
                </a:cubicBezTo>
                <a:cubicBezTo>
                  <a:pt x="5969" y="4561"/>
                  <a:pt x="5965" y="4596"/>
                  <a:pt x="5872" y="4731"/>
                </a:cubicBezTo>
                <a:cubicBezTo>
                  <a:pt x="5782" y="4861"/>
                  <a:pt x="5774" y="4926"/>
                  <a:pt x="5815" y="5115"/>
                </a:cubicBezTo>
                <a:cubicBezTo>
                  <a:pt x="5880" y="5409"/>
                  <a:pt x="5798" y="6490"/>
                  <a:pt x="5693" y="6745"/>
                </a:cubicBezTo>
                <a:cubicBezTo>
                  <a:pt x="5649" y="6853"/>
                  <a:pt x="5605" y="7053"/>
                  <a:pt x="5593" y="7191"/>
                </a:cubicBezTo>
                <a:cubicBezTo>
                  <a:pt x="5575" y="7421"/>
                  <a:pt x="5559" y="7446"/>
                  <a:pt x="5398" y="7480"/>
                </a:cubicBezTo>
                <a:cubicBezTo>
                  <a:pt x="4895" y="7586"/>
                  <a:pt x="4750" y="8134"/>
                  <a:pt x="4940" y="9217"/>
                </a:cubicBezTo>
                <a:cubicBezTo>
                  <a:pt x="5002" y="9568"/>
                  <a:pt x="5095" y="10183"/>
                  <a:pt x="5144" y="10583"/>
                </a:cubicBezTo>
                <a:cubicBezTo>
                  <a:pt x="5277" y="11684"/>
                  <a:pt x="5383" y="11955"/>
                  <a:pt x="5723" y="12043"/>
                </a:cubicBezTo>
                <a:cubicBezTo>
                  <a:pt x="5922" y="12094"/>
                  <a:pt x="6035" y="12288"/>
                  <a:pt x="6036" y="12582"/>
                </a:cubicBezTo>
                <a:cubicBezTo>
                  <a:pt x="6036" y="12889"/>
                  <a:pt x="6071" y="13191"/>
                  <a:pt x="6118" y="13311"/>
                </a:cubicBezTo>
                <a:cubicBezTo>
                  <a:pt x="6139" y="13362"/>
                  <a:pt x="6150" y="13438"/>
                  <a:pt x="6143" y="13479"/>
                </a:cubicBezTo>
                <a:cubicBezTo>
                  <a:pt x="6136" y="13521"/>
                  <a:pt x="6147" y="13592"/>
                  <a:pt x="6166" y="13638"/>
                </a:cubicBezTo>
                <a:cubicBezTo>
                  <a:pt x="6184" y="13685"/>
                  <a:pt x="6208" y="13812"/>
                  <a:pt x="6218" y="13921"/>
                </a:cubicBezTo>
                <a:cubicBezTo>
                  <a:pt x="6228" y="14030"/>
                  <a:pt x="6255" y="14151"/>
                  <a:pt x="6278" y="14191"/>
                </a:cubicBezTo>
                <a:cubicBezTo>
                  <a:pt x="6302" y="14230"/>
                  <a:pt x="6322" y="14349"/>
                  <a:pt x="6322" y="14454"/>
                </a:cubicBezTo>
                <a:cubicBezTo>
                  <a:pt x="6322" y="14560"/>
                  <a:pt x="6346" y="14663"/>
                  <a:pt x="6374" y="14681"/>
                </a:cubicBezTo>
                <a:cubicBezTo>
                  <a:pt x="6453" y="14731"/>
                  <a:pt x="6697" y="15324"/>
                  <a:pt x="6662" y="15381"/>
                </a:cubicBezTo>
                <a:cubicBezTo>
                  <a:pt x="6646" y="15409"/>
                  <a:pt x="6655" y="15431"/>
                  <a:pt x="6685" y="15431"/>
                </a:cubicBezTo>
                <a:cubicBezTo>
                  <a:pt x="6736" y="15431"/>
                  <a:pt x="7127" y="16136"/>
                  <a:pt x="7127" y="16228"/>
                </a:cubicBezTo>
                <a:cubicBezTo>
                  <a:pt x="7127" y="16252"/>
                  <a:pt x="7048" y="16307"/>
                  <a:pt x="6950" y="16348"/>
                </a:cubicBezTo>
                <a:cubicBezTo>
                  <a:pt x="6784" y="16420"/>
                  <a:pt x="6576" y="16608"/>
                  <a:pt x="6664" y="16608"/>
                </a:cubicBezTo>
                <a:cubicBezTo>
                  <a:pt x="6732" y="16608"/>
                  <a:pt x="6570" y="16783"/>
                  <a:pt x="6288" y="17013"/>
                </a:cubicBezTo>
                <a:cubicBezTo>
                  <a:pt x="6083" y="17180"/>
                  <a:pt x="5988" y="17226"/>
                  <a:pt x="5887" y="17199"/>
                </a:cubicBezTo>
                <a:cubicBezTo>
                  <a:pt x="5814" y="17181"/>
                  <a:pt x="5655" y="17201"/>
                  <a:pt x="5531" y="17246"/>
                </a:cubicBezTo>
                <a:cubicBezTo>
                  <a:pt x="5282" y="17336"/>
                  <a:pt x="4403" y="17507"/>
                  <a:pt x="4189" y="17508"/>
                </a:cubicBezTo>
                <a:cubicBezTo>
                  <a:pt x="4034" y="17508"/>
                  <a:pt x="3383" y="17708"/>
                  <a:pt x="3295" y="17783"/>
                </a:cubicBezTo>
                <a:cubicBezTo>
                  <a:pt x="3263" y="17810"/>
                  <a:pt x="2979" y="17966"/>
                  <a:pt x="2665" y="18128"/>
                </a:cubicBezTo>
                <a:cubicBezTo>
                  <a:pt x="2351" y="18290"/>
                  <a:pt x="2087" y="18441"/>
                  <a:pt x="2078" y="18465"/>
                </a:cubicBezTo>
                <a:cubicBezTo>
                  <a:pt x="2068" y="18489"/>
                  <a:pt x="1950" y="18562"/>
                  <a:pt x="1818" y="18628"/>
                </a:cubicBezTo>
                <a:cubicBezTo>
                  <a:pt x="1566" y="18754"/>
                  <a:pt x="1252" y="19159"/>
                  <a:pt x="1252" y="19355"/>
                </a:cubicBezTo>
                <a:cubicBezTo>
                  <a:pt x="1252" y="19413"/>
                  <a:pt x="1222" y="19532"/>
                  <a:pt x="1188" y="19619"/>
                </a:cubicBezTo>
                <a:cubicBezTo>
                  <a:pt x="1153" y="19705"/>
                  <a:pt x="1119" y="19801"/>
                  <a:pt x="1110" y="19832"/>
                </a:cubicBezTo>
                <a:cubicBezTo>
                  <a:pt x="1102" y="19863"/>
                  <a:pt x="1057" y="20001"/>
                  <a:pt x="1013" y="20140"/>
                </a:cubicBezTo>
                <a:cubicBezTo>
                  <a:pt x="968" y="20279"/>
                  <a:pt x="910" y="20468"/>
                  <a:pt x="885" y="20561"/>
                </a:cubicBezTo>
                <a:cubicBezTo>
                  <a:pt x="812" y="20829"/>
                  <a:pt x="675" y="20779"/>
                  <a:pt x="696" y="20491"/>
                </a:cubicBezTo>
                <a:cubicBezTo>
                  <a:pt x="709" y="20311"/>
                  <a:pt x="695" y="20253"/>
                  <a:pt x="634" y="20253"/>
                </a:cubicBezTo>
                <a:cubicBezTo>
                  <a:pt x="538" y="20253"/>
                  <a:pt x="325" y="20620"/>
                  <a:pt x="194" y="21009"/>
                </a:cubicBezTo>
                <a:cubicBezTo>
                  <a:pt x="142" y="21163"/>
                  <a:pt x="76" y="21333"/>
                  <a:pt x="49" y="21387"/>
                </a:cubicBezTo>
                <a:cubicBezTo>
                  <a:pt x="22" y="21440"/>
                  <a:pt x="0" y="21510"/>
                  <a:pt x="0" y="21542"/>
                </a:cubicBezTo>
                <a:cubicBezTo>
                  <a:pt x="0" y="21580"/>
                  <a:pt x="3531" y="21596"/>
                  <a:pt x="10718" y="21596"/>
                </a:cubicBezTo>
                <a:lnTo>
                  <a:pt x="21600" y="21596"/>
                </a:lnTo>
                <a:lnTo>
                  <a:pt x="21600" y="20115"/>
                </a:lnTo>
                <a:cubicBezTo>
                  <a:pt x="21599" y="19387"/>
                  <a:pt x="21581" y="18795"/>
                  <a:pt x="21559" y="18795"/>
                </a:cubicBezTo>
                <a:cubicBezTo>
                  <a:pt x="21535" y="18795"/>
                  <a:pt x="21307" y="18615"/>
                  <a:pt x="21054" y="18395"/>
                </a:cubicBezTo>
                <a:cubicBezTo>
                  <a:pt x="20895" y="18257"/>
                  <a:pt x="20810" y="18173"/>
                  <a:pt x="20723" y="18087"/>
                </a:cubicBezTo>
                <a:lnTo>
                  <a:pt x="20691" y="18128"/>
                </a:lnTo>
                <a:lnTo>
                  <a:pt x="20399" y="17882"/>
                </a:lnTo>
                <a:cubicBezTo>
                  <a:pt x="20238" y="17747"/>
                  <a:pt x="19930" y="17509"/>
                  <a:pt x="19718" y="17351"/>
                </a:cubicBezTo>
                <a:cubicBezTo>
                  <a:pt x="19509" y="17195"/>
                  <a:pt x="19425" y="17106"/>
                  <a:pt x="19385" y="17031"/>
                </a:cubicBezTo>
                <a:cubicBezTo>
                  <a:pt x="19333" y="17000"/>
                  <a:pt x="19285" y="16972"/>
                  <a:pt x="19195" y="16901"/>
                </a:cubicBezTo>
                <a:cubicBezTo>
                  <a:pt x="19037" y="16776"/>
                  <a:pt x="18835" y="16642"/>
                  <a:pt x="18745" y="16602"/>
                </a:cubicBezTo>
                <a:cubicBezTo>
                  <a:pt x="18529" y="16506"/>
                  <a:pt x="18426" y="16438"/>
                  <a:pt x="18395" y="16379"/>
                </a:cubicBezTo>
                <a:cubicBezTo>
                  <a:pt x="18238" y="16276"/>
                  <a:pt x="18098" y="16167"/>
                  <a:pt x="17992" y="16040"/>
                </a:cubicBezTo>
                <a:cubicBezTo>
                  <a:pt x="17866" y="15889"/>
                  <a:pt x="17608" y="15659"/>
                  <a:pt x="17416" y="15530"/>
                </a:cubicBezTo>
                <a:cubicBezTo>
                  <a:pt x="17140" y="15344"/>
                  <a:pt x="17047" y="15243"/>
                  <a:pt x="16965" y="15042"/>
                </a:cubicBezTo>
                <a:cubicBezTo>
                  <a:pt x="16684" y="14358"/>
                  <a:pt x="16593" y="14229"/>
                  <a:pt x="16274" y="14063"/>
                </a:cubicBezTo>
                <a:cubicBezTo>
                  <a:pt x="15909" y="13872"/>
                  <a:pt x="15857" y="13795"/>
                  <a:pt x="15929" y="13539"/>
                </a:cubicBezTo>
                <a:cubicBezTo>
                  <a:pt x="15962" y="13425"/>
                  <a:pt x="16010" y="13217"/>
                  <a:pt x="16035" y="13078"/>
                </a:cubicBezTo>
                <a:cubicBezTo>
                  <a:pt x="16073" y="12870"/>
                  <a:pt x="16101" y="12830"/>
                  <a:pt x="16189" y="12846"/>
                </a:cubicBezTo>
                <a:cubicBezTo>
                  <a:pt x="16248" y="12856"/>
                  <a:pt x="16377" y="12875"/>
                  <a:pt x="16477" y="12892"/>
                </a:cubicBezTo>
                <a:cubicBezTo>
                  <a:pt x="16837" y="12952"/>
                  <a:pt x="16995" y="12764"/>
                  <a:pt x="17222" y="12006"/>
                </a:cubicBezTo>
                <a:cubicBezTo>
                  <a:pt x="17490" y="11114"/>
                  <a:pt x="17587" y="10863"/>
                  <a:pt x="17768" y="10579"/>
                </a:cubicBezTo>
                <a:cubicBezTo>
                  <a:pt x="18017" y="10189"/>
                  <a:pt x="18088" y="9873"/>
                  <a:pt x="18017" y="9474"/>
                </a:cubicBezTo>
                <a:cubicBezTo>
                  <a:pt x="17945" y="9076"/>
                  <a:pt x="17825" y="8886"/>
                  <a:pt x="17608" y="8827"/>
                </a:cubicBezTo>
                <a:cubicBezTo>
                  <a:pt x="17423" y="8776"/>
                  <a:pt x="17416" y="8736"/>
                  <a:pt x="17514" y="8342"/>
                </a:cubicBezTo>
                <a:cubicBezTo>
                  <a:pt x="17545" y="8219"/>
                  <a:pt x="17583" y="7778"/>
                  <a:pt x="17601" y="7361"/>
                </a:cubicBezTo>
                <a:cubicBezTo>
                  <a:pt x="17619" y="6917"/>
                  <a:pt x="17671" y="6455"/>
                  <a:pt x="17727" y="6241"/>
                </a:cubicBezTo>
                <a:cubicBezTo>
                  <a:pt x="17806" y="5940"/>
                  <a:pt x="17815" y="5780"/>
                  <a:pt x="17778" y="5316"/>
                </a:cubicBezTo>
                <a:cubicBezTo>
                  <a:pt x="17714" y="4529"/>
                  <a:pt x="17708" y="4473"/>
                  <a:pt x="17578" y="3979"/>
                </a:cubicBezTo>
                <a:cubicBezTo>
                  <a:pt x="17446" y="3477"/>
                  <a:pt x="17352" y="3269"/>
                  <a:pt x="17134" y="2996"/>
                </a:cubicBezTo>
                <a:cubicBezTo>
                  <a:pt x="17050" y="2890"/>
                  <a:pt x="16992" y="2784"/>
                  <a:pt x="17006" y="2761"/>
                </a:cubicBezTo>
                <a:cubicBezTo>
                  <a:pt x="17020" y="2738"/>
                  <a:pt x="16940" y="2620"/>
                  <a:pt x="16827" y="2498"/>
                </a:cubicBezTo>
                <a:cubicBezTo>
                  <a:pt x="16715" y="2375"/>
                  <a:pt x="16438" y="2069"/>
                  <a:pt x="16214" y="1819"/>
                </a:cubicBezTo>
                <a:cubicBezTo>
                  <a:pt x="15989" y="1569"/>
                  <a:pt x="15739" y="1341"/>
                  <a:pt x="15657" y="1311"/>
                </a:cubicBezTo>
                <a:cubicBezTo>
                  <a:pt x="15574" y="1282"/>
                  <a:pt x="15506" y="1233"/>
                  <a:pt x="15506" y="1201"/>
                </a:cubicBezTo>
                <a:cubicBezTo>
                  <a:pt x="15506" y="1168"/>
                  <a:pt x="15484" y="1141"/>
                  <a:pt x="15453" y="1141"/>
                </a:cubicBezTo>
                <a:cubicBezTo>
                  <a:pt x="15423" y="1141"/>
                  <a:pt x="15254" y="1039"/>
                  <a:pt x="15079" y="916"/>
                </a:cubicBezTo>
                <a:cubicBezTo>
                  <a:pt x="14903" y="793"/>
                  <a:pt x="14723" y="693"/>
                  <a:pt x="14678" y="693"/>
                </a:cubicBezTo>
                <a:cubicBezTo>
                  <a:pt x="14564" y="693"/>
                  <a:pt x="14215" y="537"/>
                  <a:pt x="14174" y="468"/>
                </a:cubicBezTo>
                <a:cubicBezTo>
                  <a:pt x="14155" y="437"/>
                  <a:pt x="14095" y="412"/>
                  <a:pt x="14038" y="412"/>
                </a:cubicBezTo>
                <a:cubicBezTo>
                  <a:pt x="13981" y="412"/>
                  <a:pt x="13913" y="374"/>
                  <a:pt x="13887" y="327"/>
                </a:cubicBezTo>
                <a:cubicBezTo>
                  <a:pt x="13849" y="256"/>
                  <a:pt x="13811" y="250"/>
                  <a:pt x="13680" y="301"/>
                </a:cubicBezTo>
                <a:cubicBezTo>
                  <a:pt x="13544" y="355"/>
                  <a:pt x="13510" y="348"/>
                  <a:pt x="13434" y="251"/>
                </a:cubicBezTo>
                <a:cubicBezTo>
                  <a:pt x="13374" y="174"/>
                  <a:pt x="13327" y="158"/>
                  <a:pt x="13289" y="197"/>
                </a:cubicBezTo>
                <a:cubicBezTo>
                  <a:pt x="13251" y="236"/>
                  <a:pt x="13202" y="234"/>
                  <a:pt x="13133" y="195"/>
                </a:cubicBezTo>
                <a:cubicBezTo>
                  <a:pt x="13000" y="119"/>
                  <a:pt x="12408" y="25"/>
                  <a:pt x="12378" y="75"/>
                </a:cubicBezTo>
                <a:cubicBezTo>
                  <a:pt x="12353" y="116"/>
                  <a:pt x="12209" y="108"/>
                  <a:pt x="12079" y="59"/>
                </a:cubicBezTo>
                <a:cubicBezTo>
                  <a:pt x="11986" y="24"/>
                  <a:pt x="11905" y="6"/>
                  <a:pt x="11849" y="1"/>
                </a:cubicBezTo>
                <a:close/>
              </a:path>
            </a:pathLst>
          </a:custGeom>
          <a:ln w="12700">
            <a:miter lim="400000"/>
          </a:ln>
        </p:spPr>
      </p:pic>
      <p:sp>
        <p:nvSpPr>
          <p:cNvPr id="845" name="Shape 845"/>
          <p:cNvSpPr/>
          <p:nvPr/>
        </p:nvSpPr>
        <p:spPr>
          <a:xfrm>
            <a:off x="2277596" y="1784451"/>
            <a:ext cx="18104327" cy="725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000">
                <a:latin typeface="Arial Black"/>
                <a:ea typeface="Arial Black"/>
                <a:cs typeface="Arial Black"/>
                <a:sym typeface="Arial Black"/>
              </a:defRPr>
            </a:lvl1pPr>
          </a:lstStyle>
          <a:p>
            <a:pPr/>
            <a:r>
              <a:t>Na maneira usual de compreendermos a vontade de Deus...Deus tem o plano perfeito para nossas vidas. E Ele nos responsabiliza se não seguirmos sua vontade. Mas Ele não nos mostrará qual será sua vontade para nós...Então ficamos obcecados buscando a direção da vontade de Deus para nós e finalmente nos frustramos com Deus por Ele não nos revelar o que Ele quer de nós.</a:t>
            </a:r>
          </a:p>
        </p:txBody>
      </p:sp>
      <p:pic>
        <p:nvPicPr>
          <p:cNvPr id="846"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847" name="Shape 847"/>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848"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849" name="Screenshot 2016-11-04 09.39.05.png"/>
          <p:cNvPicPr>
            <a:picLocks noChangeAspect="1"/>
          </p:cNvPicPr>
          <p:nvPr/>
        </p:nvPicPr>
        <p:blipFill>
          <a:blip r:embed="rId4">
            <a:extLst/>
          </a:blip>
          <a:srcRect l="53666" t="57797" r="36940" b="27628"/>
          <a:stretch>
            <a:fillRect/>
          </a:stretch>
        </p:blipFill>
        <p:spPr>
          <a:xfrm>
            <a:off x="19575511" y="8985314"/>
            <a:ext cx="2285203" cy="1999060"/>
          </a:xfrm>
          <a:prstGeom prst="rect">
            <a:avLst/>
          </a:prstGeom>
          <a:ln w="12700">
            <a:miter lim="400000"/>
          </a:ln>
        </p:spPr>
      </p:pic>
      <p:sp>
        <p:nvSpPr>
          <p:cNvPr id="850" name="Shape 850"/>
          <p:cNvSpPr/>
          <p:nvPr/>
        </p:nvSpPr>
        <p:spPr>
          <a:xfrm>
            <a:off x="7174827" y="10296819"/>
            <a:ext cx="4897923"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852" name="Shape 852"/>
          <p:cNvSpPr/>
          <p:nvPr/>
        </p:nvSpPr>
        <p:spPr>
          <a:xfrm>
            <a:off x="3994267" y="3214687"/>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1.</a:t>
            </a:r>
          </a:p>
        </p:txBody>
      </p:sp>
      <p:sp>
        <p:nvSpPr>
          <p:cNvPr id="853" name="Shape 853"/>
          <p:cNvSpPr/>
          <p:nvPr/>
        </p:nvSpPr>
        <p:spPr>
          <a:xfrm>
            <a:off x="3994546" y="4822031"/>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2.</a:t>
            </a:r>
          </a:p>
        </p:txBody>
      </p:sp>
      <p:sp>
        <p:nvSpPr>
          <p:cNvPr id="854" name="Shape 854"/>
          <p:cNvSpPr/>
          <p:nvPr/>
        </p:nvSpPr>
        <p:spPr>
          <a:xfrm>
            <a:off x="3994546" y="6429375"/>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3.</a:t>
            </a:r>
          </a:p>
        </p:txBody>
      </p:sp>
      <p:sp>
        <p:nvSpPr>
          <p:cNvPr id="855" name="Shape 855"/>
          <p:cNvSpPr/>
          <p:nvPr/>
        </p:nvSpPr>
        <p:spPr>
          <a:xfrm>
            <a:off x="3994546" y="8036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4.</a:t>
            </a:r>
          </a:p>
        </p:txBody>
      </p:sp>
      <p:sp>
        <p:nvSpPr>
          <p:cNvPr id="856" name="Shape 856"/>
          <p:cNvSpPr/>
          <p:nvPr/>
        </p:nvSpPr>
        <p:spPr>
          <a:xfrm>
            <a:off x="3994546" y="9644062"/>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5.</a:t>
            </a:r>
          </a:p>
        </p:txBody>
      </p:sp>
      <p:pic>
        <p:nvPicPr>
          <p:cNvPr id="857" name="justdosomething.png"/>
          <p:cNvPicPr>
            <a:picLocks noChangeAspect="1"/>
          </p:cNvPicPr>
          <p:nvPr/>
        </p:nvPicPr>
        <p:blipFill>
          <a:blip r:embed="rId2">
            <a:extLst/>
          </a:blip>
          <a:stretch>
            <a:fillRect/>
          </a:stretch>
        </p:blipFill>
        <p:spPr>
          <a:xfrm>
            <a:off x="3042811" y="11629013"/>
            <a:ext cx="1398244" cy="1964532"/>
          </a:xfrm>
          <a:prstGeom prst="rect">
            <a:avLst/>
          </a:prstGeom>
          <a:ln w="12700">
            <a:miter lim="400000"/>
          </a:ln>
        </p:spPr>
      </p:pic>
      <p:sp>
        <p:nvSpPr>
          <p:cNvPr id="858" name="Shape 858"/>
          <p:cNvSpPr/>
          <p:nvPr/>
        </p:nvSpPr>
        <p:spPr>
          <a:xfrm>
            <a:off x="4653154" y="12626578"/>
            <a:ext cx="255385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43-54</a:t>
            </a:r>
          </a:p>
        </p:txBody>
      </p:sp>
      <p:sp>
        <p:nvSpPr>
          <p:cNvPr id="859" name="Shape 859"/>
          <p:cNvSpPr/>
          <p:nvPr/>
        </p:nvSpPr>
        <p:spPr>
          <a:xfrm>
            <a:off x="5083968" y="6429375"/>
            <a:ext cx="16252032" cy="10179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Encoraja nossa preocupação com o futuro.</a:t>
            </a:r>
          </a:p>
        </p:txBody>
      </p:sp>
      <p:sp>
        <p:nvSpPr>
          <p:cNvPr id="860" name="Shape 860"/>
          <p:cNvSpPr/>
          <p:nvPr/>
        </p:nvSpPr>
        <p:spPr>
          <a:xfrm>
            <a:off x="5083968" y="4822031"/>
            <a:ext cx="1507983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5800">
                <a:solidFill>
                  <a:srgbClr val="FFFFFF"/>
                </a:solidFill>
                <a:latin typeface="+mj-lt"/>
                <a:ea typeface="+mj-ea"/>
                <a:cs typeface="+mj-cs"/>
                <a:sym typeface="Gill Sans"/>
              </a:defRPr>
            </a:lvl1pPr>
          </a:lstStyle>
          <a:p>
            <a:pPr/>
            <a:r>
              <a:t>Implica em termos um Deus esquivo.</a:t>
            </a:r>
          </a:p>
        </p:txBody>
      </p:sp>
      <p:sp>
        <p:nvSpPr>
          <p:cNvPr id="861" name="Shape 861"/>
          <p:cNvSpPr/>
          <p:nvPr/>
        </p:nvSpPr>
        <p:spPr>
          <a:xfrm>
            <a:off x="3049578" y="461764"/>
            <a:ext cx="18270142" cy="11303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6600">
                <a:solidFill>
                  <a:srgbClr val="FFFFFF"/>
                </a:solidFill>
                <a:latin typeface="+mj-lt"/>
                <a:ea typeface="+mj-ea"/>
                <a:cs typeface="+mj-cs"/>
                <a:sym typeface="Gill Sans"/>
              </a:defRPr>
            </a:lvl1pPr>
          </a:lstStyle>
          <a:p>
            <a:pPr/>
            <a:r>
              <a:t>5 Problemas com a abordagem convencional</a:t>
            </a:r>
          </a:p>
        </p:txBody>
      </p:sp>
      <p:sp>
        <p:nvSpPr>
          <p:cNvPr id="862" name="Shape 862"/>
          <p:cNvSpPr/>
          <p:nvPr/>
        </p:nvSpPr>
        <p:spPr>
          <a:xfrm>
            <a:off x="5083968" y="3214687"/>
            <a:ext cx="14285060"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Tende a focar em decisões que não são morais.</a:t>
            </a:r>
          </a:p>
        </p:txBody>
      </p:sp>
      <p:pic>
        <p:nvPicPr>
          <p:cNvPr id="863"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59"/>
                                        </p:tgtEl>
                                        <p:attrNameLst>
                                          <p:attrName>style.visibility</p:attrName>
                                        </p:attrNameLst>
                                      </p:cBhvr>
                                      <p:to>
                                        <p:strVal val="visible"/>
                                      </p:to>
                                    </p:set>
                                    <p:animEffect filter="dissolve" transition="in">
                                      <p:cBhvr>
                                        <p:cTn id="7" dur="500"/>
                                        <p:tgtEl>
                                          <p:spTgt spid="85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60"/>
                                        </p:tgtEl>
                                        <p:attrNameLst>
                                          <p:attrName>style.visibility</p:attrName>
                                        </p:attrNameLst>
                                      </p:cBhvr>
                                      <p:to>
                                        <p:strVal val="visible"/>
                                      </p:to>
                                    </p:set>
                                    <p:animEffect filter="dissolve" transition="in">
                                      <p:cBhvr>
                                        <p:cTn id="12" dur="500"/>
                                        <p:tgtEl>
                                          <p:spTgt spid="86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862"/>
                                        </p:tgtEl>
                                        <p:attrNameLst>
                                          <p:attrName>style.visibility</p:attrName>
                                        </p:attrNameLst>
                                      </p:cBhvr>
                                      <p:to>
                                        <p:strVal val="visible"/>
                                      </p:to>
                                    </p:set>
                                    <p:animEffect filter="dissolve" transition="in">
                                      <p:cBhvr>
                                        <p:cTn id="17" dur="500"/>
                                        <p:tgtEl>
                                          <p:spTgt spid="8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9" grpId="1"/>
      <p:bldP build="whole" bldLvl="1" animBg="1" rev="0" advAuto="0" spid="862" grpId="3"/>
      <p:bldP build="whole" bldLvl="1" animBg="1" rev="0" advAuto="0" spid="860" grpId="2"/>
    </p:bldLst>
  </p:timing>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865" name="justdosomething.png"/>
          <p:cNvPicPr>
            <a:picLocks noChangeAspect="1"/>
          </p:cNvPicPr>
          <p:nvPr/>
        </p:nvPicPr>
        <p:blipFill>
          <a:blip r:embed="rId2">
            <a:extLst/>
          </a:blip>
          <a:stretch>
            <a:fillRect/>
          </a:stretch>
        </p:blipFill>
        <p:spPr>
          <a:xfrm>
            <a:off x="19687748" y="11664732"/>
            <a:ext cx="1398245" cy="1964532"/>
          </a:xfrm>
          <a:prstGeom prst="rect">
            <a:avLst/>
          </a:prstGeom>
          <a:ln w="12700">
            <a:miter lim="400000"/>
          </a:ln>
        </p:spPr>
      </p:pic>
      <p:sp>
        <p:nvSpPr>
          <p:cNvPr id="866" name="Shape 866"/>
          <p:cNvSpPr/>
          <p:nvPr/>
        </p:nvSpPr>
        <p:spPr>
          <a:xfrm>
            <a:off x="17904811" y="11787187"/>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46</a:t>
            </a:r>
          </a:p>
        </p:txBody>
      </p:sp>
      <p:pic>
        <p:nvPicPr>
          <p:cNvPr id="867" name="Kevin-DeYoung.png"/>
          <p:cNvPicPr>
            <a:picLocks noChangeAspect="1"/>
          </p:cNvPicPr>
          <p:nvPr/>
        </p:nvPicPr>
        <p:blipFill>
          <a:blip r:embed="rId3">
            <a:extLst/>
          </a:blip>
          <a:srcRect l="748" t="3661" r="0" b="0"/>
          <a:stretch>
            <a:fillRect/>
          </a:stretch>
        </p:blipFill>
        <p:spPr>
          <a:xfrm>
            <a:off x="2753759" y="8663807"/>
            <a:ext cx="4629511" cy="44936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11849" y="1"/>
                </a:moveTo>
                <a:cubicBezTo>
                  <a:pt x="11793" y="-4"/>
                  <a:pt x="11762" y="6"/>
                  <a:pt x="11768" y="33"/>
                </a:cubicBezTo>
                <a:cubicBezTo>
                  <a:pt x="11784" y="115"/>
                  <a:pt x="11432" y="206"/>
                  <a:pt x="11353" y="140"/>
                </a:cubicBezTo>
                <a:cubicBezTo>
                  <a:pt x="11318" y="111"/>
                  <a:pt x="11223" y="98"/>
                  <a:pt x="11142" y="108"/>
                </a:cubicBezTo>
                <a:cubicBezTo>
                  <a:pt x="11060" y="117"/>
                  <a:pt x="10980" y="102"/>
                  <a:pt x="10964" y="75"/>
                </a:cubicBezTo>
                <a:cubicBezTo>
                  <a:pt x="10948" y="49"/>
                  <a:pt x="10868" y="46"/>
                  <a:pt x="10786" y="70"/>
                </a:cubicBezTo>
                <a:cubicBezTo>
                  <a:pt x="10704" y="93"/>
                  <a:pt x="10605" y="102"/>
                  <a:pt x="10566" y="89"/>
                </a:cubicBezTo>
                <a:cubicBezTo>
                  <a:pt x="10527" y="75"/>
                  <a:pt x="10398" y="131"/>
                  <a:pt x="10279" y="213"/>
                </a:cubicBezTo>
                <a:cubicBezTo>
                  <a:pt x="10159" y="294"/>
                  <a:pt x="10042" y="346"/>
                  <a:pt x="10018" y="331"/>
                </a:cubicBezTo>
                <a:cubicBezTo>
                  <a:pt x="9921" y="269"/>
                  <a:pt x="9588" y="415"/>
                  <a:pt x="9558" y="531"/>
                </a:cubicBezTo>
                <a:cubicBezTo>
                  <a:pt x="9535" y="625"/>
                  <a:pt x="9499" y="643"/>
                  <a:pt x="9390" y="615"/>
                </a:cubicBezTo>
                <a:cubicBezTo>
                  <a:pt x="9287" y="588"/>
                  <a:pt x="9240" y="606"/>
                  <a:pt x="9197" y="687"/>
                </a:cubicBezTo>
                <a:cubicBezTo>
                  <a:pt x="9152" y="774"/>
                  <a:pt x="9101" y="790"/>
                  <a:pt x="8955" y="766"/>
                </a:cubicBezTo>
                <a:cubicBezTo>
                  <a:pt x="8804" y="741"/>
                  <a:pt x="8759" y="757"/>
                  <a:pt x="8709" y="853"/>
                </a:cubicBezTo>
                <a:cubicBezTo>
                  <a:pt x="8675" y="919"/>
                  <a:pt x="8605" y="972"/>
                  <a:pt x="8553" y="972"/>
                </a:cubicBezTo>
                <a:cubicBezTo>
                  <a:pt x="8501" y="972"/>
                  <a:pt x="8403" y="1011"/>
                  <a:pt x="8336" y="1059"/>
                </a:cubicBezTo>
                <a:cubicBezTo>
                  <a:pt x="8270" y="1107"/>
                  <a:pt x="8193" y="1134"/>
                  <a:pt x="8166" y="1117"/>
                </a:cubicBezTo>
                <a:cubicBezTo>
                  <a:pt x="8139" y="1100"/>
                  <a:pt x="8104" y="1124"/>
                  <a:pt x="8086" y="1172"/>
                </a:cubicBezTo>
                <a:cubicBezTo>
                  <a:pt x="8069" y="1219"/>
                  <a:pt x="8009" y="1252"/>
                  <a:pt x="7957" y="1243"/>
                </a:cubicBezTo>
                <a:cubicBezTo>
                  <a:pt x="7892" y="1231"/>
                  <a:pt x="7867" y="1256"/>
                  <a:pt x="7877" y="1321"/>
                </a:cubicBezTo>
                <a:cubicBezTo>
                  <a:pt x="7886" y="1376"/>
                  <a:pt x="7830" y="1454"/>
                  <a:pt x="7742" y="1510"/>
                </a:cubicBezTo>
                <a:cubicBezTo>
                  <a:pt x="7545" y="1633"/>
                  <a:pt x="6802" y="2437"/>
                  <a:pt x="6801" y="2526"/>
                </a:cubicBezTo>
                <a:cubicBezTo>
                  <a:pt x="6801" y="2564"/>
                  <a:pt x="6739" y="2636"/>
                  <a:pt x="6664" y="2686"/>
                </a:cubicBezTo>
                <a:cubicBezTo>
                  <a:pt x="6572" y="2748"/>
                  <a:pt x="6519" y="2852"/>
                  <a:pt x="6496" y="2999"/>
                </a:cubicBezTo>
                <a:cubicBezTo>
                  <a:pt x="6477" y="3120"/>
                  <a:pt x="6390" y="3309"/>
                  <a:pt x="6303" y="3421"/>
                </a:cubicBezTo>
                <a:cubicBezTo>
                  <a:pt x="6217" y="3533"/>
                  <a:pt x="6131" y="3690"/>
                  <a:pt x="6112" y="3770"/>
                </a:cubicBezTo>
                <a:cubicBezTo>
                  <a:pt x="6094" y="3849"/>
                  <a:pt x="6037" y="3977"/>
                  <a:pt x="5987" y="4054"/>
                </a:cubicBezTo>
                <a:cubicBezTo>
                  <a:pt x="5845" y="4270"/>
                  <a:pt x="5827" y="4359"/>
                  <a:pt x="5907" y="4472"/>
                </a:cubicBezTo>
                <a:cubicBezTo>
                  <a:pt x="5970" y="4561"/>
                  <a:pt x="5967" y="4596"/>
                  <a:pt x="5874" y="4731"/>
                </a:cubicBezTo>
                <a:cubicBezTo>
                  <a:pt x="5783" y="4861"/>
                  <a:pt x="5773" y="4926"/>
                  <a:pt x="5814" y="5114"/>
                </a:cubicBezTo>
                <a:cubicBezTo>
                  <a:pt x="5879" y="5409"/>
                  <a:pt x="5799" y="6490"/>
                  <a:pt x="5694" y="6745"/>
                </a:cubicBezTo>
                <a:cubicBezTo>
                  <a:pt x="5650" y="6853"/>
                  <a:pt x="5605" y="7054"/>
                  <a:pt x="5594" y="7192"/>
                </a:cubicBezTo>
                <a:cubicBezTo>
                  <a:pt x="5575" y="7422"/>
                  <a:pt x="5559" y="7444"/>
                  <a:pt x="5398" y="7478"/>
                </a:cubicBezTo>
                <a:cubicBezTo>
                  <a:pt x="4895" y="7584"/>
                  <a:pt x="4750" y="8133"/>
                  <a:pt x="4940" y="9215"/>
                </a:cubicBezTo>
                <a:cubicBezTo>
                  <a:pt x="5002" y="9567"/>
                  <a:pt x="5096" y="10182"/>
                  <a:pt x="5144" y="10583"/>
                </a:cubicBezTo>
                <a:cubicBezTo>
                  <a:pt x="5277" y="11683"/>
                  <a:pt x="5383" y="11955"/>
                  <a:pt x="5724" y="12042"/>
                </a:cubicBezTo>
                <a:cubicBezTo>
                  <a:pt x="5922" y="12093"/>
                  <a:pt x="6036" y="12288"/>
                  <a:pt x="6037" y="12582"/>
                </a:cubicBezTo>
                <a:cubicBezTo>
                  <a:pt x="6037" y="12889"/>
                  <a:pt x="6072" y="13191"/>
                  <a:pt x="6120" y="13310"/>
                </a:cubicBezTo>
                <a:cubicBezTo>
                  <a:pt x="6140" y="13361"/>
                  <a:pt x="6151" y="13437"/>
                  <a:pt x="6144" y="13478"/>
                </a:cubicBezTo>
                <a:cubicBezTo>
                  <a:pt x="6137" y="13520"/>
                  <a:pt x="6147" y="13592"/>
                  <a:pt x="6166" y="13638"/>
                </a:cubicBezTo>
                <a:cubicBezTo>
                  <a:pt x="6185" y="13685"/>
                  <a:pt x="6208" y="13810"/>
                  <a:pt x="6218" y="13919"/>
                </a:cubicBezTo>
                <a:cubicBezTo>
                  <a:pt x="6228" y="14028"/>
                  <a:pt x="6255" y="14150"/>
                  <a:pt x="6279" y="14190"/>
                </a:cubicBezTo>
                <a:cubicBezTo>
                  <a:pt x="6303" y="14229"/>
                  <a:pt x="6322" y="14349"/>
                  <a:pt x="6322" y="14455"/>
                </a:cubicBezTo>
                <a:cubicBezTo>
                  <a:pt x="6322" y="14561"/>
                  <a:pt x="6345" y="14662"/>
                  <a:pt x="6374" y="14680"/>
                </a:cubicBezTo>
                <a:cubicBezTo>
                  <a:pt x="6452" y="14730"/>
                  <a:pt x="6697" y="15323"/>
                  <a:pt x="6662" y="15380"/>
                </a:cubicBezTo>
                <a:cubicBezTo>
                  <a:pt x="6646" y="15407"/>
                  <a:pt x="6655" y="15431"/>
                  <a:pt x="6685" y="15431"/>
                </a:cubicBezTo>
                <a:cubicBezTo>
                  <a:pt x="6736" y="15431"/>
                  <a:pt x="7127" y="16137"/>
                  <a:pt x="7127" y="16229"/>
                </a:cubicBezTo>
                <a:cubicBezTo>
                  <a:pt x="7127" y="16252"/>
                  <a:pt x="7049" y="16305"/>
                  <a:pt x="6951" y="16347"/>
                </a:cubicBezTo>
                <a:cubicBezTo>
                  <a:pt x="6785" y="16419"/>
                  <a:pt x="6576" y="16608"/>
                  <a:pt x="6664" y="16608"/>
                </a:cubicBezTo>
                <a:cubicBezTo>
                  <a:pt x="6732" y="16608"/>
                  <a:pt x="6570" y="16783"/>
                  <a:pt x="6288" y="17013"/>
                </a:cubicBezTo>
                <a:cubicBezTo>
                  <a:pt x="6084" y="17180"/>
                  <a:pt x="5989" y="17224"/>
                  <a:pt x="5888" y="17198"/>
                </a:cubicBezTo>
                <a:cubicBezTo>
                  <a:pt x="5816" y="17179"/>
                  <a:pt x="5655" y="17201"/>
                  <a:pt x="5531" y="17245"/>
                </a:cubicBezTo>
                <a:cubicBezTo>
                  <a:pt x="5282" y="17335"/>
                  <a:pt x="4404" y="17506"/>
                  <a:pt x="4190" y="17507"/>
                </a:cubicBezTo>
                <a:cubicBezTo>
                  <a:pt x="4035" y="17507"/>
                  <a:pt x="3384" y="17707"/>
                  <a:pt x="3296" y="17781"/>
                </a:cubicBezTo>
                <a:cubicBezTo>
                  <a:pt x="3264" y="17808"/>
                  <a:pt x="2981" y="17964"/>
                  <a:pt x="2666" y="18127"/>
                </a:cubicBezTo>
                <a:cubicBezTo>
                  <a:pt x="2352" y="18289"/>
                  <a:pt x="2087" y="18440"/>
                  <a:pt x="2078" y="18464"/>
                </a:cubicBezTo>
                <a:cubicBezTo>
                  <a:pt x="2068" y="18488"/>
                  <a:pt x="1952" y="18562"/>
                  <a:pt x="1820" y="18628"/>
                </a:cubicBezTo>
                <a:cubicBezTo>
                  <a:pt x="1569" y="18754"/>
                  <a:pt x="1252" y="19159"/>
                  <a:pt x="1252" y="19355"/>
                </a:cubicBezTo>
                <a:cubicBezTo>
                  <a:pt x="1252" y="19413"/>
                  <a:pt x="1223" y="19529"/>
                  <a:pt x="1189" y="19616"/>
                </a:cubicBezTo>
                <a:cubicBezTo>
                  <a:pt x="1154" y="19703"/>
                  <a:pt x="1120" y="19799"/>
                  <a:pt x="1111" y="19830"/>
                </a:cubicBezTo>
                <a:cubicBezTo>
                  <a:pt x="1102" y="19861"/>
                  <a:pt x="1057" y="20000"/>
                  <a:pt x="1013" y="20139"/>
                </a:cubicBezTo>
                <a:cubicBezTo>
                  <a:pt x="968" y="20277"/>
                  <a:pt x="912" y="20466"/>
                  <a:pt x="887" y="20558"/>
                </a:cubicBezTo>
                <a:cubicBezTo>
                  <a:pt x="814" y="20827"/>
                  <a:pt x="677" y="20777"/>
                  <a:pt x="698" y="20490"/>
                </a:cubicBezTo>
                <a:cubicBezTo>
                  <a:pt x="711" y="20309"/>
                  <a:pt x="696" y="20251"/>
                  <a:pt x="635" y="20251"/>
                </a:cubicBezTo>
                <a:cubicBezTo>
                  <a:pt x="539" y="20251"/>
                  <a:pt x="325" y="20618"/>
                  <a:pt x="194" y="21007"/>
                </a:cubicBezTo>
                <a:cubicBezTo>
                  <a:pt x="143" y="21161"/>
                  <a:pt x="77" y="21333"/>
                  <a:pt x="50" y="21386"/>
                </a:cubicBezTo>
                <a:cubicBezTo>
                  <a:pt x="23" y="21440"/>
                  <a:pt x="0" y="21509"/>
                  <a:pt x="0" y="21541"/>
                </a:cubicBezTo>
                <a:cubicBezTo>
                  <a:pt x="0" y="21579"/>
                  <a:pt x="3531" y="21596"/>
                  <a:pt x="10718" y="21596"/>
                </a:cubicBezTo>
                <a:lnTo>
                  <a:pt x="21600" y="21596"/>
                </a:lnTo>
                <a:lnTo>
                  <a:pt x="21598" y="20114"/>
                </a:lnTo>
                <a:cubicBezTo>
                  <a:pt x="21597" y="19386"/>
                  <a:pt x="21580" y="18794"/>
                  <a:pt x="21557" y="18794"/>
                </a:cubicBezTo>
                <a:cubicBezTo>
                  <a:pt x="21534" y="18794"/>
                  <a:pt x="21307" y="18613"/>
                  <a:pt x="21054" y="18394"/>
                </a:cubicBezTo>
                <a:cubicBezTo>
                  <a:pt x="20894" y="18255"/>
                  <a:pt x="20810" y="18172"/>
                  <a:pt x="20722" y="18086"/>
                </a:cubicBezTo>
                <a:lnTo>
                  <a:pt x="20691" y="18127"/>
                </a:lnTo>
                <a:lnTo>
                  <a:pt x="20398" y="17880"/>
                </a:lnTo>
                <a:cubicBezTo>
                  <a:pt x="20237" y="17746"/>
                  <a:pt x="19929" y="17507"/>
                  <a:pt x="19717" y="17348"/>
                </a:cubicBezTo>
                <a:cubicBezTo>
                  <a:pt x="19508" y="17192"/>
                  <a:pt x="19423" y="17105"/>
                  <a:pt x="19384" y="17030"/>
                </a:cubicBezTo>
                <a:cubicBezTo>
                  <a:pt x="19332" y="16999"/>
                  <a:pt x="19285" y="16972"/>
                  <a:pt x="19195" y="16900"/>
                </a:cubicBezTo>
                <a:cubicBezTo>
                  <a:pt x="19036" y="16775"/>
                  <a:pt x="18833" y="16641"/>
                  <a:pt x="18743" y="16601"/>
                </a:cubicBezTo>
                <a:cubicBezTo>
                  <a:pt x="18527" y="16505"/>
                  <a:pt x="18424" y="16438"/>
                  <a:pt x="18393" y="16379"/>
                </a:cubicBezTo>
                <a:cubicBezTo>
                  <a:pt x="18236" y="16276"/>
                  <a:pt x="18096" y="16165"/>
                  <a:pt x="17991" y="16038"/>
                </a:cubicBezTo>
                <a:cubicBezTo>
                  <a:pt x="17865" y="15887"/>
                  <a:pt x="17607" y="15658"/>
                  <a:pt x="17415" y="15529"/>
                </a:cubicBezTo>
                <a:cubicBezTo>
                  <a:pt x="17139" y="15343"/>
                  <a:pt x="17046" y="15242"/>
                  <a:pt x="16963" y="15040"/>
                </a:cubicBezTo>
                <a:cubicBezTo>
                  <a:pt x="16683" y="14356"/>
                  <a:pt x="16592" y="14228"/>
                  <a:pt x="16273" y="14062"/>
                </a:cubicBezTo>
                <a:cubicBezTo>
                  <a:pt x="15908" y="13871"/>
                  <a:pt x="15858" y="13793"/>
                  <a:pt x="15930" y="13537"/>
                </a:cubicBezTo>
                <a:cubicBezTo>
                  <a:pt x="15963" y="13423"/>
                  <a:pt x="16010" y="13216"/>
                  <a:pt x="16036" y="13078"/>
                </a:cubicBezTo>
                <a:cubicBezTo>
                  <a:pt x="16073" y="12870"/>
                  <a:pt x="16099" y="12830"/>
                  <a:pt x="16188" y="12845"/>
                </a:cubicBezTo>
                <a:cubicBezTo>
                  <a:pt x="16246" y="12855"/>
                  <a:pt x="16376" y="12874"/>
                  <a:pt x="16476" y="12891"/>
                </a:cubicBezTo>
                <a:cubicBezTo>
                  <a:pt x="16836" y="12951"/>
                  <a:pt x="16995" y="12764"/>
                  <a:pt x="17223" y="12006"/>
                </a:cubicBezTo>
                <a:cubicBezTo>
                  <a:pt x="17490" y="11114"/>
                  <a:pt x="17586" y="10863"/>
                  <a:pt x="17767" y="10579"/>
                </a:cubicBezTo>
                <a:cubicBezTo>
                  <a:pt x="18015" y="10189"/>
                  <a:pt x="18087" y="9871"/>
                  <a:pt x="18015" y="9473"/>
                </a:cubicBezTo>
                <a:cubicBezTo>
                  <a:pt x="17944" y="9075"/>
                  <a:pt x="17825" y="8885"/>
                  <a:pt x="17608" y="8826"/>
                </a:cubicBezTo>
                <a:cubicBezTo>
                  <a:pt x="17422" y="8776"/>
                  <a:pt x="17416" y="8735"/>
                  <a:pt x="17513" y="8342"/>
                </a:cubicBezTo>
                <a:cubicBezTo>
                  <a:pt x="17544" y="8218"/>
                  <a:pt x="17581" y="7777"/>
                  <a:pt x="17598" y="7361"/>
                </a:cubicBezTo>
                <a:cubicBezTo>
                  <a:pt x="17617" y="6917"/>
                  <a:pt x="17670" y="6454"/>
                  <a:pt x="17726" y="6240"/>
                </a:cubicBezTo>
                <a:cubicBezTo>
                  <a:pt x="17806" y="5938"/>
                  <a:pt x="17815" y="5778"/>
                  <a:pt x="17778" y="5315"/>
                </a:cubicBezTo>
                <a:cubicBezTo>
                  <a:pt x="17715" y="4527"/>
                  <a:pt x="17706" y="4472"/>
                  <a:pt x="17576" y="3978"/>
                </a:cubicBezTo>
                <a:cubicBezTo>
                  <a:pt x="17444" y="3476"/>
                  <a:pt x="17351" y="3269"/>
                  <a:pt x="17134" y="2995"/>
                </a:cubicBezTo>
                <a:cubicBezTo>
                  <a:pt x="17050" y="2890"/>
                  <a:pt x="16992" y="2784"/>
                  <a:pt x="17006" y="2761"/>
                </a:cubicBezTo>
                <a:cubicBezTo>
                  <a:pt x="17020" y="2738"/>
                  <a:pt x="16939" y="2620"/>
                  <a:pt x="16826" y="2498"/>
                </a:cubicBezTo>
                <a:cubicBezTo>
                  <a:pt x="16714" y="2375"/>
                  <a:pt x="16438" y="2070"/>
                  <a:pt x="16213" y="1820"/>
                </a:cubicBezTo>
                <a:cubicBezTo>
                  <a:pt x="15989" y="1571"/>
                  <a:pt x="15738" y="1341"/>
                  <a:pt x="15656" y="1311"/>
                </a:cubicBezTo>
                <a:cubicBezTo>
                  <a:pt x="15574" y="1282"/>
                  <a:pt x="15506" y="1233"/>
                  <a:pt x="15506" y="1201"/>
                </a:cubicBezTo>
                <a:cubicBezTo>
                  <a:pt x="15506" y="1168"/>
                  <a:pt x="15483" y="1140"/>
                  <a:pt x="15452" y="1140"/>
                </a:cubicBezTo>
                <a:cubicBezTo>
                  <a:pt x="15422" y="1140"/>
                  <a:pt x="15254" y="1040"/>
                  <a:pt x="15078" y="916"/>
                </a:cubicBezTo>
                <a:cubicBezTo>
                  <a:pt x="14903" y="793"/>
                  <a:pt x="14722" y="691"/>
                  <a:pt x="14677" y="691"/>
                </a:cubicBezTo>
                <a:cubicBezTo>
                  <a:pt x="14563" y="691"/>
                  <a:pt x="14214" y="537"/>
                  <a:pt x="14173" y="468"/>
                </a:cubicBezTo>
                <a:cubicBezTo>
                  <a:pt x="14154" y="437"/>
                  <a:pt x="14094" y="411"/>
                  <a:pt x="14038" y="411"/>
                </a:cubicBezTo>
                <a:cubicBezTo>
                  <a:pt x="13981" y="411"/>
                  <a:pt x="13914" y="373"/>
                  <a:pt x="13888" y="325"/>
                </a:cubicBezTo>
                <a:cubicBezTo>
                  <a:pt x="13849" y="254"/>
                  <a:pt x="13811" y="251"/>
                  <a:pt x="13680" y="302"/>
                </a:cubicBezTo>
                <a:cubicBezTo>
                  <a:pt x="13544" y="356"/>
                  <a:pt x="13510" y="347"/>
                  <a:pt x="13434" y="251"/>
                </a:cubicBezTo>
                <a:cubicBezTo>
                  <a:pt x="13374" y="174"/>
                  <a:pt x="13327" y="156"/>
                  <a:pt x="13290" y="195"/>
                </a:cubicBezTo>
                <a:cubicBezTo>
                  <a:pt x="13252" y="234"/>
                  <a:pt x="13201" y="235"/>
                  <a:pt x="13132" y="195"/>
                </a:cubicBezTo>
                <a:cubicBezTo>
                  <a:pt x="12999" y="120"/>
                  <a:pt x="12409" y="23"/>
                  <a:pt x="12379" y="73"/>
                </a:cubicBezTo>
                <a:cubicBezTo>
                  <a:pt x="12353" y="115"/>
                  <a:pt x="12209" y="109"/>
                  <a:pt x="12079" y="60"/>
                </a:cubicBezTo>
                <a:cubicBezTo>
                  <a:pt x="11986" y="25"/>
                  <a:pt x="11905" y="6"/>
                  <a:pt x="11849" y="1"/>
                </a:cubicBezTo>
                <a:close/>
              </a:path>
            </a:pathLst>
          </a:custGeom>
          <a:ln w="12700">
            <a:miter lim="400000"/>
          </a:ln>
        </p:spPr>
      </p:pic>
      <p:sp>
        <p:nvSpPr>
          <p:cNvPr id="868" name="Shape 868"/>
          <p:cNvSpPr/>
          <p:nvPr/>
        </p:nvSpPr>
        <p:spPr>
          <a:xfrm>
            <a:off x="2455579" y="611541"/>
            <a:ext cx="17761895" cy="7000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6400">
                <a:latin typeface="Arial Black"/>
                <a:ea typeface="Arial Black"/>
                <a:cs typeface="Arial Black"/>
                <a:sym typeface="Arial Black"/>
              </a:defRPr>
            </a:lvl1pPr>
          </a:lstStyle>
          <a:p>
            <a:pPr/>
            <a:r>
              <a:t>Nossa fascinação pela vontade de Deus frequentemente trai nossa falta de confiança nas promessas e provisão de Deus. Queremos saber o que o amanhã nos trará em vez de estarmos contentes em obedecer-lhe a cada dia. </a:t>
            </a:r>
          </a:p>
        </p:txBody>
      </p:sp>
      <p:pic>
        <p:nvPicPr>
          <p:cNvPr id="869"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870" name="Shape 870"/>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871"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872" name="Screenshot 2016-11-04 09.39.05.png"/>
          <p:cNvPicPr>
            <a:picLocks noChangeAspect="1"/>
          </p:cNvPicPr>
          <p:nvPr/>
        </p:nvPicPr>
        <p:blipFill>
          <a:blip r:embed="rId4">
            <a:extLst/>
          </a:blip>
          <a:srcRect l="53666" t="57797" r="36940" b="27628"/>
          <a:stretch>
            <a:fillRect/>
          </a:stretch>
        </p:blipFill>
        <p:spPr>
          <a:xfrm>
            <a:off x="19575511" y="8985314"/>
            <a:ext cx="2285203" cy="1999060"/>
          </a:xfrm>
          <a:prstGeom prst="rect">
            <a:avLst/>
          </a:prstGeom>
          <a:ln w="12700">
            <a:miter lim="400000"/>
          </a:ln>
        </p:spPr>
      </p:pic>
      <p:sp>
        <p:nvSpPr>
          <p:cNvPr id="873" name="Shape 873"/>
          <p:cNvSpPr/>
          <p:nvPr/>
        </p:nvSpPr>
        <p:spPr>
          <a:xfrm>
            <a:off x="7174827" y="10296819"/>
            <a:ext cx="4897923"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875" name="Shape 875"/>
          <p:cNvSpPr/>
          <p:nvPr/>
        </p:nvSpPr>
        <p:spPr>
          <a:xfrm>
            <a:off x="3048000" y="3089671"/>
            <a:ext cx="18288000" cy="7947423"/>
          </a:xfrm>
          <a:prstGeom prst="rect">
            <a:avLst/>
          </a:prstGeom>
          <a:solidFill>
            <a:srgbClr val="A9A879">
              <a:alpha val="63000"/>
            </a:srgbClr>
          </a:soli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876" name="Shape 876"/>
          <p:cNvSpPr/>
          <p:nvPr/>
        </p:nvSpPr>
        <p:spPr>
          <a:xfrm>
            <a:off x="3531283" y="1526976"/>
            <a:ext cx="8161735"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Tiago 4:13-15</a:t>
            </a:r>
          </a:p>
        </p:txBody>
      </p:sp>
      <p:sp>
        <p:nvSpPr>
          <p:cNvPr id="877" name="Shape 877"/>
          <p:cNvSpPr/>
          <p:nvPr/>
        </p:nvSpPr>
        <p:spPr>
          <a:xfrm>
            <a:off x="3655218" y="3115932"/>
            <a:ext cx="17287876" cy="748413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2200"/>
              </a:spcBef>
              <a:defRPr sz="5600">
                <a:solidFill>
                  <a:srgbClr val="FFFFFF"/>
                </a:solidFill>
                <a:latin typeface="Helvetica Neue"/>
                <a:ea typeface="Helvetica Neue"/>
                <a:cs typeface="Helvetica Neue"/>
                <a:sym typeface="Helvetica Neue"/>
              </a:defRPr>
            </a:pPr>
            <a:r>
              <a:rPr b="1"/>
              <a:t>13 </a:t>
            </a:r>
            <a:r>
              <a:t>Ouçam agora, vocês que dizem: “Hoje ou amanhã iremos para esta ou aquela cidade, passaremos um ano ali, faremos negócios e ganharemos dinheiro”. </a:t>
            </a:r>
            <a:r>
              <a:rPr baseline="45454" sz="1100">
                <a:solidFill>
                  <a:srgbClr val="FF40FF"/>
                </a:solidFill>
              </a:rPr>
              <a:t>14 </a:t>
            </a:r>
            <a:r>
              <a:t>Vocês nem sabem o que lhes acontecerá amanhã! Que é a sua vida? Vocês são como a neblina que aparece por um pouco de tempo e depois se dissipa. </a:t>
            </a:r>
            <a:r>
              <a:rPr baseline="45454" sz="1100">
                <a:solidFill>
                  <a:srgbClr val="FF40FF"/>
                </a:solidFill>
              </a:rPr>
              <a:t>15 </a:t>
            </a:r>
            <a:r>
              <a:t>Ao invés disso, deveriam dizer: “Se o Senhor quiser, viveremos e faremos isto ou aquilo”. </a:t>
            </a:r>
            <a:endParaRPr sz="1600"/>
          </a:p>
        </p:txBody>
      </p:sp>
      <p:pic>
        <p:nvPicPr>
          <p:cNvPr id="878"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52" name="Shape 452"/>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453" name="Shape 453"/>
          <p:cNvSpPr/>
          <p:nvPr/>
        </p:nvSpPr>
        <p:spPr>
          <a:xfrm>
            <a:off x="3049079" y="1526976"/>
            <a:ext cx="7036595"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Efésios 1:11</a:t>
            </a:r>
          </a:p>
        </p:txBody>
      </p:sp>
      <p:sp>
        <p:nvSpPr>
          <p:cNvPr id="454" name="Shape 454"/>
          <p:cNvSpPr/>
          <p:nvPr/>
        </p:nvSpPr>
        <p:spPr>
          <a:xfrm>
            <a:off x="3655218" y="4749800"/>
            <a:ext cx="17680782" cy="4216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2200"/>
              </a:spcBef>
              <a:defRPr sz="6600">
                <a:solidFill>
                  <a:srgbClr val="FFFFFF"/>
                </a:solidFill>
                <a:latin typeface="Helvetica Neue"/>
                <a:ea typeface="Helvetica Neue"/>
                <a:cs typeface="Helvetica Neue"/>
                <a:sym typeface="Helvetica Neue"/>
              </a:defRPr>
            </a:pPr>
            <a:r>
              <a:rPr b="1"/>
              <a:t>11 </a:t>
            </a:r>
            <a:r>
              <a:t>Nele fomos também escolhidos</a:t>
            </a:r>
            <a:r>
              <a:rPr baseline="57142" sz="1400"/>
              <a:t>e</a:t>
            </a:r>
            <a:r>
              <a:t>, tendo sido predestinados conforme o plano daquele que faz todas as coisas segundo o propósito da sua vontade...</a:t>
            </a:r>
          </a:p>
        </p:txBody>
      </p:sp>
      <p:pic>
        <p:nvPicPr>
          <p:cNvPr id="455"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880" name="justdosomething.png"/>
          <p:cNvPicPr>
            <a:picLocks noChangeAspect="1"/>
          </p:cNvPicPr>
          <p:nvPr/>
        </p:nvPicPr>
        <p:blipFill>
          <a:blip r:embed="rId2">
            <a:extLst/>
          </a:blip>
          <a:stretch>
            <a:fillRect/>
          </a:stretch>
        </p:blipFill>
        <p:spPr>
          <a:xfrm>
            <a:off x="19687748" y="11664732"/>
            <a:ext cx="1398245" cy="1964532"/>
          </a:xfrm>
          <a:prstGeom prst="rect">
            <a:avLst/>
          </a:prstGeom>
          <a:ln w="12700">
            <a:miter lim="400000"/>
          </a:ln>
        </p:spPr>
      </p:pic>
      <p:sp>
        <p:nvSpPr>
          <p:cNvPr id="881" name="Shape 881"/>
          <p:cNvSpPr/>
          <p:nvPr/>
        </p:nvSpPr>
        <p:spPr>
          <a:xfrm>
            <a:off x="17904811" y="11787187"/>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47</a:t>
            </a:r>
          </a:p>
        </p:txBody>
      </p:sp>
      <p:pic>
        <p:nvPicPr>
          <p:cNvPr id="882" name="Kevin-DeYoung.png"/>
          <p:cNvPicPr>
            <a:picLocks noChangeAspect="1"/>
          </p:cNvPicPr>
          <p:nvPr/>
        </p:nvPicPr>
        <p:blipFill>
          <a:blip r:embed="rId3">
            <a:extLst/>
          </a:blip>
          <a:srcRect l="749" t="3660" r="3" b="3"/>
          <a:stretch>
            <a:fillRect/>
          </a:stretch>
        </p:blipFill>
        <p:spPr>
          <a:xfrm>
            <a:off x="2358917" y="8762983"/>
            <a:ext cx="5200651" cy="504813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11850" y="1"/>
                </a:moveTo>
                <a:cubicBezTo>
                  <a:pt x="11794" y="-4"/>
                  <a:pt x="11762" y="6"/>
                  <a:pt x="11768" y="33"/>
                </a:cubicBezTo>
                <a:cubicBezTo>
                  <a:pt x="11784" y="115"/>
                  <a:pt x="11432" y="206"/>
                  <a:pt x="11352" y="140"/>
                </a:cubicBezTo>
                <a:cubicBezTo>
                  <a:pt x="11317" y="111"/>
                  <a:pt x="11225" y="98"/>
                  <a:pt x="11143" y="108"/>
                </a:cubicBezTo>
                <a:cubicBezTo>
                  <a:pt x="11061" y="117"/>
                  <a:pt x="10979" y="102"/>
                  <a:pt x="10963" y="76"/>
                </a:cubicBezTo>
                <a:cubicBezTo>
                  <a:pt x="10947" y="49"/>
                  <a:pt x="10869" y="47"/>
                  <a:pt x="10787" y="70"/>
                </a:cubicBezTo>
                <a:cubicBezTo>
                  <a:pt x="10705" y="94"/>
                  <a:pt x="10605" y="103"/>
                  <a:pt x="10566" y="89"/>
                </a:cubicBezTo>
                <a:cubicBezTo>
                  <a:pt x="10527" y="75"/>
                  <a:pt x="10398" y="132"/>
                  <a:pt x="10279" y="213"/>
                </a:cubicBezTo>
                <a:cubicBezTo>
                  <a:pt x="10160" y="294"/>
                  <a:pt x="10043" y="347"/>
                  <a:pt x="10019" y="332"/>
                </a:cubicBezTo>
                <a:cubicBezTo>
                  <a:pt x="9922" y="270"/>
                  <a:pt x="9588" y="414"/>
                  <a:pt x="9559" y="531"/>
                </a:cubicBezTo>
                <a:cubicBezTo>
                  <a:pt x="9535" y="625"/>
                  <a:pt x="9500" y="644"/>
                  <a:pt x="9391" y="615"/>
                </a:cubicBezTo>
                <a:cubicBezTo>
                  <a:pt x="9288" y="589"/>
                  <a:pt x="9239" y="607"/>
                  <a:pt x="9196" y="688"/>
                </a:cubicBezTo>
                <a:cubicBezTo>
                  <a:pt x="9151" y="775"/>
                  <a:pt x="9102" y="791"/>
                  <a:pt x="8955" y="767"/>
                </a:cubicBezTo>
                <a:cubicBezTo>
                  <a:pt x="8805" y="741"/>
                  <a:pt x="8758" y="757"/>
                  <a:pt x="8708" y="853"/>
                </a:cubicBezTo>
                <a:cubicBezTo>
                  <a:pt x="8674" y="918"/>
                  <a:pt x="8605" y="972"/>
                  <a:pt x="8553" y="972"/>
                </a:cubicBezTo>
                <a:cubicBezTo>
                  <a:pt x="8501" y="972"/>
                  <a:pt x="8404" y="1012"/>
                  <a:pt x="8337" y="1060"/>
                </a:cubicBezTo>
                <a:cubicBezTo>
                  <a:pt x="8271" y="1108"/>
                  <a:pt x="8193" y="1133"/>
                  <a:pt x="8166" y="1116"/>
                </a:cubicBezTo>
                <a:cubicBezTo>
                  <a:pt x="8139" y="1099"/>
                  <a:pt x="8105" y="1125"/>
                  <a:pt x="8087" y="1172"/>
                </a:cubicBezTo>
                <a:cubicBezTo>
                  <a:pt x="8069" y="1220"/>
                  <a:pt x="8011" y="1251"/>
                  <a:pt x="7958" y="1242"/>
                </a:cubicBezTo>
                <a:cubicBezTo>
                  <a:pt x="7894" y="1231"/>
                  <a:pt x="7867" y="1257"/>
                  <a:pt x="7877" y="1322"/>
                </a:cubicBezTo>
                <a:cubicBezTo>
                  <a:pt x="7886" y="1377"/>
                  <a:pt x="7830" y="1455"/>
                  <a:pt x="7742" y="1510"/>
                </a:cubicBezTo>
                <a:cubicBezTo>
                  <a:pt x="7546" y="1634"/>
                  <a:pt x="6802" y="2436"/>
                  <a:pt x="6801" y="2526"/>
                </a:cubicBezTo>
                <a:cubicBezTo>
                  <a:pt x="6801" y="2563"/>
                  <a:pt x="6741" y="2636"/>
                  <a:pt x="6666" y="2687"/>
                </a:cubicBezTo>
                <a:cubicBezTo>
                  <a:pt x="6574" y="2749"/>
                  <a:pt x="6517" y="2852"/>
                  <a:pt x="6495" y="2999"/>
                </a:cubicBezTo>
                <a:cubicBezTo>
                  <a:pt x="6476" y="3120"/>
                  <a:pt x="6390" y="3308"/>
                  <a:pt x="6303" y="3420"/>
                </a:cubicBezTo>
                <a:cubicBezTo>
                  <a:pt x="6217" y="3532"/>
                  <a:pt x="6131" y="3690"/>
                  <a:pt x="6112" y="3770"/>
                </a:cubicBezTo>
                <a:cubicBezTo>
                  <a:pt x="6093" y="3850"/>
                  <a:pt x="6037" y="3978"/>
                  <a:pt x="5987" y="4055"/>
                </a:cubicBezTo>
                <a:cubicBezTo>
                  <a:pt x="5845" y="4271"/>
                  <a:pt x="5828" y="4359"/>
                  <a:pt x="5908" y="4471"/>
                </a:cubicBezTo>
                <a:cubicBezTo>
                  <a:pt x="5971" y="4561"/>
                  <a:pt x="5966" y="4596"/>
                  <a:pt x="5873" y="4731"/>
                </a:cubicBezTo>
                <a:cubicBezTo>
                  <a:pt x="5783" y="4861"/>
                  <a:pt x="5774" y="4926"/>
                  <a:pt x="5815" y="5115"/>
                </a:cubicBezTo>
                <a:cubicBezTo>
                  <a:pt x="5880" y="5409"/>
                  <a:pt x="5800" y="6490"/>
                  <a:pt x="5695" y="6745"/>
                </a:cubicBezTo>
                <a:cubicBezTo>
                  <a:pt x="5651" y="6853"/>
                  <a:pt x="5606" y="7054"/>
                  <a:pt x="5595" y="7191"/>
                </a:cubicBezTo>
                <a:cubicBezTo>
                  <a:pt x="5576" y="7422"/>
                  <a:pt x="5560" y="7444"/>
                  <a:pt x="5398" y="7478"/>
                </a:cubicBezTo>
                <a:cubicBezTo>
                  <a:pt x="4895" y="7584"/>
                  <a:pt x="4751" y="8135"/>
                  <a:pt x="4942" y="9217"/>
                </a:cubicBezTo>
                <a:cubicBezTo>
                  <a:pt x="5004" y="9568"/>
                  <a:pt x="5094" y="10183"/>
                  <a:pt x="5143" y="10584"/>
                </a:cubicBezTo>
                <a:cubicBezTo>
                  <a:pt x="5276" y="11684"/>
                  <a:pt x="5383" y="11955"/>
                  <a:pt x="5723" y="12042"/>
                </a:cubicBezTo>
                <a:cubicBezTo>
                  <a:pt x="5921" y="12093"/>
                  <a:pt x="6036" y="12288"/>
                  <a:pt x="6036" y="12582"/>
                </a:cubicBezTo>
                <a:cubicBezTo>
                  <a:pt x="6037" y="12889"/>
                  <a:pt x="6071" y="13191"/>
                  <a:pt x="6119" y="13310"/>
                </a:cubicBezTo>
                <a:cubicBezTo>
                  <a:pt x="6139" y="13361"/>
                  <a:pt x="6150" y="13437"/>
                  <a:pt x="6143" y="13479"/>
                </a:cubicBezTo>
                <a:cubicBezTo>
                  <a:pt x="6137" y="13520"/>
                  <a:pt x="6146" y="13592"/>
                  <a:pt x="6165" y="13638"/>
                </a:cubicBezTo>
                <a:cubicBezTo>
                  <a:pt x="6184" y="13684"/>
                  <a:pt x="6208" y="13811"/>
                  <a:pt x="6218" y="13920"/>
                </a:cubicBezTo>
                <a:cubicBezTo>
                  <a:pt x="6228" y="14029"/>
                  <a:pt x="6255" y="14150"/>
                  <a:pt x="6279" y="14190"/>
                </a:cubicBezTo>
                <a:cubicBezTo>
                  <a:pt x="6302" y="14229"/>
                  <a:pt x="6321" y="14349"/>
                  <a:pt x="6321" y="14455"/>
                </a:cubicBezTo>
                <a:cubicBezTo>
                  <a:pt x="6321" y="14561"/>
                  <a:pt x="6346" y="14662"/>
                  <a:pt x="6374" y="14681"/>
                </a:cubicBezTo>
                <a:cubicBezTo>
                  <a:pt x="6452" y="14730"/>
                  <a:pt x="6697" y="15324"/>
                  <a:pt x="6663" y="15382"/>
                </a:cubicBezTo>
                <a:cubicBezTo>
                  <a:pt x="6646" y="15409"/>
                  <a:pt x="6656" y="15431"/>
                  <a:pt x="6686" y="15431"/>
                </a:cubicBezTo>
                <a:cubicBezTo>
                  <a:pt x="6737" y="15431"/>
                  <a:pt x="7127" y="16137"/>
                  <a:pt x="7127" y="16229"/>
                </a:cubicBezTo>
                <a:cubicBezTo>
                  <a:pt x="7127" y="16253"/>
                  <a:pt x="7048" y="16306"/>
                  <a:pt x="6951" y="16348"/>
                </a:cubicBezTo>
                <a:cubicBezTo>
                  <a:pt x="6785" y="16420"/>
                  <a:pt x="6578" y="16609"/>
                  <a:pt x="6666" y="16609"/>
                </a:cubicBezTo>
                <a:cubicBezTo>
                  <a:pt x="6734" y="16609"/>
                  <a:pt x="6570" y="16784"/>
                  <a:pt x="6288" y="17013"/>
                </a:cubicBezTo>
                <a:cubicBezTo>
                  <a:pt x="6084" y="17180"/>
                  <a:pt x="5989" y="17225"/>
                  <a:pt x="5888" y="17199"/>
                </a:cubicBezTo>
                <a:cubicBezTo>
                  <a:pt x="5815" y="17180"/>
                  <a:pt x="5656" y="17201"/>
                  <a:pt x="5532" y="17246"/>
                </a:cubicBezTo>
                <a:cubicBezTo>
                  <a:pt x="5283" y="17336"/>
                  <a:pt x="4404" y="17507"/>
                  <a:pt x="4190" y="17508"/>
                </a:cubicBezTo>
                <a:cubicBezTo>
                  <a:pt x="4035" y="17508"/>
                  <a:pt x="3383" y="17708"/>
                  <a:pt x="3295" y="17783"/>
                </a:cubicBezTo>
                <a:cubicBezTo>
                  <a:pt x="3263" y="17810"/>
                  <a:pt x="2980" y="17965"/>
                  <a:pt x="2665" y="18127"/>
                </a:cubicBezTo>
                <a:cubicBezTo>
                  <a:pt x="2351" y="18289"/>
                  <a:pt x="2088" y="18441"/>
                  <a:pt x="2079" y="18465"/>
                </a:cubicBezTo>
                <a:cubicBezTo>
                  <a:pt x="2069" y="18489"/>
                  <a:pt x="1952" y="18562"/>
                  <a:pt x="1820" y="18628"/>
                </a:cubicBezTo>
                <a:cubicBezTo>
                  <a:pt x="1568" y="18754"/>
                  <a:pt x="1251" y="19159"/>
                  <a:pt x="1251" y="19355"/>
                </a:cubicBezTo>
                <a:cubicBezTo>
                  <a:pt x="1251" y="19413"/>
                  <a:pt x="1223" y="19531"/>
                  <a:pt x="1188" y="19618"/>
                </a:cubicBezTo>
                <a:cubicBezTo>
                  <a:pt x="1154" y="19705"/>
                  <a:pt x="1120" y="19801"/>
                  <a:pt x="1111" y="19832"/>
                </a:cubicBezTo>
                <a:cubicBezTo>
                  <a:pt x="1102" y="19863"/>
                  <a:pt x="1058" y="20001"/>
                  <a:pt x="1014" y="20139"/>
                </a:cubicBezTo>
                <a:cubicBezTo>
                  <a:pt x="969" y="20278"/>
                  <a:pt x="910" y="20468"/>
                  <a:pt x="885" y="20560"/>
                </a:cubicBezTo>
                <a:cubicBezTo>
                  <a:pt x="812" y="20829"/>
                  <a:pt x="676" y="20777"/>
                  <a:pt x="697" y="20489"/>
                </a:cubicBezTo>
                <a:cubicBezTo>
                  <a:pt x="710" y="20309"/>
                  <a:pt x="695" y="20251"/>
                  <a:pt x="635" y="20251"/>
                </a:cubicBezTo>
                <a:cubicBezTo>
                  <a:pt x="539" y="20251"/>
                  <a:pt x="325" y="20620"/>
                  <a:pt x="195" y="21009"/>
                </a:cubicBezTo>
                <a:cubicBezTo>
                  <a:pt x="143" y="21163"/>
                  <a:pt x="77" y="21334"/>
                  <a:pt x="49" y="21387"/>
                </a:cubicBezTo>
                <a:cubicBezTo>
                  <a:pt x="22" y="21441"/>
                  <a:pt x="0" y="21509"/>
                  <a:pt x="0" y="21540"/>
                </a:cubicBezTo>
                <a:cubicBezTo>
                  <a:pt x="0" y="21578"/>
                  <a:pt x="3533" y="21596"/>
                  <a:pt x="10719" y="21596"/>
                </a:cubicBezTo>
                <a:lnTo>
                  <a:pt x="21600" y="21596"/>
                </a:lnTo>
                <a:lnTo>
                  <a:pt x="21598" y="20115"/>
                </a:lnTo>
                <a:cubicBezTo>
                  <a:pt x="21597" y="19388"/>
                  <a:pt x="21582" y="18795"/>
                  <a:pt x="21559" y="18795"/>
                </a:cubicBezTo>
                <a:cubicBezTo>
                  <a:pt x="21535" y="18795"/>
                  <a:pt x="21307" y="18615"/>
                  <a:pt x="21054" y="18396"/>
                </a:cubicBezTo>
                <a:cubicBezTo>
                  <a:pt x="20895" y="18257"/>
                  <a:pt x="20810" y="18172"/>
                  <a:pt x="20723" y="18087"/>
                </a:cubicBezTo>
                <a:lnTo>
                  <a:pt x="20692" y="18127"/>
                </a:lnTo>
                <a:lnTo>
                  <a:pt x="20398" y="17883"/>
                </a:lnTo>
                <a:cubicBezTo>
                  <a:pt x="20237" y="17748"/>
                  <a:pt x="19931" y="17508"/>
                  <a:pt x="19719" y="17350"/>
                </a:cubicBezTo>
                <a:cubicBezTo>
                  <a:pt x="19510" y="17194"/>
                  <a:pt x="19424" y="17106"/>
                  <a:pt x="19385" y="17030"/>
                </a:cubicBezTo>
                <a:cubicBezTo>
                  <a:pt x="19333" y="17000"/>
                  <a:pt x="19285" y="16973"/>
                  <a:pt x="19195" y="16901"/>
                </a:cubicBezTo>
                <a:cubicBezTo>
                  <a:pt x="19037" y="16776"/>
                  <a:pt x="18833" y="16643"/>
                  <a:pt x="18743" y="16603"/>
                </a:cubicBezTo>
                <a:cubicBezTo>
                  <a:pt x="18528" y="16507"/>
                  <a:pt x="18425" y="16439"/>
                  <a:pt x="18394" y="16380"/>
                </a:cubicBezTo>
                <a:cubicBezTo>
                  <a:pt x="18237" y="16277"/>
                  <a:pt x="18099" y="16166"/>
                  <a:pt x="17993" y="16039"/>
                </a:cubicBezTo>
                <a:cubicBezTo>
                  <a:pt x="17868" y="15888"/>
                  <a:pt x="17608" y="15659"/>
                  <a:pt x="17416" y="15530"/>
                </a:cubicBezTo>
                <a:cubicBezTo>
                  <a:pt x="17140" y="15343"/>
                  <a:pt x="17046" y="15242"/>
                  <a:pt x="16963" y="15041"/>
                </a:cubicBezTo>
                <a:cubicBezTo>
                  <a:pt x="16683" y="14356"/>
                  <a:pt x="16593" y="14229"/>
                  <a:pt x="16274" y="14063"/>
                </a:cubicBezTo>
                <a:cubicBezTo>
                  <a:pt x="15909" y="13872"/>
                  <a:pt x="15857" y="13793"/>
                  <a:pt x="15930" y="13538"/>
                </a:cubicBezTo>
                <a:cubicBezTo>
                  <a:pt x="15962" y="13423"/>
                  <a:pt x="16010" y="13217"/>
                  <a:pt x="16035" y="13078"/>
                </a:cubicBezTo>
                <a:cubicBezTo>
                  <a:pt x="16073" y="12870"/>
                  <a:pt x="16100" y="12830"/>
                  <a:pt x="16188" y="12845"/>
                </a:cubicBezTo>
                <a:cubicBezTo>
                  <a:pt x="16247" y="12855"/>
                  <a:pt x="16377" y="12876"/>
                  <a:pt x="16477" y="12893"/>
                </a:cubicBezTo>
                <a:cubicBezTo>
                  <a:pt x="16837" y="12952"/>
                  <a:pt x="16994" y="12764"/>
                  <a:pt x="17222" y="12006"/>
                </a:cubicBezTo>
                <a:cubicBezTo>
                  <a:pt x="17490" y="11115"/>
                  <a:pt x="17587" y="10863"/>
                  <a:pt x="17768" y="10579"/>
                </a:cubicBezTo>
                <a:cubicBezTo>
                  <a:pt x="18016" y="10188"/>
                  <a:pt x="18088" y="9871"/>
                  <a:pt x="18016" y="9473"/>
                </a:cubicBezTo>
                <a:cubicBezTo>
                  <a:pt x="17945" y="9075"/>
                  <a:pt x="17825" y="8887"/>
                  <a:pt x="17608" y="8828"/>
                </a:cubicBezTo>
                <a:cubicBezTo>
                  <a:pt x="17422" y="8777"/>
                  <a:pt x="17416" y="8736"/>
                  <a:pt x="17514" y="8342"/>
                </a:cubicBezTo>
                <a:cubicBezTo>
                  <a:pt x="17544" y="8219"/>
                  <a:pt x="17582" y="7777"/>
                  <a:pt x="17599" y="7361"/>
                </a:cubicBezTo>
                <a:cubicBezTo>
                  <a:pt x="17618" y="6917"/>
                  <a:pt x="17672" y="6454"/>
                  <a:pt x="17728" y="6241"/>
                </a:cubicBezTo>
                <a:cubicBezTo>
                  <a:pt x="17807" y="5939"/>
                  <a:pt x="17816" y="5779"/>
                  <a:pt x="17779" y="5315"/>
                </a:cubicBezTo>
                <a:cubicBezTo>
                  <a:pt x="17716" y="4528"/>
                  <a:pt x="17708" y="4471"/>
                  <a:pt x="17578" y="3977"/>
                </a:cubicBezTo>
                <a:cubicBezTo>
                  <a:pt x="17446" y="3475"/>
                  <a:pt x="17352" y="3269"/>
                  <a:pt x="17135" y="2996"/>
                </a:cubicBezTo>
                <a:cubicBezTo>
                  <a:pt x="17051" y="2890"/>
                  <a:pt x="16992" y="2783"/>
                  <a:pt x="17006" y="2760"/>
                </a:cubicBezTo>
                <a:cubicBezTo>
                  <a:pt x="17020" y="2737"/>
                  <a:pt x="16939" y="2621"/>
                  <a:pt x="16826" y="2498"/>
                </a:cubicBezTo>
                <a:cubicBezTo>
                  <a:pt x="16714" y="2376"/>
                  <a:pt x="16439" y="2071"/>
                  <a:pt x="16215" y="1821"/>
                </a:cubicBezTo>
                <a:cubicBezTo>
                  <a:pt x="15990" y="1571"/>
                  <a:pt x="15738" y="1341"/>
                  <a:pt x="15656" y="1312"/>
                </a:cubicBezTo>
                <a:cubicBezTo>
                  <a:pt x="15574" y="1282"/>
                  <a:pt x="15506" y="1232"/>
                  <a:pt x="15506" y="1200"/>
                </a:cubicBezTo>
                <a:cubicBezTo>
                  <a:pt x="15506" y="1167"/>
                  <a:pt x="15482" y="1140"/>
                  <a:pt x="15452" y="1140"/>
                </a:cubicBezTo>
                <a:cubicBezTo>
                  <a:pt x="15421" y="1140"/>
                  <a:pt x="15254" y="1039"/>
                  <a:pt x="15079" y="916"/>
                </a:cubicBezTo>
                <a:cubicBezTo>
                  <a:pt x="14904" y="793"/>
                  <a:pt x="14722" y="692"/>
                  <a:pt x="14677" y="692"/>
                </a:cubicBezTo>
                <a:cubicBezTo>
                  <a:pt x="14563" y="692"/>
                  <a:pt x="14216" y="537"/>
                  <a:pt x="14174" y="468"/>
                </a:cubicBezTo>
                <a:cubicBezTo>
                  <a:pt x="14155" y="436"/>
                  <a:pt x="14094" y="412"/>
                  <a:pt x="14037" y="412"/>
                </a:cubicBezTo>
                <a:cubicBezTo>
                  <a:pt x="13981" y="412"/>
                  <a:pt x="13913" y="374"/>
                  <a:pt x="13887" y="327"/>
                </a:cubicBezTo>
                <a:cubicBezTo>
                  <a:pt x="13849" y="256"/>
                  <a:pt x="13812" y="250"/>
                  <a:pt x="13681" y="301"/>
                </a:cubicBezTo>
                <a:cubicBezTo>
                  <a:pt x="13545" y="355"/>
                  <a:pt x="13510" y="347"/>
                  <a:pt x="13434" y="250"/>
                </a:cubicBezTo>
                <a:cubicBezTo>
                  <a:pt x="13374" y="174"/>
                  <a:pt x="13327" y="157"/>
                  <a:pt x="13289" y="196"/>
                </a:cubicBezTo>
                <a:cubicBezTo>
                  <a:pt x="13251" y="235"/>
                  <a:pt x="13202" y="234"/>
                  <a:pt x="13132" y="194"/>
                </a:cubicBezTo>
                <a:cubicBezTo>
                  <a:pt x="13000" y="119"/>
                  <a:pt x="12407" y="24"/>
                  <a:pt x="12377" y="74"/>
                </a:cubicBezTo>
                <a:cubicBezTo>
                  <a:pt x="12352" y="116"/>
                  <a:pt x="12210" y="110"/>
                  <a:pt x="12079" y="60"/>
                </a:cubicBezTo>
                <a:cubicBezTo>
                  <a:pt x="11986" y="25"/>
                  <a:pt x="11906" y="6"/>
                  <a:pt x="11850" y="1"/>
                </a:cubicBezTo>
                <a:close/>
              </a:path>
            </a:pathLst>
          </a:custGeom>
          <a:ln w="12700">
            <a:miter lim="400000"/>
          </a:ln>
        </p:spPr>
      </p:pic>
      <p:sp>
        <p:nvSpPr>
          <p:cNvPr id="883" name="Shape 883"/>
          <p:cNvSpPr/>
          <p:nvPr/>
        </p:nvSpPr>
        <p:spPr>
          <a:xfrm>
            <a:off x="2484997" y="872280"/>
            <a:ext cx="17838890" cy="7432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latin typeface="Arial Black"/>
                <a:ea typeface="Arial Black"/>
                <a:cs typeface="Arial Black"/>
                <a:sym typeface="Arial Black"/>
              </a:defRPr>
            </a:lvl1pPr>
          </a:lstStyle>
          <a:p>
            <a:pPr/>
            <a:r>
              <a:t>Se pela manhã vamos ao mercado, segundo Tiago, iremos se Deus quiser. Se vivermos até 100 anos, é pela vontade de Deus que vivemos. Temos que viver nossa vida crendo que todos nossos planos e estratégias estão subordinados a imutável vontade divina.</a:t>
            </a:r>
          </a:p>
        </p:txBody>
      </p:sp>
      <p:pic>
        <p:nvPicPr>
          <p:cNvPr id="884"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885" name="Shape 885"/>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886"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887" name="Screenshot 2016-11-04 09.39.05.png"/>
          <p:cNvPicPr>
            <a:picLocks noChangeAspect="1"/>
          </p:cNvPicPr>
          <p:nvPr/>
        </p:nvPicPr>
        <p:blipFill>
          <a:blip r:embed="rId4">
            <a:extLst/>
          </a:blip>
          <a:srcRect l="53666" t="57797" r="36940" b="27628"/>
          <a:stretch>
            <a:fillRect/>
          </a:stretch>
        </p:blipFill>
        <p:spPr>
          <a:xfrm>
            <a:off x="19575511" y="8985314"/>
            <a:ext cx="2285203" cy="1999060"/>
          </a:xfrm>
          <a:prstGeom prst="rect">
            <a:avLst/>
          </a:prstGeom>
          <a:ln w="12700">
            <a:miter lim="400000"/>
          </a:ln>
        </p:spPr>
      </p:pic>
      <p:sp>
        <p:nvSpPr>
          <p:cNvPr id="888" name="Shape 888"/>
          <p:cNvSpPr/>
          <p:nvPr/>
        </p:nvSpPr>
        <p:spPr>
          <a:xfrm>
            <a:off x="7174827" y="10296819"/>
            <a:ext cx="4897923"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890" name="Shape 890"/>
          <p:cNvSpPr/>
          <p:nvPr/>
        </p:nvSpPr>
        <p:spPr>
          <a:xfrm>
            <a:off x="3994267" y="3214687"/>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1.</a:t>
            </a:r>
          </a:p>
        </p:txBody>
      </p:sp>
      <p:sp>
        <p:nvSpPr>
          <p:cNvPr id="891" name="Shape 891"/>
          <p:cNvSpPr/>
          <p:nvPr/>
        </p:nvSpPr>
        <p:spPr>
          <a:xfrm>
            <a:off x="3994546" y="4822031"/>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2.</a:t>
            </a:r>
          </a:p>
        </p:txBody>
      </p:sp>
      <p:sp>
        <p:nvSpPr>
          <p:cNvPr id="892" name="Shape 892"/>
          <p:cNvSpPr/>
          <p:nvPr/>
        </p:nvSpPr>
        <p:spPr>
          <a:xfrm>
            <a:off x="3994546" y="6429375"/>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3.</a:t>
            </a:r>
          </a:p>
        </p:txBody>
      </p:sp>
      <p:sp>
        <p:nvSpPr>
          <p:cNvPr id="893" name="Shape 893"/>
          <p:cNvSpPr/>
          <p:nvPr/>
        </p:nvSpPr>
        <p:spPr>
          <a:xfrm>
            <a:off x="3994546" y="8036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4.</a:t>
            </a:r>
          </a:p>
        </p:txBody>
      </p:sp>
      <p:sp>
        <p:nvSpPr>
          <p:cNvPr id="894" name="Shape 894"/>
          <p:cNvSpPr/>
          <p:nvPr/>
        </p:nvSpPr>
        <p:spPr>
          <a:xfrm>
            <a:off x="3994546" y="10126265"/>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5.</a:t>
            </a:r>
          </a:p>
        </p:txBody>
      </p:sp>
      <p:pic>
        <p:nvPicPr>
          <p:cNvPr id="895" name="justdosomething.png"/>
          <p:cNvPicPr>
            <a:picLocks noChangeAspect="1"/>
          </p:cNvPicPr>
          <p:nvPr/>
        </p:nvPicPr>
        <p:blipFill>
          <a:blip r:embed="rId2">
            <a:extLst/>
          </a:blip>
          <a:stretch>
            <a:fillRect/>
          </a:stretch>
        </p:blipFill>
        <p:spPr>
          <a:xfrm>
            <a:off x="3042811" y="11629013"/>
            <a:ext cx="1398244" cy="1964532"/>
          </a:xfrm>
          <a:prstGeom prst="rect">
            <a:avLst/>
          </a:prstGeom>
          <a:ln w="12700">
            <a:miter lim="400000"/>
          </a:ln>
        </p:spPr>
      </p:pic>
      <p:sp>
        <p:nvSpPr>
          <p:cNvPr id="896" name="Shape 896"/>
          <p:cNvSpPr/>
          <p:nvPr/>
        </p:nvSpPr>
        <p:spPr>
          <a:xfrm>
            <a:off x="4653154" y="12626578"/>
            <a:ext cx="255385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43-54</a:t>
            </a:r>
          </a:p>
        </p:txBody>
      </p:sp>
      <p:sp>
        <p:nvSpPr>
          <p:cNvPr id="897" name="Shape 897"/>
          <p:cNvSpPr/>
          <p:nvPr/>
        </p:nvSpPr>
        <p:spPr>
          <a:xfrm>
            <a:off x="5083968" y="7636073"/>
            <a:ext cx="16252032" cy="1819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Solapa a responsabilidade individual, nossos deveres e iniciativas.</a:t>
            </a:r>
          </a:p>
        </p:txBody>
      </p:sp>
      <p:sp>
        <p:nvSpPr>
          <p:cNvPr id="898" name="Shape 898"/>
          <p:cNvSpPr/>
          <p:nvPr/>
        </p:nvSpPr>
        <p:spPr>
          <a:xfrm>
            <a:off x="5083968" y="4822031"/>
            <a:ext cx="1507983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5800">
                <a:solidFill>
                  <a:srgbClr val="FFFFFF"/>
                </a:solidFill>
                <a:latin typeface="+mj-lt"/>
                <a:ea typeface="+mj-ea"/>
                <a:cs typeface="+mj-cs"/>
                <a:sym typeface="Gill Sans"/>
              </a:defRPr>
            </a:lvl1pPr>
          </a:lstStyle>
          <a:p>
            <a:pPr/>
            <a:r>
              <a:t>Implica em termos um Deus esquivo.</a:t>
            </a:r>
          </a:p>
        </p:txBody>
      </p:sp>
      <p:sp>
        <p:nvSpPr>
          <p:cNvPr id="899" name="Shape 899"/>
          <p:cNvSpPr/>
          <p:nvPr/>
        </p:nvSpPr>
        <p:spPr>
          <a:xfrm>
            <a:off x="3049578" y="461764"/>
            <a:ext cx="18270142" cy="11303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6600">
                <a:solidFill>
                  <a:srgbClr val="FFFFFF"/>
                </a:solidFill>
                <a:latin typeface="+mj-lt"/>
                <a:ea typeface="+mj-ea"/>
                <a:cs typeface="+mj-cs"/>
                <a:sym typeface="Gill Sans"/>
              </a:defRPr>
            </a:lvl1pPr>
          </a:lstStyle>
          <a:p>
            <a:pPr/>
            <a:r>
              <a:t>5 Problemas com a abordagem convencional</a:t>
            </a:r>
          </a:p>
        </p:txBody>
      </p:sp>
      <p:sp>
        <p:nvSpPr>
          <p:cNvPr id="900" name="Shape 900"/>
          <p:cNvSpPr/>
          <p:nvPr/>
        </p:nvSpPr>
        <p:spPr>
          <a:xfrm>
            <a:off x="5083968" y="3214687"/>
            <a:ext cx="14285060"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Tende a focar em decisões que não são morais.</a:t>
            </a:r>
          </a:p>
        </p:txBody>
      </p:sp>
      <p:sp>
        <p:nvSpPr>
          <p:cNvPr id="901" name="Shape 901"/>
          <p:cNvSpPr/>
          <p:nvPr/>
        </p:nvSpPr>
        <p:spPr>
          <a:xfrm>
            <a:off x="5083968" y="6429375"/>
            <a:ext cx="16252032" cy="10179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Encoraja nossa preocupação com o futuro.</a:t>
            </a:r>
          </a:p>
        </p:txBody>
      </p:sp>
      <p:pic>
        <p:nvPicPr>
          <p:cNvPr id="902"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97"/>
                                        </p:tgtEl>
                                        <p:attrNameLst>
                                          <p:attrName>style.visibility</p:attrName>
                                        </p:attrNameLst>
                                      </p:cBhvr>
                                      <p:to>
                                        <p:strVal val="visible"/>
                                      </p:to>
                                    </p:set>
                                    <p:animEffect filter="dissolve" transition="in">
                                      <p:cBhvr>
                                        <p:cTn id="7" dur="500"/>
                                        <p:tgtEl>
                                          <p:spTgt spid="89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98"/>
                                        </p:tgtEl>
                                        <p:attrNameLst>
                                          <p:attrName>style.visibility</p:attrName>
                                        </p:attrNameLst>
                                      </p:cBhvr>
                                      <p:to>
                                        <p:strVal val="visible"/>
                                      </p:to>
                                    </p:set>
                                    <p:animEffect filter="dissolve" transition="in">
                                      <p:cBhvr>
                                        <p:cTn id="12" dur="500"/>
                                        <p:tgtEl>
                                          <p:spTgt spid="89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900"/>
                                        </p:tgtEl>
                                        <p:attrNameLst>
                                          <p:attrName>style.visibility</p:attrName>
                                        </p:attrNameLst>
                                      </p:cBhvr>
                                      <p:to>
                                        <p:strVal val="visible"/>
                                      </p:to>
                                    </p:set>
                                    <p:animEffect filter="dissolve" transition="in">
                                      <p:cBhvr>
                                        <p:cTn id="17" dur="500"/>
                                        <p:tgtEl>
                                          <p:spTgt spid="90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901"/>
                                        </p:tgtEl>
                                        <p:attrNameLst>
                                          <p:attrName>style.visibility</p:attrName>
                                        </p:attrNameLst>
                                      </p:cBhvr>
                                      <p:to>
                                        <p:strVal val="visible"/>
                                      </p:to>
                                    </p:set>
                                    <p:animEffect filter="dissolve" transition="in">
                                      <p:cBhvr>
                                        <p:cTn id="22" dur="500"/>
                                        <p:tgtEl>
                                          <p:spTgt spid="9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0" grpId="3"/>
      <p:bldP build="whole" bldLvl="1" animBg="1" rev="0" advAuto="0" spid="897" grpId="1"/>
      <p:bldP build="whole" bldLvl="1" animBg="1" rev="0" advAuto="0" spid="898" grpId="2"/>
      <p:bldP build="whole" bldLvl="1" animBg="1" rev="0" advAuto="0" spid="901" grpId="4"/>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904" name="justdosomething.png"/>
          <p:cNvPicPr>
            <a:picLocks noChangeAspect="1"/>
          </p:cNvPicPr>
          <p:nvPr/>
        </p:nvPicPr>
        <p:blipFill>
          <a:blip r:embed="rId2">
            <a:extLst/>
          </a:blip>
          <a:stretch>
            <a:fillRect/>
          </a:stretch>
        </p:blipFill>
        <p:spPr>
          <a:xfrm>
            <a:off x="19687748" y="11664732"/>
            <a:ext cx="1398245" cy="1964532"/>
          </a:xfrm>
          <a:prstGeom prst="rect">
            <a:avLst/>
          </a:prstGeom>
          <a:ln w="12700">
            <a:miter lim="400000"/>
          </a:ln>
        </p:spPr>
      </p:pic>
      <p:sp>
        <p:nvSpPr>
          <p:cNvPr id="905" name="Shape 905"/>
          <p:cNvSpPr/>
          <p:nvPr/>
        </p:nvSpPr>
        <p:spPr>
          <a:xfrm>
            <a:off x="17904811" y="11787187"/>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49</a:t>
            </a:r>
          </a:p>
        </p:txBody>
      </p:sp>
      <p:pic>
        <p:nvPicPr>
          <p:cNvPr id="906" name="Kevin-DeYoung.png"/>
          <p:cNvPicPr>
            <a:picLocks noChangeAspect="1"/>
          </p:cNvPicPr>
          <p:nvPr/>
        </p:nvPicPr>
        <p:blipFill>
          <a:blip r:embed="rId3">
            <a:extLst/>
          </a:blip>
          <a:srcRect l="751" t="3662" r="0" b="0"/>
          <a:stretch>
            <a:fillRect/>
          </a:stretch>
        </p:blipFill>
        <p:spPr>
          <a:xfrm>
            <a:off x="1879963" y="8586833"/>
            <a:ext cx="5240725" cy="5087025"/>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11849" y="1"/>
                </a:moveTo>
                <a:cubicBezTo>
                  <a:pt x="11793" y="-4"/>
                  <a:pt x="11762" y="5"/>
                  <a:pt x="11768" y="33"/>
                </a:cubicBezTo>
                <a:cubicBezTo>
                  <a:pt x="11784" y="115"/>
                  <a:pt x="11431" y="206"/>
                  <a:pt x="11352" y="141"/>
                </a:cubicBezTo>
                <a:cubicBezTo>
                  <a:pt x="11317" y="112"/>
                  <a:pt x="11223" y="97"/>
                  <a:pt x="11141" y="107"/>
                </a:cubicBezTo>
                <a:cubicBezTo>
                  <a:pt x="11059" y="117"/>
                  <a:pt x="10979" y="101"/>
                  <a:pt x="10963" y="75"/>
                </a:cubicBezTo>
                <a:cubicBezTo>
                  <a:pt x="10947" y="49"/>
                  <a:pt x="10868" y="46"/>
                  <a:pt x="10786" y="70"/>
                </a:cubicBezTo>
                <a:cubicBezTo>
                  <a:pt x="10704" y="94"/>
                  <a:pt x="10604" y="104"/>
                  <a:pt x="10565" y="90"/>
                </a:cubicBezTo>
                <a:cubicBezTo>
                  <a:pt x="10526" y="76"/>
                  <a:pt x="10397" y="130"/>
                  <a:pt x="10277" y="211"/>
                </a:cubicBezTo>
                <a:cubicBezTo>
                  <a:pt x="10158" y="293"/>
                  <a:pt x="10042" y="346"/>
                  <a:pt x="10017" y="331"/>
                </a:cubicBezTo>
                <a:cubicBezTo>
                  <a:pt x="9921" y="270"/>
                  <a:pt x="9589" y="414"/>
                  <a:pt x="9559" y="530"/>
                </a:cubicBezTo>
                <a:cubicBezTo>
                  <a:pt x="9535" y="624"/>
                  <a:pt x="9500" y="642"/>
                  <a:pt x="9391" y="614"/>
                </a:cubicBezTo>
                <a:cubicBezTo>
                  <a:pt x="9288" y="588"/>
                  <a:pt x="9239" y="607"/>
                  <a:pt x="9196" y="688"/>
                </a:cubicBezTo>
                <a:cubicBezTo>
                  <a:pt x="9151" y="775"/>
                  <a:pt x="9102" y="790"/>
                  <a:pt x="8956" y="766"/>
                </a:cubicBezTo>
                <a:cubicBezTo>
                  <a:pt x="8805" y="741"/>
                  <a:pt x="8759" y="757"/>
                  <a:pt x="8709" y="853"/>
                </a:cubicBezTo>
                <a:cubicBezTo>
                  <a:pt x="8675" y="919"/>
                  <a:pt x="8604" y="971"/>
                  <a:pt x="8552" y="971"/>
                </a:cubicBezTo>
                <a:cubicBezTo>
                  <a:pt x="8500" y="971"/>
                  <a:pt x="8402" y="1011"/>
                  <a:pt x="8336" y="1059"/>
                </a:cubicBezTo>
                <a:cubicBezTo>
                  <a:pt x="8269" y="1107"/>
                  <a:pt x="8192" y="1133"/>
                  <a:pt x="8166" y="1116"/>
                </a:cubicBezTo>
                <a:cubicBezTo>
                  <a:pt x="8139" y="1099"/>
                  <a:pt x="8103" y="1124"/>
                  <a:pt x="8085" y="1172"/>
                </a:cubicBezTo>
                <a:cubicBezTo>
                  <a:pt x="8068" y="1219"/>
                  <a:pt x="8009" y="1250"/>
                  <a:pt x="7956" y="1241"/>
                </a:cubicBezTo>
                <a:cubicBezTo>
                  <a:pt x="7892" y="1230"/>
                  <a:pt x="7867" y="1256"/>
                  <a:pt x="7878" y="1320"/>
                </a:cubicBezTo>
                <a:cubicBezTo>
                  <a:pt x="7887" y="1376"/>
                  <a:pt x="7828" y="1455"/>
                  <a:pt x="7740" y="1510"/>
                </a:cubicBezTo>
                <a:cubicBezTo>
                  <a:pt x="7544" y="1634"/>
                  <a:pt x="6802" y="2435"/>
                  <a:pt x="6801" y="2525"/>
                </a:cubicBezTo>
                <a:cubicBezTo>
                  <a:pt x="6801" y="2563"/>
                  <a:pt x="6739" y="2636"/>
                  <a:pt x="6664" y="2687"/>
                </a:cubicBezTo>
                <a:cubicBezTo>
                  <a:pt x="6572" y="2749"/>
                  <a:pt x="6517" y="2851"/>
                  <a:pt x="6494" y="2998"/>
                </a:cubicBezTo>
                <a:cubicBezTo>
                  <a:pt x="6475" y="3119"/>
                  <a:pt x="6389" y="3309"/>
                  <a:pt x="6303" y="3421"/>
                </a:cubicBezTo>
                <a:cubicBezTo>
                  <a:pt x="6216" y="3533"/>
                  <a:pt x="6131" y="3689"/>
                  <a:pt x="6113" y="3768"/>
                </a:cubicBezTo>
                <a:cubicBezTo>
                  <a:pt x="6094" y="3848"/>
                  <a:pt x="6037" y="3978"/>
                  <a:pt x="5987" y="4055"/>
                </a:cubicBezTo>
                <a:cubicBezTo>
                  <a:pt x="5845" y="4271"/>
                  <a:pt x="5827" y="4358"/>
                  <a:pt x="5907" y="4471"/>
                </a:cubicBezTo>
                <a:cubicBezTo>
                  <a:pt x="5970" y="4560"/>
                  <a:pt x="5965" y="4596"/>
                  <a:pt x="5872" y="4730"/>
                </a:cubicBezTo>
                <a:cubicBezTo>
                  <a:pt x="5782" y="4861"/>
                  <a:pt x="5774" y="4926"/>
                  <a:pt x="5815" y="5114"/>
                </a:cubicBezTo>
                <a:cubicBezTo>
                  <a:pt x="5879" y="5409"/>
                  <a:pt x="5799" y="6489"/>
                  <a:pt x="5694" y="6744"/>
                </a:cubicBezTo>
                <a:cubicBezTo>
                  <a:pt x="5650" y="6852"/>
                  <a:pt x="5605" y="7053"/>
                  <a:pt x="5594" y="7190"/>
                </a:cubicBezTo>
                <a:cubicBezTo>
                  <a:pt x="5576" y="7421"/>
                  <a:pt x="5559" y="7444"/>
                  <a:pt x="5398" y="7478"/>
                </a:cubicBezTo>
                <a:cubicBezTo>
                  <a:pt x="4895" y="7584"/>
                  <a:pt x="4749" y="8133"/>
                  <a:pt x="4940" y="9215"/>
                </a:cubicBezTo>
                <a:cubicBezTo>
                  <a:pt x="5002" y="9567"/>
                  <a:pt x="5094" y="10183"/>
                  <a:pt x="5143" y="10584"/>
                </a:cubicBezTo>
                <a:cubicBezTo>
                  <a:pt x="5276" y="11684"/>
                  <a:pt x="5383" y="11955"/>
                  <a:pt x="5723" y="12043"/>
                </a:cubicBezTo>
                <a:cubicBezTo>
                  <a:pt x="5922" y="12094"/>
                  <a:pt x="6035" y="12288"/>
                  <a:pt x="6036" y="12582"/>
                </a:cubicBezTo>
                <a:cubicBezTo>
                  <a:pt x="6037" y="12889"/>
                  <a:pt x="6071" y="13190"/>
                  <a:pt x="6119" y="13310"/>
                </a:cubicBezTo>
                <a:cubicBezTo>
                  <a:pt x="6140" y="13361"/>
                  <a:pt x="6149" y="13437"/>
                  <a:pt x="6142" y="13478"/>
                </a:cubicBezTo>
                <a:cubicBezTo>
                  <a:pt x="6135" y="13520"/>
                  <a:pt x="6146" y="13592"/>
                  <a:pt x="6165" y="13638"/>
                </a:cubicBezTo>
                <a:cubicBezTo>
                  <a:pt x="6184" y="13685"/>
                  <a:pt x="6208" y="13811"/>
                  <a:pt x="6217" y="13920"/>
                </a:cubicBezTo>
                <a:cubicBezTo>
                  <a:pt x="6227" y="14029"/>
                  <a:pt x="6254" y="14150"/>
                  <a:pt x="6278" y="14189"/>
                </a:cubicBezTo>
                <a:cubicBezTo>
                  <a:pt x="6302" y="14229"/>
                  <a:pt x="6321" y="14348"/>
                  <a:pt x="6321" y="14454"/>
                </a:cubicBezTo>
                <a:cubicBezTo>
                  <a:pt x="6321" y="14560"/>
                  <a:pt x="6346" y="14661"/>
                  <a:pt x="6374" y="14680"/>
                </a:cubicBezTo>
                <a:cubicBezTo>
                  <a:pt x="6453" y="14729"/>
                  <a:pt x="6695" y="15323"/>
                  <a:pt x="6661" y="15380"/>
                </a:cubicBezTo>
                <a:cubicBezTo>
                  <a:pt x="6644" y="15408"/>
                  <a:pt x="6656" y="15431"/>
                  <a:pt x="6685" y="15431"/>
                </a:cubicBezTo>
                <a:cubicBezTo>
                  <a:pt x="6736" y="15431"/>
                  <a:pt x="7127" y="16136"/>
                  <a:pt x="7127" y="16228"/>
                </a:cubicBezTo>
                <a:cubicBezTo>
                  <a:pt x="7127" y="16252"/>
                  <a:pt x="7048" y="16306"/>
                  <a:pt x="6950" y="16348"/>
                </a:cubicBezTo>
                <a:cubicBezTo>
                  <a:pt x="6784" y="16419"/>
                  <a:pt x="6576" y="16609"/>
                  <a:pt x="6664" y="16609"/>
                </a:cubicBezTo>
                <a:cubicBezTo>
                  <a:pt x="6732" y="16609"/>
                  <a:pt x="6570" y="16783"/>
                  <a:pt x="6288" y="17013"/>
                </a:cubicBezTo>
                <a:cubicBezTo>
                  <a:pt x="6083" y="17180"/>
                  <a:pt x="5988" y="17225"/>
                  <a:pt x="5887" y="17198"/>
                </a:cubicBezTo>
                <a:cubicBezTo>
                  <a:pt x="5814" y="17180"/>
                  <a:pt x="5655" y="17201"/>
                  <a:pt x="5530" y="17246"/>
                </a:cubicBezTo>
                <a:cubicBezTo>
                  <a:pt x="5281" y="17335"/>
                  <a:pt x="4403" y="17506"/>
                  <a:pt x="4189" y="17507"/>
                </a:cubicBezTo>
                <a:cubicBezTo>
                  <a:pt x="4034" y="17507"/>
                  <a:pt x="3382" y="17707"/>
                  <a:pt x="3294" y="17781"/>
                </a:cubicBezTo>
                <a:cubicBezTo>
                  <a:pt x="3262" y="17809"/>
                  <a:pt x="2980" y="17965"/>
                  <a:pt x="2666" y="18127"/>
                </a:cubicBezTo>
                <a:cubicBezTo>
                  <a:pt x="2352" y="18289"/>
                  <a:pt x="2087" y="18440"/>
                  <a:pt x="2077" y="18464"/>
                </a:cubicBezTo>
                <a:cubicBezTo>
                  <a:pt x="2068" y="18488"/>
                  <a:pt x="1951" y="18561"/>
                  <a:pt x="1819" y="18627"/>
                </a:cubicBezTo>
                <a:cubicBezTo>
                  <a:pt x="1567" y="18753"/>
                  <a:pt x="1251" y="19157"/>
                  <a:pt x="1251" y="19353"/>
                </a:cubicBezTo>
                <a:cubicBezTo>
                  <a:pt x="1251" y="19412"/>
                  <a:pt x="1222" y="19529"/>
                  <a:pt x="1188" y="19616"/>
                </a:cubicBezTo>
                <a:cubicBezTo>
                  <a:pt x="1153" y="19703"/>
                  <a:pt x="1120" y="19799"/>
                  <a:pt x="1111" y="19830"/>
                </a:cubicBezTo>
                <a:cubicBezTo>
                  <a:pt x="1102" y="19861"/>
                  <a:pt x="1057" y="20000"/>
                  <a:pt x="1013" y="20139"/>
                </a:cubicBezTo>
                <a:cubicBezTo>
                  <a:pt x="968" y="20277"/>
                  <a:pt x="910" y="20467"/>
                  <a:pt x="885" y="20560"/>
                </a:cubicBezTo>
                <a:cubicBezTo>
                  <a:pt x="812" y="20828"/>
                  <a:pt x="676" y="20777"/>
                  <a:pt x="697" y="20489"/>
                </a:cubicBezTo>
                <a:cubicBezTo>
                  <a:pt x="710" y="20309"/>
                  <a:pt x="695" y="20251"/>
                  <a:pt x="635" y="20251"/>
                </a:cubicBezTo>
                <a:cubicBezTo>
                  <a:pt x="539" y="20251"/>
                  <a:pt x="324" y="20620"/>
                  <a:pt x="193" y="21008"/>
                </a:cubicBezTo>
                <a:cubicBezTo>
                  <a:pt x="141" y="21162"/>
                  <a:pt x="76" y="21332"/>
                  <a:pt x="49" y="21385"/>
                </a:cubicBezTo>
                <a:cubicBezTo>
                  <a:pt x="22" y="21439"/>
                  <a:pt x="0" y="21509"/>
                  <a:pt x="0" y="21540"/>
                </a:cubicBezTo>
                <a:cubicBezTo>
                  <a:pt x="0" y="21578"/>
                  <a:pt x="3531" y="21596"/>
                  <a:pt x="10717" y="21596"/>
                </a:cubicBezTo>
                <a:lnTo>
                  <a:pt x="21600" y="21596"/>
                </a:lnTo>
                <a:lnTo>
                  <a:pt x="21598" y="20115"/>
                </a:lnTo>
                <a:cubicBezTo>
                  <a:pt x="21597" y="19387"/>
                  <a:pt x="21580" y="18794"/>
                  <a:pt x="21557" y="18794"/>
                </a:cubicBezTo>
                <a:cubicBezTo>
                  <a:pt x="21534" y="18794"/>
                  <a:pt x="21307" y="18615"/>
                  <a:pt x="21054" y="18395"/>
                </a:cubicBezTo>
                <a:cubicBezTo>
                  <a:pt x="20894" y="18256"/>
                  <a:pt x="20811" y="18172"/>
                  <a:pt x="20723" y="18086"/>
                </a:cubicBezTo>
                <a:lnTo>
                  <a:pt x="20691" y="18127"/>
                </a:lnTo>
                <a:lnTo>
                  <a:pt x="20398" y="17881"/>
                </a:lnTo>
                <a:cubicBezTo>
                  <a:pt x="20236" y="17746"/>
                  <a:pt x="19929" y="17507"/>
                  <a:pt x="19717" y="17348"/>
                </a:cubicBezTo>
                <a:cubicBezTo>
                  <a:pt x="19508" y="17192"/>
                  <a:pt x="19425" y="17105"/>
                  <a:pt x="19385" y="17030"/>
                </a:cubicBezTo>
                <a:cubicBezTo>
                  <a:pt x="19334" y="17000"/>
                  <a:pt x="19284" y="16972"/>
                  <a:pt x="19194" y="16900"/>
                </a:cubicBezTo>
                <a:cubicBezTo>
                  <a:pt x="19036" y="16775"/>
                  <a:pt x="18834" y="16640"/>
                  <a:pt x="18744" y="16600"/>
                </a:cubicBezTo>
                <a:cubicBezTo>
                  <a:pt x="18528" y="16504"/>
                  <a:pt x="18425" y="16437"/>
                  <a:pt x="18394" y="16378"/>
                </a:cubicBezTo>
                <a:cubicBezTo>
                  <a:pt x="18237" y="16274"/>
                  <a:pt x="18097" y="16166"/>
                  <a:pt x="17992" y="16039"/>
                </a:cubicBezTo>
                <a:cubicBezTo>
                  <a:pt x="17866" y="15888"/>
                  <a:pt x="17607" y="15658"/>
                  <a:pt x="17416" y="15529"/>
                </a:cubicBezTo>
                <a:cubicBezTo>
                  <a:pt x="17140" y="15343"/>
                  <a:pt x="17045" y="15242"/>
                  <a:pt x="16963" y="15040"/>
                </a:cubicBezTo>
                <a:cubicBezTo>
                  <a:pt x="16682" y="14356"/>
                  <a:pt x="16591" y="14228"/>
                  <a:pt x="16272" y="14061"/>
                </a:cubicBezTo>
                <a:cubicBezTo>
                  <a:pt x="15907" y="13871"/>
                  <a:pt x="15856" y="13792"/>
                  <a:pt x="15929" y="13537"/>
                </a:cubicBezTo>
                <a:cubicBezTo>
                  <a:pt x="15961" y="13423"/>
                  <a:pt x="16010" y="13216"/>
                  <a:pt x="16035" y="13077"/>
                </a:cubicBezTo>
                <a:cubicBezTo>
                  <a:pt x="16073" y="12869"/>
                  <a:pt x="16099" y="12829"/>
                  <a:pt x="16187" y="12845"/>
                </a:cubicBezTo>
                <a:cubicBezTo>
                  <a:pt x="16246" y="12855"/>
                  <a:pt x="16377" y="12875"/>
                  <a:pt x="16477" y="12892"/>
                </a:cubicBezTo>
                <a:cubicBezTo>
                  <a:pt x="16837" y="12952"/>
                  <a:pt x="16993" y="12764"/>
                  <a:pt x="17221" y="12006"/>
                </a:cubicBezTo>
                <a:cubicBezTo>
                  <a:pt x="17489" y="11114"/>
                  <a:pt x="17587" y="10863"/>
                  <a:pt x="17767" y="10579"/>
                </a:cubicBezTo>
                <a:cubicBezTo>
                  <a:pt x="18016" y="10188"/>
                  <a:pt x="18088" y="9871"/>
                  <a:pt x="18016" y="9473"/>
                </a:cubicBezTo>
                <a:cubicBezTo>
                  <a:pt x="17945" y="9075"/>
                  <a:pt x="17824" y="8885"/>
                  <a:pt x="17607" y="8826"/>
                </a:cubicBezTo>
                <a:cubicBezTo>
                  <a:pt x="17422" y="8776"/>
                  <a:pt x="17414" y="8735"/>
                  <a:pt x="17512" y="8341"/>
                </a:cubicBezTo>
                <a:cubicBezTo>
                  <a:pt x="17543" y="8218"/>
                  <a:pt x="17581" y="7777"/>
                  <a:pt x="17599" y="7360"/>
                </a:cubicBezTo>
                <a:cubicBezTo>
                  <a:pt x="17618" y="6916"/>
                  <a:pt x="17670" y="6454"/>
                  <a:pt x="17727" y="6240"/>
                </a:cubicBezTo>
                <a:cubicBezTo>
                  <a:pt x="17806" y="5939"/>
                  <a:pt x="17814" y="5779"/>
                  <a:pt x="17777" y="5315"/>
                </a:cubicBezTo>
                <a:cubicBezTo>
                  <a:pt x="17714" y="4527"/>
                  <a:pt x="17708" y="4471"/>
                  <a:pt x="17578" y="3977"/>
                </a:cubicBezTo>
                <a:cubicBezTo>
                  <a:pt x="17446" y="3475"/>
                  <a:pt x="17351" y="3268"/>
                  <a:pt x="17133" y="2995"/>
                </a:cubicBezTo>
                <a:cubicBezTo>
                  <a:pt x="17049" y="2889"/>
                  <a:pt x="16991" y="2784"/>
                  <a:pt x="17005" y="2761"/>
                </a:cubicBezTo>
                <a:cubicBezTo>
                  <a:pt x="17019" y="2738"/>
                  <a:pt x="16938" y="2620"/>
                  <a:pt x="16825" y="2498"/>
                </a:cubicBezTo>
                <a:cubicBezTo>
                  <a:pt x="16713" y="2375"/>
                  <a:pt x="16438" y="2069"/>
                  <a:pt x="16213" y="1819"/>
                </a:cubicBezTo>
                <a:cubicBezTo>
                  <a:pt x="15989" y="1569"/>
                  <a:pt x="15738" y="1341"/>
                  <a:pt x="15656" y="1312"/>
                </a:cubicBezTo>
                <a:cubicBezTo>
                  <a:pt x="15573" y="1282"/>
                  <a:pt x="15507" y="1233"/>
                  <a:pt x="15507" y="1200"/>
                </a:cubicBezTo>
                <a:cubicBezTo>
                  <a:pt x="15507" y="1168"/>
                  <a:pt x="15482" y="1140"/>
                  <a:pt x="15451" y="1140"/>
                </a:cubicBezTo>
                <a:cubicBezTo>
                  <a:pt x="15421" y="1140"/>
                  <a:pt x="15254" y="1039"/>
                  <a:pt x="15078" y="916"/>
                </a:cubicBezTo>
                <a:cubicBezTo>
                  <a:pt x="14903" y="792"/>
                  <a:pt x="14721" y="692"/>
                  <a:pt x="14676" y="692"/>
                </a:cubicBezTo>
                <a:cubicBezTo>
                  <a:pt x="14562" y="692"/>
                  <a:pt x="14215" y="537"/>
                  <a:pt x="14174" y="468"/>
                </a:cubicBezTo>
                <a:cubicBezTo>
                  <a:pt x="14155" y="436"/>
                  <a:pt x="14093" y="412"/>
                  <a:pt x="14036" y="412"/>
                </a:cubicBezTo>
                <a:cubicBezTo>
                  <a:pt x="13980" y="412"/>
                  <a:pt x="13913" y="374"/>
                  <a:pt x="13887" y="326"/>
                </a:cubicBezTo>
                <a:cubicBezTo>
                  <a:pt x="13849" y="255"/>
                  <a:pt x="13810" y="250"/>
                  <a:pt x="13680" y="301"/>
                </a:cubicBezTo>
                <a:cubicBezTo>
                  <a:pt x="13543" y="354"/>
                  <a:pt x="13509" y="347"/>
                  <a:pt x="13433" y="250"/>
                </a:cubicBezTo>
                <a:cubicBezTo>
                  <a:pt x="13373" y="174"/>
                  <a:pt x="13327" y="157"/>
                  <a:pt x="13289" y="196"/>
                </a:cubicBezTo>
                <a:cubicBezTo>
                  <a:pt x="13251" y="235"/>
                  <a:pt x="13203" y="234"/>
                  <a:pt x="13133" y="195"/>
                </a:cubicBezTo>
                <a:cubicBezTo>
                  <a:pt x="13001" y="119"/>
                  <a:pt x="12408" y="23"/>
                  <a:pt x="12378" y="73"/>
                </a:cubicBezTo>
                <a:cubicBezTo>
                  <a:pt x="12353" y="115"/>
                  <a:pt x="12209" y="109"/>
                  <a:pt x="12078" y="60"/>
                </a:cubicBezTo>
                <a:cubicBezTo>
                  <a:pt x="11985" y="25"/>
                  <a:pt x="11905" y="6"/>
                  <a:pt x="11849" y="1"/>
                </a:cubicBezTo>
                <a:close/>
              </a:path>
            </a:pathLst>
          </a:custGeom>
          <a:ln w="12700">
            <a:miter lim="400000"/>
          </a:ln>
        </p:spPr>
      </p:pic>
      <p:sp>
        <p:nvSpPr>
          <p:cNvPr id="907" name="Shape 907"/>
          <p:cNvSpPr/>
          <p:nvPr/>
        </p:nvSpPr>
        <p:spPr>
          <a:xfrm>
            <a:off x="2930174" y="2624452"/>
            <a:ext cx="17630384" cy="5349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latin typeface="Arial Black"/>
                <a:ea typeface="Arial Black"/>
                <a:cs typeface="Arial Black"/>
                <a:sym typeface="Arial Black"/>
              </a:defRPr>
            </a:lvl1pPr>
          </a:lstStyle>
          <a:p>
            <a:pPr/>
            <a:r>
              <a:t>Precisamos ser cuidadosos para não usarmos Deus como um curinga para as nossas decisões. Só porque nós oramos não quer dizer que nossas decisões serão corretas.</a:t>
            </a:r>
          </a:p>
        </p:txBody>
      </p:sp>
      <p:pic>
        <p:nvPicPr>
          <p:cNvPr id="908"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909" name="Shape 909"/>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910"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911" name="Screenshot 2016-11-04 09.39.05.png"/>
          <p:cNvPicPr>
            <a:picLocks noChangeAspect="1"/>
          </p:cNvPicPr>
          <p:nvPr/>
        </p:nvPicPr>
        <p:blipFill>
          <a:blip r:embed="rId4">
            <a:extLst/>
          </a:blip>
          <a:srcRect l="53666" t="57797" r="36940" b="27628"/>
          <a:stretch>
            <a:fillRect/>
          </a:stretch>
        </p:blipFill>
        <p:spPr>
          <a:xfrm>
            <a:off x="19575511" y="8985314"/>
            <a:ext cx="2285203" cy="1999060"/>
          </a:xfrm>
          <a:prstGeom prst="rect">
            <a:avLst/>
          </a:prstGeom>
          <a:ln w="12700">
            <a:miter lim="400000"/>
          </a:ln>
        </p:spPr>
      </p:pic>
      <p:sp>
        <p:nvSpPr>
          <p:cNvPr id="912" name="Shape 912"/>
          <p:cNvSpPr/>
          <p:nvPr/>
        </p:nvSpPr>
        <p:spPr>
          <a:xfrm>
            <a:off x="7174827" y="10296819"/>
            <a:ext cx="4897923"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14" name="Shape 914"/>
          <p:cNvSpPr/>
          <p:nvPr/>
        </p:nvSpPr>
        <p:spPr>
          <a:xfrm>
            <a:off x="3994267" y="3214687"/>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1.</a:t>
            </a:r>
          </a:p>
        </p:txBody>
      </p:sp>
      <p:sp>
        <p:nvSpPr>
          <p:cNvPr id="915" name="Shape 915"/>
          <p:cNvSpPr/>
          <p:nvPr/>
        </p:nvSpPr>
        <p:spPr>
          <a:xfrm>
            <a:off x="3994546" y="4822031"/>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2.</a:t>
            </a:r>
          </a:p>
        </p:txBody>
      </p:sp>
      <p:sp>
        <p:nvSpPr>
          <p:cNvPr id="916" name="Shape 916"/>
          <p:cNvSpPr/>
          <p:nvPr/>
        </p:nvSpPr>
        <p:spPr>
          <a:xfrm>
            <a:off x="3994546" y="6429375"/>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3.</a:t>
            </a:r>
          </a:p>
        </p:txBody>
      </p:sp>
      <p:sp>
        <p:nvSpPr>
          <p:cNvPr id="917" name="Shape 917"/>
          <p:cNvSpPr/>
          <p:nvPr/>
        </p:nvSpPr>
        <p:spPr>
          <a:xfrm>
            <a:off x="3994546" y="8036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4.</a:t>
            </a:r>
          </a:p>
        </p:txBody>
      </p:sp>
      <p:sp>
        <p:nvSpPr>
          <p:cNvPr id="918" name="Shape 918"/>
          <p:cNvSpPr/>
          <p:nvPr/>
        </p:nvSpPr>
        <p:spPr>
          <a:xfrm>
            <a:off x="3940968" y="9644062"/>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5.</a:t>
            </a:r>
          </a:p>
        </p:txBody>
      </p:sp>
      <p:pic>
        <p:nvPicPr>
          <p:cNvPr id="919" name="justdosomething.png"/>
          <p:cNvPicPr>
            <a:picLocks noChangeAspect="1"/>
          </p:cNvPicPr>
          <p:nvPr/>
        </p:nvPicPr>
        <p:blipFill>
          <a:blip r:embed="rId2">
            <a:extLst/>
          </a:blip>
          <a:stretch>
            <a:fillRect/>
          </a:stretch>
        </p:blipFill>
        <p:spPr>
          <a:xfrm>
            <a:off x="3042811" y="11629013"/>
            <a:ext cx="1398244" cy="1964532"/>
          </a:xfrm>
          <a:prstGeom prst="rect">
            <a:avLst/>
          </a:prstGeom>
          <a:ln w="12700">
            <a:miter lim="400000"/>
          </a:ln>
        </p:spPr>
      </p:pic>
      <p:sp>
        <p:nvSpPr>
          <p:cNvPr id="920" name="Shape 920"/>
          <p:cNvSpPr/>
          <p:nvPr/>
        </p:nvSpPr>
        <p:spPr>
          <a:xfrm>
            <a:off x="4653154" y="12626578"/>
            <a:ext cx="255385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43-54</a:t>
            </a:r>
          </a:p>
        </p:txBody>
      </p:sp>
      <p:sp>
        <p:nvSpPr>
          <p:cNvPr id="921" name="Shape 921"/>
          <p:cNvSpPr/>
          <p:nvPr/>
        </p:nvSpPr>
        <p:spPr>
          <a:xfrm>
            <a:off x="5030390" y="9635132"/>
            <a:ext cx="16252032" cy="10179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É subjetivo</a:t>
            </a:r>
          </a:p>
        </p:txBody>
      </p:sp>
      <p:sp>
        <p:nvSpPr>
          <p:cNvPr id="922" name="Shape 922"/>
          <p:cNvSpPr/>
          <p:nvPr/>
        </p:nvSpPr>
        <p:spPr>
          <a:xfrm>
            <a:off x="5083968" y="7636073"/>
            <a:ext cx="16252032" cy="1819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Solapa a responsabilidade individual, nossos deveres e iniciativas.</a:t>
            </a:r>
          </a:p>
        </p:txBody>
      </p:sp>
      <p:sp>
        <p:nvSpPr>
          <p:cNvPr id="923" name="Shape 923"/>
          <p:cNvSpPr/>
          <p:nvPr/>
        </p:nvSpPr>
        <p:spPr>
          <a:xfrm>
            <a:off x="5083968" y="4822031"/>
            <a:ext cx="1507983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5800">
                <a:solidFill>
                  <a:srgbClr val="FFFFFF"/>
                </a:solidFill>
                <a:latin typeface="+mj-lt"/>
                <a:ea typeface="+mj-ea"/>
                <a:cs typeface="+mj-cs"/>
                <a:sym typeface="Gill Sans"/>
              </a:defRPr>
            </a:lvl1pPr>
          </a:lstStyle>
          <a:p>
            <a:pPr/>
            <a:r>
              <a:t>Implica em termos um Deus esquivo.</a:t>
            </a:r>
          </a:p>
        </p:txBody>
      </p:sp>
      <p:sp>
        <p:nvSpPr>
          <p:cNvPr id="924" name="Shape 924"/>
          <p:cNvSpPr/>
          <p:nvPr/>
        </p:nvSpPr>
        <p:spPr>
          <a:xfrm>
            <a:off x="3049578" y="461764"/>
            <a:ext cx="18270142" cy="11303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6600">
                <a:solidFill>
                  <a:srgbClr val="FFFFFF"/>
                </a:solidFill>
                <a:latin typeface="+mj-lt"/>
                <a:ea typeface="+mj-ea"/>
                <a:cs typeface="+mj-cs"/>
                <a:sym typeface="Gill Sans"/>
              </a:defRPr>
            </a:lvl1pPr>
          </a:lstStyle>
          <a:p>
            <a:pPr/>
            <a:r>
              <a:t>5 Problemas com a abordagem convencional</a:t>
            </a:r>
          </a:p>
        </p:txBody>
      </p:sp>
      <p:sp>
        <p:nvSpPr>
          <p:cNvPr id="925" name="Shape 925"/>
          <p:cNvSpPr/>
          <p:nvPr/>
        </p:nvSpPr>
        <p:spPr>
          <a:xfrm>
            <a:off x="5083968" y="3214687"/>
            <a:ext cx="14285060"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Tende a focar em decisões que não são morais.</a:t>
            </a:r>
          </a:p>
        </p:txBody>
      </p:sp>
      <p:sp>
        <p:nvSpPr>
          <p:cNvPr id="926" name="Shape 926"/>
          <p:cNvSpPr/>
          <p:nvPr/>
        </p:nvSpPr>
        <p:spPr>
          <a:xfrm>
            <a:off x="5083968" y="6429375"/>
            <a:ext cx="16252032" cy="10179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Encoraja nossa preocupação com o futuro.</a:t>
            </a:r>
          </a:p>
        </p:txBody>
      </p:sp>
      <p:pic>
        <p:nvPicPr>
          <p:cNvPr id="927"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21"/>
                                        </p:tgtEl>
                                        <p:attrNameLst>
                                          <p:attrName>style.visibility</p:attrName>
                                        </p:attrNameLst>
                                      </p:cBhvr>
                                      <p:to>
                                        <p:strVal val="visible"/>
                                      </p:to>
                                    </p:set>
                                    <p:animEffect filter="dissolve" transition="in">
                                      <p:cBhvr>
                                        <p:cTn id="7" dur="500"/>
                                        <p:tgtEl>
                                          <p:spTgt spid="92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922"/>
                                        </p:tgtEl>
                                        <p:attrNameLst>
                                          <p:attrName>style.visibility</p:attrName>
                                        </p:attrNameLst>
                                      </p:cBhvr>
                                      <p:to>
                                        <p:strVal val="visible"/>
                                      </p:to>
                                    </p:set>
                                    <p:animEffect filter="dissolve" transition="in">
                                      <p:cBhvr>
                                        <p:cTn id="12" dur="500"/>
                                        <p:tgtEl>
                                          <p:spTgt spid="92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923"/>
                                        </p:tgtEl>
                                        <p:attrNameLst>
                                          <p:attrName>style.visibility</p:attrName>
                                        </p:attrNameLst>
                                      </p:cBhvr>
                                      <p:to>
                                        <p:strVal val="visible"/>
                                      </p:to>
                                    </p:set>
                                    <p:animEffect filter="dissolve" transition="in">
                                      <p:cBhvr>
                                        <p:cTn id="17" dur="500"/>
                                        <p:tgtEl>
                                          <p:spTgt spid="92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925"/>
                                        </p:tgtEl>
                                        <p:attrNameLst>
                                          <p:attrName>style.visibility</p:attrName>
                                        </p:attrNameLst>
                                      </p:cBhvr>
                                      <p:to>
                                        <p:strVal val="visible"/>
                                      </p:to>
                                    </p:set>
                                    <p:animEffect filter="dissolve" transition="in">
                                      <p:cBhvr>
                                        <p:cTn id="22" dur="500"/>
                                        <p:tgtEl>
                                          <p:spTgt spid="92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926"/>
                                        </p:tgtEl>
                                        <p:attrNameLst>
                                          <p:attrName>style.visibility</p:attrName>
                                        </p:attrNameLst>
                                      </p:cBhvr>
                                      <p:to>
                                        <p:strVal val="visible"/>
                                      </p:to>
                                    </p:set>
                                    <p:animEffect filter="dissolve" transition="in">
                                      <p:cBhvr>
                                        <p:cTn id="27" dur="500"/>
                                        <p:tgtEl>
                                          <p:spTgt spid="9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5" grpId="4"/>
      <p:bldP build="whole" bldLvl="1" animBg="1" rev="0" advAuto="0" spid="926" grpId="5"/>
      <p:bldP build="whole" bldLvl="1" animBg="1" rev="0" advAuto="0" spid="921" grpId="1"/>
      <p:bldP build="whole" bldLvl="1" animBg="1" rev="0" advAuto="0" spid="922" grpId="2"/>
      <p:bldP build="whole" bldLvl="1" animBg="1" rev="0" advAuto="0" spid="923" grpId="3"/>
    </p:bldLst>
  </p:timing>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929" name="justdosomething.png"/>
          <p:cNvPicPr>
            <a:picLocks noChangeAspect="1"/>
          </p:cNvPicPr>
          <p:nvPr/>
        </p:nvPicPr>
        <p:blipFill>
          <a:blip r:embed="rId2">
            <a:extLst/>
          </a:blip>
          <a:stretch>
            <a:fillRect/>
          </a:stretch>
        </p:blipFill>
        <p:spPr>
          <a:xfrm>
            <a:off x="19687748" y="11664732"/>
            <a:ext cx="1398245" cy="1964532"/>
          </a:xfrm>
          <a:prstGeom prst="rect">
            <a:avLst/>
          </a:prstGeom>
          <a:ln w="12700">
            <a:miter lim="400000"/>
          </a:ln>
        </p:spPr>
      </p:pic>
      <p:sp>
        <p:nvSpPr>
          <p:cNvPr id="930" name="Shape 930"/>
          <p:cNvSpPr/>
          <p:nvPr/>
        </p:nvSpPr>
        <p:spPr>
          <a:xfrm>
            <a:off x="17904811" y="11787187"/>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52</a:t>
            </a:r>
          </a:p>
        </p:txBody>
      </p:sp>
      <p:pic>
        <p:nvPicPr>
          <p:cNvPr id="931" name="Kevin-DeYoung.png"/>
          <p:cNvPicPr>
            <a:picLocks noChangeAspect="1"/>
          </p:cNvPicPr>
          <p:nvPr/>
        </p:nvPicPr>
        <p:blipFill>
          <a:blip r:embed="rId3">
            <a:extLst/>
          </a:blip>
          <a:srcRect l="750" t="3656" r="0" b="0"/>
          <a:stretch>
            <a:fillRect/>
          </a:stretch>
        </p:blipFill>
        <p:spPr>
          <a:xfrm>
            <a:off x="2513375" y="9077247"/>
            <a:ext cx="4722417" cy="4584143"/>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11848" y="1"/>
                </a:moveTo>
                <a:cubicBezTo>
                  <a:pt x="11792" y="-4"/>
                  <a:pt x="11761" y="7"/>
                  <a:pt x="11767" y="34"/>
                </a:cubicBezTo>
                <a:cubicBezTo>
                  <a:pt x="11783" y="116"/>
                  <a:pt x="11432" y="207"/>
                  <a:pt x="11353" y="141"/>
                </a:cubicBezTo>
                <a:cubicBezTo>
                  <a:pt x="11318" y="112"/>
                  <a:pt x="11224" y="98"/>
                  <a:pt x="11142" y="107"/>
                </a:cubicBezTo>
                <a:cubicBezTo>
                  <a:pt x="11060" y="117"/>
                  <a:pt x="10978" y="104"/>
                  <a:pt x="10962" y="78"/>
                </a:cubicBezTo>
                <a:cubicBezTo>
                  <a:pt x="10947" y="51"/>
                  <a:pt x="10868" y="48"/>
                  <a:pt x="10786" y="72"/>
                </a:cubicBezTo>
                <a:cubicBezTo>
                  <a:pt x="10704" y="96"/>
                  <a:pt x="10604" y="104"/>
                  <a:pt x="10565" y="91"/>
                </a:cubicBezTo>
                <a:cubicBezTo>
                  <a:pt x="10526" y="77"/>
                  <a:pt x="10397" y="133"/>
                  <a:pt x="10278" y="214"/>
                </a:cubicBezTo>
                <a:cubicBezTo>
                  <a:pt x="10159" y="295"/>
                  <a:pt x="10043" y="347"/>
                  <a:pt x="10019" y="332"/>
                </a:cubicBezTo>
                <a:cubicBezTo>
                  <a:pt x="9922" y="270"/>
                  <a:pt x="9589" y="416"/>
                  <a:pt x="9559" y="532"/>
                </a:cubicBezTo>
                <a:cubicBezTo>
                  <a:pt x="9535" y="626"/>
                  <a:pt x="9500" y="644"/>
                  <a:pt x="9390" y="616"/>
                </a:cubicBezTo>
                <a:cubicBezTo>
                  <a:pt x="9288" y="589"/>
                  <a:pt x="9239" y="607"/>
                  <a:pt x="9196" y="689"/>
                </a:cubicBezTo>
                <a:cubicBezTo>
                  <a:pt x="9151" y="775"/>
                  <a:pt x="9101" y="792"/>
                  <a:pt x="8955" y="767"/>
                </a:cubicBezTo>
                <a:cubicBezTo>
                  <a:pt x="8804" y="742"/>
                  <a:pt x="8758" y="757"/>
                  <a:pt x="8708" y="853"/>
                </a:cubicBezTo>
                <a:cubicBezTo>
                  <a:pt x="8674" y="919"/>
                  <a:pt x="8604" y="973"/>
                  <a:pt x="8552" y="973"/>
                </a:cubicBezTo>
                <a:cubicBezTo>
                  <a:pt x="8500" y="973"/>
                  <a:pt x="8402" y="1013"/>
                  <a:pt x="8336" y="1061"/>
                </a:cubicBezTo>
                <a:cubicBezTo>
                  <a:pt x="8269" y="1109"/>
                  <a:pt x="8194" y="1134"/>
                  <a:pt x="8167" y="1117"/>
                </a:cubicBezTo>
                <a:cubicBezTo>
                  <a:pt x="8140" y="1100"/>
                  <a:pt x="8105" y="1126"/>
                  <a:pt x="8087" y="1173"/>
                </a:cubicBezTo>
                <a:cubicBezTo>
                  <a:pt x="8069" y="1221"/>
                  <a:pt x="8009" y="1251"/>
                  <a:pt x="7956" y="1242"/>
                </a:cubicBezTo>
                <a:cubicBezTo>
                  <a:pt x="7892" y="1231"/>
                  <a:pt x="7866" y="1258"/>
                  <a:pt x="7876" y="1323"/>
                </a:cubicBezTo>
                <a:cubicBezTo>
                  <a:pt x="7885" y="1378"/>
                  <a:pt x="7828" y="1456"/>
                  <a:pt x="7740" y="1512"/>
                </a:cubicBezTo>
                <a:cubicBezTo>
                  <a:pt x="7544" y="1635"/>
                  <a:pt x="6801" y="2437"/>
                  <a:pt x="6800" y="2527"/>
                </a:cubicBezTo>
                <a:cubicBezTo>
                  <a:pt x="6800" y="2565"/>
                  <a:pt x="6741" y="2637"/>
                  <a:pt x="6666" y="2688"/>
                </a:cubicBezTo>
                <a:cubicBezTo>
                  <a:pt x="6574" y="2750"/>
                  <a:pt x="6518" y="2852"/>
                  <a:pt x="6495" y="3000"/>
                </a:cubicBezTo>
                <a:cubicBezTo>
                  <a:pt x="6476" y="3120"/>
                  <a:pt x="6389" y="3310"/>
                  <a:pt x="6303" y="3422"/>
                </a:cubicBezTo>
                <a:cubicBezTo>
                  <a:pt x="6216" y="3535"/>
                  <a:pt x="6131" y="3691"/>
                  <a:pt x="6112" y="3770"/>
                </a:cubicBezTo>
                <a:cubicBezTo>
                  <a:pt x="6093" y="3850"/>
                  <a:pt x="6037" y="3979"/>
                  <a:pt x="5987" y="4056"/>
                </a:cubicBezTo>
                <a:cubicBezTo>
                  <a:pt x="5845" y="4272"/>
                  <a:pt x="5827" y="4360"/>
                  <a:pt x="5907" y="4473"/>
                </a:cubicBezTo>
                <a:cubicBezTo>
                  <a:pt x="5970" y="4563"/>
                  <a:pt x="5966" y="4597"/>
                  <a:pt x="5872" y="4731"/>
                </a:cubicBezTo>
                <a:cubicBezTo>
                  <a:pt x="5782" y="4862"/>
                  <a:pt x="5773" y="4926"/>
                  <a:pt x="5814" y="5115"/>
                </a:cubicBezTo>
                <a:cubicBezTo>
                  <a:pt x="5879" y="5409"/>
                  <a:pt x="5799" y="6490"/>
                  <a:pt x="5695" y="6745"/>
                </a:cubicBezTo>
                <a:cubicBezTo>
                  <a:pt x="5650" y="6853"/>
                  <a:pt x="5604" y="7054"/>
                  <a:pt x="5593" y="7192"/>
                </a:cubicBezTo>
                <a:cubicBezTo>
                  <a:pt x="5574" y="7422"/>
                  <a:pt x="5560" y="7446"/>
                  <a:pt x="5399" y="7480"/>
                </a:cubicBezTo>
                <a:cubicBezTo>
                  <a:pt x="4896" y="7586"/>
                  <a:pt x="4750" y="8134"/>
                  <a:pt x="4941" y="9217"/>
                </a:cubicBezTo>
                <a:cubicBezTo>
                  <a:pt x="5003" y="9568"/>
                  <a:pt x="5094" y="10183"/>
                  <a:pt x="5143" y="10583"/>
                </a:cubicBezTo>
                <a:cubicBezTo>
                  <a:pt x="5276" y="11684"/>
                  <a:pt x="5383" y="11956"/>
                  <a:pt x="5724" y="12044"/>
                </a:cubicBezTo>
                <a:cubicBezTo>
                  <a:pt x="5922" y="12095"/>
                  <a:pt x="6035" y="12289"/>
                  <a:pt x="6036" y="12582"/>
                </a:cubicBezTo>
                <a:cubicBezTo>
                  <a:pt x="6036" y="12889"/>
                  <a:pt x="6071" y="13192"/>
                  <a:pt x="6119" y="13311"/>
                </a:cubicBezTo>
                <a:cubicBezTo>
                  <a:pt x="6140" y="13362"/>
                  <a:pt x="6150" y="13438"/>
                  <a:pt x="6143" y="13480"/>
                </a:cubicBezTo>
                <a:cubicBezTo>
                  <a:pt x="6136" y="13521"/>
                  <a:pt x="6146" y="13592"/>
                  <a:pt x="6165" y="13639"/>
                </a:cubicBezTo>
                <a:cubicBezTo>
                  <a:pt x="6184" y="13685"/>
                  <a:pt x="6207" y="13812"/>
                  <a:pt x="6217" y="13921"/>
                </a:cubicBezTo>
                <a:cubicBezTo>
                  <a:pt x="6227" y="14030"/>
                  <a:pt x="6255" y="14151"/>
                  <a:pt x="6279" y="14190"/>
                </a:cubicBezTo>
                <a:cubicBezTo>
                  <a:pt x="6303" y="14230"/>
                  <a:pt x="6321" y="14348"/>
                  <a:pt x="6321" y="14454"/>
                </a:cubicBezTo>
                <a:cubicBezTo>
                  <a:pt x="6321" y="14560"/>
                  <a:pt x="6345" y="14662"/>
                  <a:pt x="6373" y="14680"/>
                </a:cubicBezTo>
                <a:cubicBezTo>
                  <a:pt x="6452" y="14730"/>
                  <a:pt x="6696" y="15324"/>
                  <a:pt x="6662" y="15381"/>
                </a:cubicBezTo>
                <a:cubicBezTo>
                  <a:pt x="6646" y="15409"/>
                  <a:pt x="6656" y="15432"/>
                  <a:pt x="6686" y="15432"/>
                </a:cubicBezTo>
                <a:cubicBezTo>
                  <a:pt x="6737" y="15432"/>
                  <a:pt x="7127" y="16136"/>
                  <a:pt x="7127" y="16228"/>
                </a:cubicBezTo>
                <a:cubicBezTo>
                  <a:pt x="7127" y="16252"/>
                  <a:pt x="7048" y="16306"/>
                  <a:pt x="6951" y="16348"/>
                </a:cubicBezTo>
                <a:cubicBezTo>
                  <a:pt x="6784" y="16419"/>
                  <a:pt x="6577" y="16608"/>
                  <a:pt x="6666" y="16608"/>
                </a:cubicBezTo>
                <a:cubicBezTo>
                  <a:pt x="6734" y="16608"/>
                  <a:pt x="6570" y="16783"/>
                  <a:pt x="6288" y="17013"/>
                </a:cubicBezTo>
                <a:cubicBezTo>
                  <a:pt x="6083" y="17180"/>
                  <a:pt x="5990" y="17225"/>
                  <a:pt x="5889" y="17198"/>
                </a:cubicBezTo>
                <a:cubicBezTo>
                  <a:pt x="5816" y="17180"/>
                  <a:pt x="5655" y="17201"/>
                  <a:pt x="5531" y="17245"/>
                </a:cubicBezTo>
                <a:cubicBezTo>
                  <a:pt x="5282" y="17335"/>
                  <a:pt x="4404" y="17506"/>
                  <a:pt x="4190" y="17507"/>
                </a:cubicBezTo>
                <a:cubicBezTo>
                  <a:pt x="4035" y="17507"/>
                  <a:pt x="3382" y="17707"/>
                  <a:pt x="3295" y="17782"/>
                </a:cubicBezTo>
                <a:cubicBezTo>
                  <a:pt x="3263" y="17809"/>
                  <a:pt x="2981" y="17966"/>
                  <a:pt x="2667" y="18128"/>
                </a:cubicBezTo>
                <a:cubicBezTo>
                  <a:pt x="2352" y="18290"/>
                  <a:pt x="2086" y="18440"/>
                  <a:pt x="2077" y="18464"/>
                </a:cubicBezTo>
                <a:cubicBezTo>
                  <a:pt x="2067" y="18488"/>
                  <a:pt x="1951" y="18561"/>
                  <a:pt x="1819" y="18627"/>
                </a:cubicBezTo>
                <a:cubicBezTo>
                  <a:pt x="1567" y="18752"/>
                  <a:pt x="1251" y="19158"/>
                  <a:pt x="1251" y="19354"/>
                </a:cubicBezTo>
                <a:cubicBezTo>
                  <a:pt x="1251" y="19412"/>
                  <a:pt x="1224" y="19531"/>
                  <a:pt x="1189" y="19618"/>
                </a:cubicBezTo>
                <a:cubicBezTo>
                  <a:pt x="1154" y="19705"/>
                  <a:pt x="1120" y="19800"/>
                  <a:pt x="1111" y="19831"/>
                </a:cubicBezTo>
                <a:cubicBezTo>
                  <a:pt x="1102" y="19862"/>
                  <a:pt x="1057" y="20001"/>
                  <a:pt x="1013" y="20139"/>
                </a:cubicBezTo>
                <a:cubicBezTo>
                  <a:pt x="968" y="20278"/>
                  <a:pt x="911" y="20468"/>
                  <a:pt x="886" y="20560"/>
                </a:cubicBezTo>
                <a:cubicBezTo>
                  <a:pt x="813" y="20829"/>
                  <a:pt x="676" y="20777"/>
                  <a:pt x="697" y="20489"/>
                </a:cubicBezTo>
                <a:cubicBezTo>
                  <a:pt x="710" y="20309"/>
                  <a:pt x="694" y="20252"/>
                  <a:pt x="634" y="20252"/>
                </a:cubicBezTo>
                <a:cubicBezTo>
                  <a:pt x="538" y="20252"/>
                  <a:pt x="325" y="20619"/>
                  <a:pt x="194" y="21007"/>
                </a:cubicBezTo>
                <a:cubicBezTo>
                  <a:pt x="142" y="21161"/>
                  <a:pt x="76" y="21333"/>
                  <a:pt x="49" y="21387"/>
                </a:cubicBezTo>
                <a:cubicBezTo>
                  <a:pt x="22" y="21440"/>
                  <a:pt x="0" y="21509"/>
                  <a:pt x="0" y="21540"/>
                </a:cubicBezTo>
                <a:cubicBezTo>
                  <a:pt x="0" y="21578"/>
                  <a:pt x="3533" y="21596"/>
                  <a:pt x="10719" y="21596"/>
                </a:cubicBezTo>
                <a:lnTo>
                  <a:pt x="21600" y="21596"/>
                </a:lnTo>
                <a:lnTo>
                  <a:pt x="21598" y="20115"/>
                </a:lnTo>
                <a:cubicBezTo>
                  <a:pt x="21597" y="19388"/>
                  <a:pt x="21581" y="18793"/>
                  <a:pt x="21558" y="18793"/>
                </a:cubicBezTo>
                <a:cubicBezTo>
                  <a:pt x="21535" y="18793"/>
                  <a:pt x="21307" y="18615"/>
                  <a:pt x="21054" y="18395"/>
                </a:cubicBezTo>
                <a:cubicBezTo>
                  <a:pt x="20894" y="18257"/>
                  <a:pt x="20811" y="18172"/>
                  <a:pt x="20723" y="18087"/>
                </a:cubicBezTo>
                <a:lnTo>
                  <a:pt x="20691" y="18128"/>
                </a:lnTo>
                <a:lnTo>
                  <a:pt x="20398" y="17881"/>
                </a:lnTo>
                <a:cubicBezTo>
                  <a:pt x="20237" y="17746"/>
                  <a:pt x="19930" y="17508"/>
                  <a:pt x="19718" y="17350"/>
                </a:cubicBezTo>
                <a:cubicBezTo>
                  <a:pt x="19509" y="17194"/>
                  <a:pt x="19425" y="17105"/>
                  <a:pt x="19385" y="17030"/>
                </a:cubicBezTo>
                <a:cubicBezTo>
                  <a:pt x="19334" y="17000"/>
                  <a:pt x="19285" y="16973"/>
                  <a:pt x="19195" y="16901"/>
                </a:cubicBezTo>
                <a:cubicBezTo>
                  <a:pt x="19037" y="16776"/>
                  <a:pt x="18833" y="16642"/>
                  <a:pt x="18743" y="16602"/>
                </a:cubicBezTo>
                <a:cubicBezTo>
                  <a:pt x="18527" y="16506"/>
                  <a:pt x="18426" y="16438"/>
                  <a:pt x="18394" y="16380"/>
                </a:cubicBezTo>
                <a:cubicBezTo>
                  <a:pt x="18238" y="16276"/>
                  <a:pt x="18097" y="16166"/>
                  <a:pt x="17991" y="16039"/>
                </a:cubicBezTo>
                <a:cubicBezTo>
                  <a:pt x="17866" y="15888"/>
                  <a:pt x="17607" y="15658"/>
                  <a:pt x="17416" y="15529"/>
                </a:cubicBezTo>
                <a:cubicBezTo>
                  <a:pt x="17140" y="15343"/>
                  <a:pt x="17046" y="15242"/>
                  <a:pt x="16964" y="15041"/>
                </a:cubicBezTo>
                <a:cubicBezTo>
                  <a:pt x="16684" y="14357"/>
                  <a:pt x="16593" y="14229"/>
                  <a:pt x="16274" y="14063"/>
                </a:cubicBezTo>
                <a:cubicBezTo>
                  <a:pt x="15909" y="13872"/>
                  <a:pt x="15857" y="13795"/>
                  <a:pt x="15929" y="13539"/>
                </a:cubicBezTo>
                <a:cubicBezTo>
                  <a:pt x="15962" y="13425"/>
                  <a:pt x="16009" y="13216"/>
                  <a:pt x="16034" y="13078"/>
                </a:cubicBezTo>
                <a:cubicBezTo>
                  <a:pt x="16072" y="12870"/>
                  <a:pt x="16100" y="12830"/>
                  <a:pt x="16189" y="12846"/>
                </a:cubicBezTo>
                <a:cubicBezTo>
                  <a:pt x="16248" y="12856"/>
                  <a:pt x="16377" y="12876"/>
                  <a:pt x="16477" y="12892"/>
                </a:cubicBezTo>
                <a:cubicBezTo>
                  <a:pt x="16837" y="12952"/>
                  <a:pt x="16994" y="12764"/>
                  <a:pt x="17222" y="12006"/>
                </a:cubicBezTo>
                <a:cubicBezTo>
                  <a:pt x="17489" y="11114"/>
                  <a:pt x="17587" y="10864"/>
                  <a:pt x="17768" y="10580"/>
                </a:cubicBezTo>
                <a:cubicBezTo>
                  <a:pt x="18016" y="10189"/>
                  <a:pt x="18088" y="9873"/>
                  <a:pt x="18017" y="9475"/>
                </a:cubicBezTo>
                <a:cubicBezTo>
                  <a:pt x="17945" y="9077"/>
                  <a:pt x="17825" y="8887"/>
                  <a:pt x="17608" y="8828"/>
                </a:cubicBezTo>
                <a:cubicBezTo>
                  <a:pt x="17423" y="8777"/>
                  <a:pt x="17414" y="8737"/>
                  <a:pt x="17512" y="8343"/>
                </a:cubicBezTo>
                <a:cubicBezTo>
                  <a:pt x="17543" y="8220"/>
                  <a:pt x="17582" y="7778"/>
                  <a:pt x="17599" y="7362"/>
                </a:cubicBezTo>
                <a:cubicBezTo>
                  <a:pt x="17618" y="6918"/>
                  <a:pt x="17670" y="6456"/>
                  <a:pt x="17726" y="6242"/>
                </a:cubicBezTo>
                <a:cubicBezTo>
                  <a:pt x="17805" y="5941"/>
                  <a:pt x="17814" y="5780"/>
                  <a:pt x="17777" y="5316"/>
                </a:cubicBezTo>
                <a:cubicBezTo>
                  <a:pt x="17714" y="4529"/>
                  <a:pt x="17707" y="4472"/>
                  <a:pt x="17577" y="3978"/>
                </a:cubicBezTo>
                <a:cubicBezTo>
                  <a:pt x="17445" y="3476"/>
                  <a:pt x="17350" y="3269"/>
                  <a:pt x="17133" y="2996"/>
                </a:cubicBezTo>
                <a:cubicBezTo>
                  <a:pt x="17049" y="2891"/>
                  <a:pt x="16992" y="2783"/>
                  <a:pt x="17006" y="2761"/>
                </a:cubicBezTo>
                <a:cubicBezTo>
                  <a:pt x="17019" y="2738"/>
                  <a:pt x="16938" y="2621"/>
                  <a:pt x="16826" y="2499"/>
                </a:cubicBezTo>
                <a:cubicBezTo>
                  <a:pt x="16713" y="2376"/>
                  <a:pt x="16439" y="2070"/>
                  <a:pt x="16214" y="1820"/>
                </a:cubicBezTo>
                <a:cubicBezTo>
                  <a:pt x="15990" y="1570"/>
                  <a:pt x="15739" y="1343"/>
                  <a:pt x="15657" y="1313"/>
                </a:cubicBezTo>
                <a:cubicBezTo>
                  <a:pt x="15574" y="1284"/>
                  <a:pt x="15506" y="1234"/>
                  <a:pt x="15506" y="1201"/>
                </a:cubicBezTo>
                <a:cubicBezTo>
                  <a:pt x="15506" y="1169"/>
                  <a:pt x="15482" y="1141"/>
                  <a:pt x="15452" y="1141"/>
                </a:cubicBezTo>
                <a:cubicBezTo>
                  <a:pt x="15421" y="1141"/>
                  <a:pt x="15253" y="1040"/>
                  <a:pt x="15078" y="917"/>
                </a:cubicBezTo>
                <a:cubicBezTo>
                  <a:pt x="14902" y="794"/>
                  <a:pt x="14722" y="693"/>
                  <a:pt x="14677" y="693"/>
                </a:cubicBezTo>
                <a:cubicBezTo>
                  <a:pt x="14563" y="693"/>
                  <a:pt x="14215" y="537"/>
                  <a:pt x="14174" y="468"/>
                </a:cubicBezTo>
                <a:cubicBezTo>
                  <a:pt x="14155" y="437"/>
                  <a:pt x="14094" y="412"/>
                  <a:pt x="14038" y="412"/>
                </a:cubicBezTo>
                <a:cubicBezTo>
                  <a:pt x="13981" y="412"/>
                  <a:pt x="13913" y="376"/>
                  <a:pt x="13887" y="328"/>
                </a:cubicBezTo>
                <a:cubicBezTo>
                  <a:pt x="13848" y="257"/>
                  <a:pt x="13810" y="251"/>
                  <a:pt x="13680" y="302"/>
                </a:cubicBezTo>
                <a:cubicBezTo>
                  <a:pt x="13543" y="355"/>
                  <a:pt x="13509" y="348"/>
                  <a:pt x="13433" y="251"/>
                </a:cubicBezTo>
                <a:cubicBezTo>
                  <a:pt x="13373" y="175"/>
                  <a:pt x="13327" y="158"/>
                  <a:pt x="13290" y="197"/>
                </a:cubicBezTo>
                <a:cubicBezTo>
                  <a:pt x="13252" y="236"/>
                  <a:pt x="13203" y="235"/>
                  <a:pt x="13134" y="195"/>
                </a:cubicBezTo>
                <a:cubicBezTo>
                  <a:pt x="13001" y="119"/>
                  <a:pt x="12408" y="26"/>
                  <a:pt x="12378" y="76"/>
                </a:cubicBezTo>
                <a:cubicBezTo>
                  <a:pt x="12353" y="118"/>
                  <a:pt x="12209" y="110"/>
                  <a:pt x="12079" y="61"/>
                </a:cubicBezTo>
                <a:cubicBezTo>
                  <a:pt x="11986" y="26"/>
                  <a:pt x="11904" y="6"/>
                  <a:pt x="11848" y="1"/>
                </a:cubicBezTo>
                <a:close/>
              </a:path>
            </a:pathLst>
          </a:custGeom>
          <a:ln w="12700">
            <a:miter lim="400000"/>
          </a:ln>
        </p:spPr>
      </p:pic>
      <p:sp>
        <p:nvSpPr>
          <p:cNvPr id="932" name="Shape 932"/>
          <p:cNvSpPr/>
          <p:nvPr/>
        </p:nvSpPr>
        <p:spPr>
          <a:xfrm>
            <a:off x="2528472" y="953764"/>
            <a:ext cx="18324969" cy="8474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latin typeface="Arial Black"/>
                <a:ea typeface="Arial Black"/>
                <a:cs typeface="Arial Black"/>
                <a:sym typeface="Arial Black"/>
              </a:defRPr>
            </a:lvl1pPr>
          </a:lstStyle>
          <a:p>
            <a:pPr/>
            <a:r>
              <a:t>Algumas vezes nossas decisões são subjetivas. Nem sempre isto é ruim. Ás vezes seguimos um palpite ou intuição ou algum sentimento interior...O que é ruim é quando nós nos escravizamos neste tipo de subjetivismo. Assim nunca nos arriscamos porque nunca sentimos paz em relação as decisões que tomamos.</a:t>
            </a:r>
          </a:p>
        </p:txBody>
      </p:sp>
      <p:pic>
        <p:nvPicPr>
          <p:cNvPr id="933"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934" name="Shape 934"/>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935"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936" name="Screenshot 2016-11-04 09.39.05.png"/>
          <p:cNvPicPr>
            <a:picLocks noChangeAspect="1"/>
          </p:cNvPicPr>
          <p:nvPr/>
        </p:nvPicPr>
        <p:blipFill>
          <a:blip r:embed="rId4">
            <a:extLst/>
          </a:blip>
          <a:srcRect l="53666" t="57797" r="36940" b="27628"/>
          <a:stretch>
            <a:fillRect/>
          </a:stretch>
        </p:blipFill>
        <p:spPr>
          <a:xfrm>
            <a:off x="19575511" y="8985314"/>
            <a:ext cx="2285203" cy="1999060"/>
          </a:xfrm>
          <a:prstGeom prst="rect">
            <a:avLst/>
          </a:prstGeom>
          <a:ln w="12700">
            <a:miter lim="400000"/>
          </a:ln>
        </p:spPr>
      </p:pic>
      <p:sp>
        <p:nvSpPr>
          <p:cNvPr id="937" name="Shape 937"/>
          <p:cNvSpPr/>
          <p:nvPr/>
        </p:nvSpPr>
        <p:spPr>
          <a:xfrm>
            <a:off x="7174827" y="10296819"/>
            <a:ext cx="4897923"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39" name="Shape 939"/>
          <p:cNvSpPr/>
          <p:nvPr/>
        </p:nvSpPr>
        <p:spPr>
          <a:xfrm>
            <a:off x="3049578" y="616148"/>
            <a:ext cx="18270142" cy="1893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E se nós espiritualizamos a abordagem convencional fazendo uso da Palavra de Deus</a:t>
            </a:r>
          </a:p>
        </p:txBody>
      </p:sp>
      <p:pic>
        <p:nvPicPr>
          <p:cNvPr id="940" name="Woman-Praying-Bible.tiff"/>
          <p:cNvPicPr>
            <a:picLocks noChangeAspect="1"/>
          </p:cNvPicPr>
          <p:nvPr/>
        </p:nvPicPr>
        <p:blipFill>
          <a:blip r:embed="rId2">
            <a:extLst/>
          </a:blip>
          <a:stretch>
            <a:fillRect/>
          </a:stretch>
        </p:blipFill>
        <p:spPr>
          <a:xfrm>
            <a:off x="5353753" y="3165938"/>
            <a:ext cx="13658635" cy="9062905"/>
          </a:xfrm>
          <a:prstGeom prst="rect">
            <a:avLst/>
          </a:prstGeom>
          <a:ln w="12700">
            <a:miter lim="400000"/>
          </a:ln>
        </p:spPr>
      </p:pic>
      <p:pic>
        <p:nvPicPr>
          <p:cNvPr id="941"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43" name="Shape 943"/>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944" name="Shape 944"/>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Teologia Rhema</a:t>
            </a:r>
          </a:p>
        </p:txBody>
      </p:sp>
      <p:sp>
        <p:nvSpPr>
          <p:cNvPr id="945" name="Shape 945"/>
          <p:cNvSpPr/>
          <p:nvPr/>
        </p:nvSpPr>
        <p:spPr>
          <a:xfrm>
            <a:off x="3655218" y="3232150"/>
            <a:ext cx="17287876" cy="72517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marL="81280" marR="81280" defTabSz="1821656">
              <a:buClr>
                <a:srgbClr val="FFFFFF"/>
              </a:buClr>
              <a:buFont typeface="Helvetica"/>
              <a:defRPr sz="6600">
                <a:solidFill>
                  <a:srgbClr val="FFFFFF"/>
                </a:solidFill>
                <a:uFill>
                  <a:solidFill>
                    <a:srgbClr val="FFFFFF"/>
                  </a:solidFill>
                </a:uFill>
                <a:latin typeface="Helvetica Neue"/>
                <a:ea typeface="Helvetica Neue"/>
                <a:cs typeface="Helvetica Neue"/>
                <a:sym typeface="Helvetica Neue"/>
              </a:defRPr>
            </a:lvl1pPr>
          </a:lstStyle>
          <a:p>
            <a:pPr/>
            <a:r>
              <a:t>É uma abordagem bíblica que crê que Deus revela ao leitor interpretações bíblicas pessoais e individuais e estas interpretações possuem autoridade bíblica mesmo que sejam completamente desconectadas do contexto original da passagem a que se refiram. </a:t>
            </a:r>
          </a:p>
        </p:txBody>
      </p:sp>
      <p:pic>
        <p:nvPicPr>
          <p:cNvPr id="946"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48" name="Shape 948"/>
          <p:cNvSpPr/>
          <p:nvPr/>
        </p:nvSpPr>
        <p:spPr>
          <a:xfrm>
            <a:off x="3655218" y="2250281"/>
            <a:ext cx="16484204" cy="10922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81280" marR="81280" defTabSz="1821656">
              <a:buClr>
                <a:srgbClr val="000000"/>
              </a:buClr>
              <a:buFont typeface="Helvetica"/>
              <a:defRPr sz="6000">
                <a:solidFill>
                  <a:srgbClr val="FFFFFF"/>
                </a:solidFill>
                <a:effectLst>
                  <a:outerShdw sx="100000" sy="100000" kx="0" ky="0" algn="b" rotWithShape="0" blurRad="12700" dist="25400" dir="2700000">
                    <a:srgbClr val="CBCBCB"/>
                  </a:outerShdw>
                </a:effectLst>
                <a:uFill>
                  <a:solidFill>
                    <a:srgbClr val="000000"/>
                  </a:solidFill>
                </a:uFill>
              </a:defRPr>
            </a:lvl1pPr>
          </a:lstStyle>
          <a:p>
            <a:pPr/>
            <a:r>
              <a:t>Exemplos:</a:t>
            </a:r>
          </a:p>
        </p:txBody>
      </p:sp>
      <p:pic>
        <p:nvPicPr>
          <p:cNvPr id="949" name="Airborne_002.png"/>
          <p:cNvPicPr>
            <a:picLocks noChangeAspect="1"/>
          </p:cNvPicPr>
          <p:nvPr/>
        </p:nvPicPr>
        <p:blipFill>
          <a:blip r:embed="rId2">
            <a:extLst/>
          </a:blip>
          <a:stretch>
            <a:fillRect/>
          </a:stretch>
        </p:blipFill>
        <p:spPr>
          <a:xfrm>
            <a:off x="11527719" y="6823451"/>
            <a:ext cx="8676431" cy="6507323"/>
          </a:xfrm>
          <a:prstGeom prst="rect">
            <a:avLst/>
          </a:prstGeom>
          <a:ln w="12700"/>
        </p:spPr>
      </p:pic>
      <p:sp>
        <p:nvSpPr>
          <p:cNvPr id="950" name="Shape 950"/>
          <p:cNvSpPr/>
          <p:nvPr/>
        </p:nvSpPr>
        <p:spPr>
          <a:xfrm>
            <a:off x="4155281" y="3571875"/>
            <a:ext cx="12274576" cy="66079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spAutoFit/>
          </a:bodyPr>
          <a:lstStyle>
            <a:lvl1pPr marL="81280" marR="81280" defTabSz="1821656">
              <a:defRPr sz="3400">
                <a:solidFill>
                  <a:srgbClr val="FFFFFF"/>
                </a:solidFill>
                <a:uFill>
                  <a:solidFill>
                    <a:srgbClr val="000000"/>
                  </a:solidFill>
                </a:uFill>
                <a:latin typeface="Helvetica Neue"/>
                <a:ea typeface="Helvetica Neue"/>
                <a:cs typeface="Helvetica Neue"/>
                <a:sym typeface="Helvetica Neue"/>
              </a:defRPr>
            </a:lvl1pPr>
          </a:lstStyle>
          <a:p>
            <a:pPr/>
            <a:r>
              <a:t>Jeremías 34:4-5a - Para alguém que esta indo para a guerra…</a:t>
            </a:r>
          </a:p>
        </p:txBody>
      </p:sp>
      <p:sp>
        <p:nvSpPr>
          <p:cNvPr id="951" name="Shape 951"/>
          <p:cNvSpPr/>
          <p:nvPr/>
        </p:nvSpPr>
        <p:spPr>
          <a:xfrm>
            <a:off x="4155281" y="4357687"/>
            <a:ext cx="10491242" cy="66079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spAutoFit/>
          </a:bodyPr>
          <a:lstStyle>
            <a:lvl1pPr marL="81280" marR="81280" defTabSz="1821656">
              <a:defRPr sz="3400">
                <a:solidFill>
                  <a:srgbClr val="FFFFFF"/>
                </a:solidFill>
                <a:uFill>
                  <a:solidFill>
                    <a:srgbClr val="000000"/>
                  </a:solidFill>
                </a:uFill>
                <a:latin typeface="Helvetica Neue"/>
                <a:ea typeface="Helvetica Neue"/>
                <a:cs typeface="Helvetica Neue"/>
                <a:sym typeface="Helvetica Neue"/>
              </a:defRPr>
            </a:lvl1pPr>
          </a:lstStyle>
          <a:p>
            <a:pPr/>
            <a:r>
              <a:t>João 11:4 - Para alguém lutando contra um câncer…</a:t>
            </a:r>
          </a:p>
        </p:txBody>
      </p:sp>
      <p:pic>
        <p:nvPicPr>
          <p:cNvPr id="952" name="cancer-patients_1.png"/>
          <p:cNvPicPr>
            <a:picLocks noChangeAspect="1"/>
          </p:cNvPicPr>
          <p:nvPr/>
        </p:nvPicPr>
        <p:blipFill>
          <a:blip r:embed="rId3">
            <a:extLst/>
          </a:blip>
          <a:stretch>
            <a:fillRect/>
          </a:stretch>
        </p:blipFill>
        <p:spPr>
          <a:xfrm>
            <a:off x="17249498" y="77082"/>
            <a:ext cx="7536658" cy="6611704"/>
          </a:xfrm>
          <a:prstGeom prst="rect">
            <a:avLst/>
          </a:prstGeom>
          <a:ln w="12700"/>
        </p:spPr>
      </p:pic>
      <p:sp>
        <p:nvSpPr>
          <p:cNvPr id="953" name="Shape 953"/>
          <p:cNvSpPr/>
          <p:nvPr/>
        </p:nvSpPr>
        <p:spPr>
          <a:xfrm>
            <a:off x="4155281" y="5143500"/>
            <a:ext cx="17180719" cy="66079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81280" marR="81280" defTabSz="1821656">
              <a:defRPr sz="3400">
                <a:solidFill>
                  <a:srgbClr val="FFFFFF"/>
                </a:solidFill>
                <a:uFill>
                  <a:solidFill>
                    <a:srgbClr val="000000"/>
                  </a:solidFill>
                </a:uFill>
                <a:latin typeface="Helvetica Neue"/>
                <a:ea typeface="Helvetica Neue"/>
                <a:cs typeface="Helvetica Neue"/>
                <a:sym typeface="Helvetica Neue"/>
              </a:defRPr>
            </a:lvl1pPr>
          </a:lstStyle>
          <a:p>
            <a:pPr/>
            <a:r>
              <a:t>Ezequiel 27:32 - Caso real: Casamento ou missionário...</a:t>
            </a:r>
          </a:p>
        </p:txBody>
      </p:sp>
      <p:pic>
        <p:nvPicPr>
          <p:cNvPr id="954" name="navy_army_ww2_flag.png"/>
          <p:cNvPicPr>
            <a:picLocks noChangeAspect="1"/>
          </p:cNvPicPr>
          <p:nvPr/>
        </p:nvPicPr>
        <p:blipFill>
          <a:blip r:embed="rId4">
            <a:extLst/>
          </a:blip>
          <a:stretch>
            <a:fillRect/>
          </a:stretch>
        </p:blipFill>
        <p:spPr>
          <a:xfrm>
            <a:off x="1637960" y="7003941"/>
            <a:ext cx="9505680" cy="6146344"/>
          </a:xfrm>
          <a:prstGeom prst="rect">
            <a:avLst/>
          </a:prstGeom>
          <a:ln w="12700"/>
        </p:spPr>
      </p:pic>
      <p:sp>
        <p:nvSpPr>
          <p:cNvPr id="955" name="Shape 955"/>
          <p:cNvSpPr/>
          <p:nvPr/>
        </p:nvSpPr>
        <p:spPr>
          <a:xfrm>
            <a:off x="3526469" y="553640"/>
            <a:ext cx="16698517" cy="11811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81280" marR="81280" defTabSz="1821656">
              <a:defRPr b="1" sz="6600">
                <a:solidFill>
                  <a:srgbClr val="FFFFFF"/>
                </a:solidFill>
                <a:uFill>
                  <a:solidFill>
                    <a:srgbClr val="000000"/>
                  </a:solidFill>
                </a:uFill>
              </a:defRPr>
            </a:lvl1pPr>
          </a:lstStyle>
          <a:p>
            <a:pPr/>
            <a:r>
              <a:t>Teologia Rhema</a:t>
            </a:r>
          </a:p>
        </p:txBody>
      </p:sp>
      <p:pic>
        <p:nvPicPr>
          <p:cNvPr id="956" name="Screenshot 2016-11-04 09.37.54.png"/>
          <p:cNvPicPr>
            <a:picLocks noChangeAspect="1"/>
          </p:cNvPicPr>
          <p:nvPr/>
        </p:nvPicPr>
        <p:blipFill>
          <a:blip r:embed="rId5">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50"/>
                                        </p:tgtEl>
                                        <p:attrNameLst>
                                          <p:attrName>style.visibility</p:attrName>
                                        </p:attrNameLst>
                                      </p:cBhvr>
                                      <p:to>
                                        <p:strVal val="visible"/>
                                      </p:to>
                                    </p:set>
                                    <p:animEffect filter="dissolve" transition="in">
                                      <p:cBhvr>
                                        <p:cTn id="7" dur="500"/>
                                        <p:tgtEl>
                                          <p:spTgt spid="950"/>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949"/>
                                        </p:tgtEl>
                                        <p:attrNameLst>
                                          <p:attrName>style.visibility</p:attrName>
                                        </p:attrNameLst>
                                      </p:cBhvr>
                                      <p:to>
                                        <p:strVal val="visible"/>
                                      </p:to>
                                    </p:set>
                                    <p:animEffect filter="dissolve" transition="in">
                                      <p:cBhvr>
                                        <p:cTn id="11" dur="500"/>
                                        <p:tgtEl>
                                          <p:spTgt spid="949"/>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951"/>
                                        </p:tgtEl>
                                        <p:attrNameLst>
                                          <p:attrName>style.visibility</p:attrName>
                                        </p:attrNameLst>
                                      </p:cBhvr>
                                      <p:to>
                                        <p:strVal val="visible"/>
                                      </p:to>
                                    </p:set>
                                    <p:animEffect filter="dissolve" transition="in">
                                      <p:cBhvr>
                                        <p:cTn id="16" dur="500"/>
                                        <p:tgtEl>
                                          <p:spTgt spid="951"/>
                                        </p:tgtEl>
                                      </p:cBhvr>
                                    </p:animEffect>
                                  </p:childTnLst>
                                </p:cTn>
                              </p:par>
                            </p:childTnLst>
                          </p:cTn>
                        </p:par>
                        <p:par>
                          <p:cTn id="17" fill="hold">
                            <p:stCondLst>
                              <p:cond delay="500"/>
                            </p:stCondLst>
                            <p:childTnLst>
                              <p:par>
                                <p:cTn id="18" presetClass="entr" nodeType="afterEffect" presetID="9" grpId="4" fill="hold">
                                  <p:stCondLst>
                                    <p:cond delay="0"/>
                                  </p:stCondLst>
                                  <p:iterate type="el" backwards="0">
                                    <p:tmAbs val="0"/>
                                  </p:iterate>
                                  <p:childTnLst>
                                    <p:set>
                                      <p:cBhvr>
                                        <p:cTn id="19" fill="hold"/>
                                        <p:tgtEl>
                                          <p:spTgt spid="952"/>
                                        </p:tgtEl>
                                        <p:attrNameLst>
                                          <p:attrName>style.visibility</p:attrName>
                                        </p:attrNameLst>
                                      </p:cBhvr>
                                      <p:to>
                                        <p:strVal val="visible"/>
                                      </p:to>
                                    </p:set>
                                    <p:animEffect filter="dissolve" transition="in">
                                      <p:cBhvr>
                                        <p:cTn id="20" dur="500"/>
                                        <p:tgtEl>
                                          <p:spTgt spid="952"/>
                                        </p:tgtEl>
                                      </p:cBhvr>
                                    </p:animEffect>
                                  </p:childTnLst>
                                </p:cTn>
                              </p:par>
                            </p:childTnLst>
                          </p:cTn>
                        </p:par>
                        <p:par>
                          <p:cTn id="21" fill="hold">
                            <p:stCondLst>
                              <p:cond delay="1000"/>
                            </p:stCondLst>
                            <p:childTnLst>
                              <p:par>
                                <p:cTn id="22" presetClass="exit" nodeType="afterEffect" presetID="9" grpId="5" fill="hold">
                                  <p:stCondLst>
                                    <p:cond delay="0"/>
                                  </p:stCondLst>
                                  <p:iterate type="el" backwards="0">
                                    <p:tmAbs val="0"/>
                                  </p:iterate>
                                  <p:childTnLst>
                                    <p:animEffect filter="dissolve" transition="out">
                                      <p:cBhvr>
                                        <p:cTn id="23" dur="100" fill="hold"/>
                                        <p:tgtEl>
                                          <p:spTgt spid="949"/>
                                        </p:tgtEl>
                                      </p:cBhvr>
                                    </p:animEffect>
                                    <p:set>
                                      <p:cBhvr>
                                        <p:cTn id="24" fill="hold">
                                          <p:stCondLst>
                                            <p:cond delay="99"/>
                                          </p:stCondLst>
                                        </p:cTn>
                                        <p:tgtEl>
                                          <p:spTgt spid="94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ID="9" grpId="6" fill="hold">
                                  <p:stCondLst>
                                    <p:cond delay="0"/>
                                  </p:stCondLst>
                                  <p:iterate type="el" backwards="0">
                                    <p:tmAbs val="0"/>
                                  </p:iterate>
                                  <p:childTnLst>
                                    <p:set>
                                      <p:cBhvr>
                                        <p:cTn id="28" fill="hold"/>
                                        <p:tgtEl>
                                          <p:spTgt spid="953"/>
                                        </p:tgtEl>
                                        <p:attrNameLst>
                                          <p:attrName>style.visibility</p:attrName>
                                        </p:attrNameLst>
                                      </p:cBhvr>
                                      <p:to>
                                        <p:strVal val="visible"/>
                                      </p:to>
                                    </p:set>
                                    <p:animEffect filter="dissolve" transition="in">
                                      <p:cBhvr>
                                        <p:cTn id="29" dur="500"/>
                                        <p:tgtEl>
                                          <p:spTgt spid="953"/>
                                        </p:tgtEl>
                                      </p:cBhvr>
                                    </p:animEffect>
                                  </p:childTnLst>
                                </p:cTn>
                              </p:par>
                            </p:childTnLst>
                          </p:cTn>
                        </p:par>
                        <p:par>
                          <p:cTn id="30" fill="hold">
                            <p:stCondLst>
                              <p:cond delay="500"/>
                            </p:stCondLst>
                            <p:childTnLst>
                              <p:par>
                                <p:cTn id="31" presetClass="entr" nodeType="afterEffect" presetID="9" grpId="7" fill="hold">
                                  <p:stCondLst>
                                    <p:cond delay="0"/>
                                  </p:stCondLst>
                                  <p:iterate type="el" backwards="0">
                                    <p:tmAbs val="0"/>
                                  </p:iterate>
                                  <p:childTnLst>
                                    <p:set>
                                      <p:cBhvr>
                                        <p:cTn id="32" fill="hold"/>
                                        <p:tgtEl>
                                          <p:spTgt spid="954"/>
                                        </p:tgtEl>
                                        <p:attrNameLst>
                                          <p:attrName>style.visibility</p:attrName>
                                        </p:attrNameLst>
                                      </p:cBhvr>
                                      <p:to>
                                        <p:strVal val="visible"/>
                                      </p:to>
                                    </p:set>
                                    <p:animEffect filter="dissolve" transition="in">
                                      <p:cBhvr>
                                        <p:cTn id="33" dur="500"/>
                                        <p:tgtEl>
                                          <p:spTgt spid="954"/>
                                        </p:tgtEl>
                                      </p:cBhvr>
                                    </p:animEffect>
                                  </p:childTnLst>
                                </p:cTn>
                              </p:par>
                            </p:childTnLst>
                          </p:cTn>
                        </p:par>
                        <p:par>
                          <p:cTn id="34" fill="hold">
                            <p:stCondLst>
                              <p:cond delay="1000"/>
                            </p:stCondLst>
                            <p:childTnLst>
                              <p:par>
                                <p:cTn id="35" presetClass="exit" nodeType="afterEffect" presetID="9" grpId="8" fill="hold">
                                  <p:stCondLst>
                                    <p:cond delay="0"/>
                                  </p:stCondLst>
                                  <p:iterate type="el" backwards="0">
                                    <p:tmAbs val="0"/>
                                  </p:iterate>
                                  <p:childTnLst>
                                    <p:animEffect filter="dissolve" transition="out">
                                      <p:cBhvr>
                                        <p:cTn id="36" dur="250" fill="hold"/>
                                        <p:tgtEl>
                                          <p:spTgt spid="952"/>
                                        </p:tgtEl>
                                      </p:cBhvr>
                                    </p:animEffect>
                                    <p:set>
                                      <p:cBhvr>
                                        <p:cTn id="37" fill="hold">
                                          <p:stCondLst>
                                            <p:cond delay="249"/>
                                          </p:stCondLst>
                                        </p:cTn>
                                        <p:tgtEl>
                                          <p:spTgt spid="9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9" grpId="5"/>
      <p:bldP build="whole" bldLvl="1" animBg="1" rev="0" advAuto="0" spid="950" grpId="1"/>
      <p:bldP build="whole" bldLvl="1" animBg="1" rev="0" advAuto="0" spid="951" grpId="3"/>
      <p:bldP build="whole" bldLvl="1" animBg="1" rev="0" advAuto="0" spid="952" grpId="8"/>
      <p:bldP build="whole" bldLvl="1" animBg="1" rev="0" advAuto="0" spid="954" grpId="7"/>
      <p:bldP build="whole" bldLvl="1" animBg="1" rev="0" advAuto="0" spid="953" grpId="6"/>
      <p:bldP build="whole" bldLvl="1" animBg="1" rev="0" advAuto="0" spid="949" grpId="2"/>
      <p:bldP build="whole" bldLvl="1" animBg="1" rev="0" advAuto="0" spid="952" grpId="4"/>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58" name="Shape 958"/>
          <p:cNvSpPr/>
          <p:nvPr/>
        </p:nvSpPr>
        <p:spPr>
          <a:xfrm>
            <a:off x="3048000" y="1017984"/>
            <a:ext cx="18288000" cy="11983641"/>
          </a:xfrm>
          <a:prstGeom prst="rect">
            <a:avLst/>
          </a:prstGeom>
          <a:solidFill>
            <a:srgbClr val="004242">
              <a:alpha val="51000"/>
            </a:srgbClr>
          </a:soli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959" name="Shape 959"/>
          <p:cNvSpPr/>
          <p:nvPr/>
        </p:nvSpPr>
        <p:spPr>
          <a:xfrm>
            <a:off x="7163593" y="4964906"/>
            <a:ext cx="13654486" cy="3157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84" y="0"/>
                </a:moveTo>
                <a:cubicBezTo>
                  <a:pt x="2472" y="0"/>
                  <a:pt x="2219" y="1094"/>
                  <a:pt x="2219" y="2444"/>
                </a:cubicBezTo>
                <a:lnTo>
                  <a:pt x="2219" y="16368"/>
                </a:lnTo>
                <a:lnTo>
                  <a:pt x="0" y="21600"/>
                </a:lnTo>
                <a:lnTo>
                  <a:pt x="2447" y="18689"/>
                </a:lnTo>
                <a:cubicBezTo>
                  <a:pt x="2542" y="18995"/>
                  <a:pt x="2657" y="19183"/>
                  <a:pt x="2784" y="19183"/>
                </a:cubicBezTo>
                <a:lnTo>
                  <a:pt x="21035" y="19183"/>
                </a:lnTo>
                <a:cubicBezTo>
                  <a:pt x="21347" y="19183"/>
                  <a:pt x="21600" y="18089"/>
                  <a:pt x="21600" y="16740"/>
                </a:cubicBezTo>
                <a:lnTo>
                  <a:pt x="21600" y="2444"/>
                </a:lnTo>
                <a:cubicBezTo>
                  <a:pt x="21600" y="1094"/>
                  <a:pt x="21347" y="0"/>
                  <a:pt x="21035" y="0"/>
                </a:cubicBezTo>
                <a:lnTo>
                  <a:pt x="2784" y="0"/>
                </a:lnTo>
                <a:close/>
              </a:path>
            </a:pathLst>
          </a:custGeom>
          <a:solidFill>
            <a:srgbClr val="FFFFFF"/>
          </a:soli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lgn="ctr" defTabSz="821531">
              <a:defRPr sz="5000">
                <a:solidFill>
                  <a:srgbClr val="FFFFFF"/>
                </a:solidFill>
                <a:effectLst>
                  <a:outerShdw sx="100000" sy="100000" kx="0" ky="0" algn="b" rotWithShape="0" blurRad="38100" dist="64529" dir="2700000">
                    <a:srgbClr val="000000">
                      <a:alpha val="48275"/>
                    </a:srgbClr>
                  </a:outerShdw>
                </a:effectLst>
                <a:latin typeface="+mn-lt"/>
                <a:ea typeface="+mn-ea"/>
                <a:cs typeface="+mn-cs"/>
                <a:sym typeface="Helvetica Neue Light"/>
              </a:defRPr>
            </a:pPr>
          </a:p>
        </p:txBody>
      </p:sp>
      <p:sp>
        <p:nvSpPr>
          <p:cNvPr id="960" name="Shape 960"/>
          <p:cNvSpPr/>
          <p:nvPr/>
        </p:nvSpPr>
        <p:spPr>
          <a:xfrm>
            <a:off x="9141055" y="5856089"/>
            <a:ext cx="11215688" cy="914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marL="81280" marR="81280" defTabSz="1821656">
              <a:defRPr sz="5000">
                <a:uFill>
                  <a:solidFill>
                    <a:srgbClr val="000000"/>
                  </a:solidFill>
                </a:uFill>
                <a:latin typeface="Helvetica Light"/>
                <a:ea typeface="Helvetica Light"/>
                <a:cs typeface="Helvetica Light"/>
                <a:sym typeface="Helvetica Light"/>
              </a:defRPr>
            </a:lvl1pPr>
          </a:lstStyle>
          <a:p>
            <a:pPr/>
            <a:r>
              <a:t>#1.  É proibido nas Escrituras.</a:t>
            </a:r>
          </a:p>
        </p:txBody>
      </p:sp>
      <p:pic>
        <p:nvPicPr>
          <p:cNvPr id="961" name="Image_9.jpg"/>
          <p:cNvPicPr>
            <a:picLocks noChangeAspect="1"/>
          </p:cNvPicPr>
          <p:nvPr/>
        </p:nvPicPr>
        <p:blipFill>
          <a:blip r:embed="rId2">
            <a:extLst/>
          </a:blip>
          <a:srcRect l="38999" t="8025" r="8771" b="84"/>
          <a:stretch>
            <a:fillRect/>
          </a:stretch>
        </p:blipFill>
        <p:spPr>
          <a:xfrm>
            <a:off x="3056876" y="6590341"/>
            <a:ext cx="5518548" cy="64615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36" y="0"/>
                </a:moveTo>
                <a:cubicBezTo>
                  <a:pt x="9835" y="3"/>
                  <a:pt x="9832" y="5"/>
                  <a:pt x="9836" y="11"/>
                </a:cubicBezTo>
                <a:cubicBezTo>
                  <a:pt x="9848" y="27"/>
                  <a:pt x="9873" y="41"/>
                  <a:pt x="9892" y="41"/>
                </a:cubicBezTo>
                <a:cubicBezTo>
                  <a:pt x="9944" y="41"/>
                  <a:pt x="9931" y="20"/>
                  <a:pt x="9869" y="0"/>
                </a:cubicBezTo>
                <a:lnTo>
                  <a:pt x="9836" y="0"/>
                </a:lnTo>
                <a:close/>
                <a:moveTo>
                  <a:pt x="19779" y="0"/>
                </a:moveTo>
                <a:cubicBezTo>
                  <a:pt x="19774" y="4"/>
                  <a:pt x="19766" y="6"/>
                  <a:pt x="19762" y="11"/>
                </a:cubicBezTo>
                <a:cubicBezTo>
                  <a:pt x="19750" y="27"/>
                  <a:pt x="19751" y="56"/>
                  <a:pt x="19764" y="74"/>
                </a:cubicBezTo>
                <a:cubicBezTo>
                  <a:pt x="19779" y="95"/>
                  <a:pt x="19804" y="88"/>
                  <a:pt x="19832" y="54"/>
                </a:cubicBezTo>
                <a:cubicBezTo>
                  <a:pt x="19860" y="22"/>
                  <a:pt x="19895" y="11"/>
                  <a:pt x="19924" y="27"/>
                </a:cubicBezTo>
                <a:cubicBezTo>
                  <a:pt x="19955" y="43"/>
                  <a:pt x="19963" y="39"/>
                  <a:pt x="19946" y="16"/>
                </a:cubicBezTo>
                <a:cubicBezTo>
                  <a:pt x="19941" y="9"/>
                  <a:pt x="19930" y="5"/>
                  <a:pt x="19921" y="0"/>
                </a:cubicBezTo>
                <a:lnTo>
                  <a:pt x="19779" y="0"/>
                </a:lnTo>
                <a:close/>
                <a:moveTo>
                  <a:pt x="10751" y="216"/>
                </a:moveTo>
                <a:cubicBezTo>
                  <a:pt x="10746" y="216"/>
                  <a:pt x="10739" y="220"/>
                  <a:pt x="10731" y="226"/>
                </a:cubicBezTo>
                <a:cubicBezTo>
                  <a:pt x="10724" y="230"/>
                  <a:pt x="10718" y="231"/>
                  <a:pt x="10711" y="233"/>
                </a:cubicBezTo>
                <a:cubicBezTo>
                  <a:pt x="10732" y="237"/>
                  <a:pt x="10751" y="243"/>
                  <a:pt x="10767" y="251"/>
                </a:cubicBezTo>
                <a:cubicBezTo>
                  <a:pt x="10764" y="234"/>
                  <a:pt x="10760" y="217"/>
                  <a:pt x="10751" y="216"/>
                </a:cubicBezTo>
                <a:close/>
                <a:moveTo>
                  <a:pt x="10886" y="296"/>
                </a:moveTo>
                <a:cubicBezTo>
                  <a:pt x="10858" y="306"/>
                  <a:pt x="10866" y="313"/>
                  <a:pt x="10908" y="314"/>
                </a:cubicBezTo>
                <a:cubicBezTo>
                  <a:pt x="10946" y="316"/>
                  <a:pt x="10966" y="309"/>
                  <a:pt x="10955" y="299"/>
                </a:cubicBezTo>
                <a:cubicBezTo>
                  <a:pt x="10943" y="288"/>
                  <a:pt x="10912" y="287"/>
                  <a:pt x="10886" y="296"/>
                </a:cubicBezTo>
                <a:close/>
                <a:moveTo>
                  <a:pt x="9558" y="333"/>
                </a:moveTo>
                <a:cubicBezTo>
                  <a:pt x="9545" y="334"/>
                  <a:pt x="9532" y="345"/>
                  <a:pt x="9511" y="369"/>
                </a:cubicBezTo>
                <a:cubicBezTo>
                  <a:pt x="9476" y="410"/>
                  <a:pt x="9456" y="415"/>
                  <a:pt x="9417" y="387"/>
                </a:cubicBezTo>
                <a:cubicBezTo>
                  <a:pt x="9373" y="356"/>
                  <a:pt x="9262" y="346"/>
                  <a:pt x="8873" y="341"/>
                </a:cubicBezTo>
                <a:cubicBezTo>
                  <a:pt x="8816" y="340"/>
                  <a:pt x="8756" y="360"/>
                  <a:pt x="8739" y="385"/>
                </a:cubicBezTo>
                <a:cubicBezTo>
                  <a:pt x="8717" y="419"/>
                  <a:pt x="8661" y="427"/>
                  <a:pt x="8516" y="418"/>
                </a:cubicBezTo>
                <a:cubicBezTo>
                  <a:pt x="8365" y="408"/>
                  <a:pt x="8294" y="420"/>
                  <a:pt x="8193" y="471"/>
                </a:cubicBezTo>
                <a:cubicBezTo>
                  <a:pt x="8121" y="507"/>
                  <a:pt x="8044" y="530"/>
                  <a:pt x="8019" y="523"/>
                </a:cubicBezTo>
                <a:cubicBezTo>
                  <a:pt x="7994" y="515"/>
                  <a:pt x="7942" y="531"/>
                  <a:pt x="7907" y="557"/>
                </a:cubicBezTo>
                <a:cubicBezTo>
                  <a:pt x="7856" y="595"/>
                  <a:pt x="7829" y="597"/>
                  <a:pt x="7776" y="569"/>
                </a:cubicBezTo>
                <a:cubicBezTo>
                  <a:pt x="7725" y="542"/>
                  <a:pt x="7700" y="543"/>
                  <a:pt x="7669" y="574"/>
                </a:cubicBezTo>
                <a:cubicBezTo>
                  <a:pt x="7647" y="597"/>
                  <a:pt x="7587" y="609"/>
                  <a:pt x="7532" y="602"/>
                </a:cubicBezTo>
                <a:cubicBezTo>
                  <a:pt x="7478" y="595"/>
                  <a:pt x="7359" y="586"/>
                  <a:pt x="7267" y="582"/>
                </a:cubicBezTo>
                <a:cubicBezTo>
                  <a:pt x="7133" y="577"/>
                  <a:pt x="7107" y="585"/>
                  <a:pt x="7138" y="617"/>
                </a:cubicBezTo>
                <a:cubicBezTo>
                  <a:pt x="7198" y="678"/>
                  <a:pt x="7113" y="740"/>
                  <a:pt x="7029" y="695"/>
                </a:cubicBezTo>
                <a:cubicBezTo>
                  <a:pt x="6936" y="645"/>
                  <a:pt x="6773" y="671"/>
                  <a:pt x="6712" y="744"/>
                </a:cubicBezTo>
                <a:cubicBezTo>
                  <a:pt x="6683" y="780"/>
                  <a:pt x="6645" y="801"/>
                  <a:pt x="6628" y="792"/>
                </a:cubicBezTo>
                <a:cubicBezTo>
                  <a:pt x="6611" y="783"/>
                  <a:pt x="6587" y="789"/>
                  <a:pt x="6574" y="807"/>
                </a:cubicBezTo>
                <a:cubicBezTo>
                  <a:pt x="6561" y="824"/>
                  <a:pt x="6537" y="831"/>
                  <a:pt x="6520" y="821"/>
                </a:cubicBezTo>
                <a:cubicBezTo>
                  <a:pt x="6502" y="812"/>
                  <a:pt x="6476" y="840"/>
                  <a:pt x="6464" y="884"/>
                </a:cubicBezTo>
                <a:cubicBezTo>
                  <a:pt x="6443" y="954"/>
                  <a:pt x="6336" y="1032"/>
                  <a:pt x="6257" y="1035"/>
                </a:cubicBezTo>
                <a:cubicBezTo>
                  <a:pt x="6241" y="1035"/>
                  <a:pt x="6205" y="1064"/>
                  <a:pt x="6176" y="1097"/>
                </a:cubicBezTo>
                <a:cubicBezTo>
                  <a:pt x="6147" y="1131"/>
                  <a:pt x="6109" y="1158"/>
                  <a:pt x="6092" y="1158"/>
                </a:cubicBezTo>
                <a:cubicBezTo>
                  <a:pt x="6075" y="1158"/>
                  <a:pt x="6019" y="1199"/>
                  <a:pt x="5967" y="1247"/>
                </a:cubicBezTo>
                <a:cubicBezTo>
                  <a:pt x="5896" y="1313"/>
                  <a:pt x="5860" y="1326"/>
                  <a:pt x="5830" y="1300"/>
                </a:cubicBezTo>
                <a:cubicBezTo>
                  <a:pt x="5808" y="1281"/>
                  <a:pt x="5773" y="1266"/>
                  <a:pt x="5754" y="1266"/>
                </a:cubicBezTo>
                <a:cubicBezTo>
                  <a:pt x="5734" y="1266"/>
                  <a:pt x="5750" y="1285"/>
                  <a:pt x="5788" y="1309"/>
                </a:cubicBezTo>
                <a:cubicBezTo>
                  <a:pt x="5844" y="1345"/>
                  <a:pt x="5849" y="1361"/>
                  <a:pt x="5813" y="1392"/>
                </a:cubicBezTo>
                <a:cubicBezTo>
                  <a:pt x="5788" y="1413"/>
                  <a:pt x="5768" y="1418"/>
                  <a:pt x="5768" y="1402"/>
                </a:cubicBezTo>
                <a:cubicBezTo>
                  <a:pt x="5768" y="1387"/>
                  <a:pt x="5743" y="1406"/>
                  <a:pt x="5712" y="1443"/>
                </a:cubicBezTo>
                <a:cubicBezTo>
                  <a:pt x="5681" y="1481"/>
                  <a:pt x="5643" y="1505"/>
                  <a:pt x="5626" y="1497"/>
                </a:cubicBezTo>
                <a:cubicBezTo>
                  <a:pt x="5600" y="1482"/>
                  <a:pt x="5546" y="1551"/>
                  <a:pt x="5538" y="1611"/>
                </a:cubicBezTo>
                <a:cubicBezTo>
                  <a:pt x="5536" y="1624"/>
                  <a:pt x="5519" y="1645"/>
                  <a:pt x="5499" y="1657"/>
                </a:cubicBezTo>
                <a:cubicBezTo>
                  <a:pt x="5479" y="1669"/>
                  <a:pt x="5438" y="1720"/>
                  <a:pt x="5409" y="1768"/>
                </a:cubicBezTo>
                <a:cubicBezTo>
                  <a:pt x="5379" y="1817"/>
                  <a:pt x="5327" y="1864"/>
                  <a:pt x="5292" y="1872"/>
                </a:cubicBezTo>
                <a:cubicBezTo>
                  <a:pt x="5258" y="1880"/>
                  <a:pt x="5239" y="1895"/>
                  <a:pt x="5249" y="1909"/>
                </a:cubicBezTo>
                <a:cubicBezTo>
                  <a:pt x="5259" y="1923"/>
                  <a:pt x="5251" y="1944"/>
                  <a:pt x="5232" y="1954"/>
                </a:cubicBezTo>
                <a:cubicBezTo>
                  <a:pt x="5183" y="1980"/>
                  <a:pt x="4944" y="2291"/>
                  <a:pt x="4944" y="2328"/>
                </a:cubicBezTo>
                <a:cubicBezTo>
                  <a:pt x="4944" y="2345"/>
                  <a:pt x="4906" y="2394"/>
                  <a:pt x="4859" y="2437"/>
                </a:cubicBezTo>
                <a:cubicBezTo>
                  <a:pt x="4803" y="2489"/>
                  <a:pt x="4785" y="2527"/>
                  <a:pt x="4808" y="2547"/>
                </a:cubicBezTo>
                <a:cubicBezTo>
                  <a:pt x="4831" y="2567"/>
                  <a:pt x="4817" y="2588"/>
                  <a:pt x="4767" y="2611"/>
                </a:cubicBezTo>
                <a:cubicBezTo>
                  <a:pt x="4726" y="2630"/>
                  <a:pt x="4693" y="2672"/>
                  <a:pt x="4693" y="2705"/>
                </a:cubicBezTo>
                <a:cubicBezTo>
                  <a:pt x="4693" y="2760"/>
                  <a:pt x="4471" y="3143"/>
                  <a:pt x="4404" y="3205"/>
                </a:cubicBezTo>
                <a:cubicBezTo>
                  <a:pt x="4388" y="3220"/>
                  <a:pt x="4399" y="3264"/>
                  <a:pt x="4429" y="3302"/>
                </a:cubicBezTo>
                <a:cubicBezTo>
                  <a:pt x="4464" y="3349"/>
                  <a:pt x="4470" y="3379"/>
                  <a:pt x="4444" y="3392"/>
                </a:cubicBezTo>
                <a:cubicBezTo>
                  <a:pt x="4423" y="3403"/>
                  <a:pt x="4405" y="3445"/>
                  <a:pt x="4405" y="3485"/>
                </a:cubicBezTo>
                <a:cubicBezTo>
                  <a:pt x="4405" y="3525"/>
                  <a:pt x="4389" y="3567"/>
                  <a:pt x="4368" y="3578"/>
                </a:cubicBezTo>
                <a:cubicBezTo>
                  <a:pt x="4347" y="3589"/>
                  <a:pt x="4338" y="3619"/>
                  <a:pt x="4350" y="3644"/>
                </a:cubicBezTo>
                <a:cubicBezTo>
                  <a:pt x="4361" y="3670"/>
                  <a:pt x="4353" y="3710"/>
                  <a:pt x="4331" y="3733"/>
                </a:cubicBezTo>
                <a:cubicBezTo>
                  <a:pt x="4308" y="3756"/>
                  <a:pt x="4302" y="3776"/>
                  <a:pt x="4317" y="3776"/>
                </a:cubicBezTo>
                <a:cubicBezTo>
                  <a:pt x="4332" y="3776"/>
                  <a:pt x="4324" y="3794"/>
                  <a:pt x="4301" y="3818"/>
                </a:cubicBezTo>
                <a:cubicBezTo>
                  <a:pt x="4271" y="3849"/>
                  <a:pt x="4270" y="3868"/>
                  <a:pt x="4298" y="3883"/>
                </a:cubicBezTo>
                <a:cubicBezTo>
                  <a:pt x="4327" y="3898"/>
                  <a:pt x="4326" y="3914"/>
                  <a:pt x="4298" y="3943"/>
                </a:cubicBezTo>
                <a:cubicBezTo>
                  <a:pt x="4277" y="3965"/>
                  <a:pt x="4265" y="3996"/>
                  <a:pt x="4270" y="4011"/>
                </a:cubicBezTo>
                <a:cubicBezTo>
                  <a:pt x="4275" y="4025"/>
                  <a:pt x="4259" y="4067"/>
                  <a:pt x="4235" y="4103"/>
                </a:cubicBezTo>
                <a:cubicBezTo>
                  <a:pt x="4211" y="4140"/>
                  <a:pt x="4205" y="4177"/>
                  <a:pt x="4222" y="4186"/>
                </a:cubicBezTo>
                <a:cubicBezTo>
                  <a:pt x="4239" y="4195"/>
                  <a:pt x="4248" y="4247"/>
                  <a:pt x="4244" y="4302"/>
                </a:cubicBezTo>
                <a:cubicBezTo>
                  <a:pt x="4240" y="4358"/>
                  <a:pt x="4260" y="4471"/>
                  <a:pt x="4289" y="4553"/>
                </a:cubicBezTo>
                <a:cubicBezTo>
                  <a:pt x="4337" y="4693"/>
                  <a:pt x="4336" y="4707"/>
                  <a:pt x="4272" y="4762"/>
                </a:cubicBezTo>
                <a:cubicBezTo>
                  <a:pt x="4234" y="4794"/>
                  <a:pt x="4164" y="4824"/>
                  <a:pt x="4117" y="4829"/>
                </a:cubicBezTo>
                <a:cubicBezTo>
                  <a:pt x="3944" y="4849"/>
                  <a:pt x="3905" y="4876"/>
                  <a:pt x="3946" y="4953"/>
                </a:cubicBezTo>
                <a:cubicBezTo>
                  <a:pt x="3995" y="5044"/>
                  <a:pt x="4086" y="5036"/>
                  <a:pt x="4168" y="4931"/>
                </a:cubicBezTo>
                <a:cubicBezTo>
                  <a:pt x="4223" y="4861"/>
                  <a:pt x="4245" y="4853"/>
                  <a:pt x="4306" y="4881"/>
                </a:cubicBezTo>
                <a:cubicBezTo>
                  <a:pt x="4353" y="4903"/>
                  <a:pt x="4365" y="4924"/>
                  <a:pt x="4342" y="4943"/>
                </a:cubicBezTo>
                <a:cubicBezTo>
                  <a:pt x="4321" y="4961"/>
                  <a:pt x="4318" y="5018"/>
                  <a:pt x="4334" y="5079"/>
                </a:cubicBezTo>
                <a:cubicBezTo>
                  <a:pt x="4353" y="5151"/>
                  <a:pt x="4348" y="5192"/>
                  <a:pt x="4315" y="5215"/>
                </a:cubicBezTo>
                <a:cubicBezTo>
                  <a:pt x="4289" y="5234"/>
                  <a:pt x="4274" y="5295"/>
                  <a:pt x="4280" y="5357"/>
                </a:cubicBezTo>
                <a:cubicBezTo>
                  <a:pt x="4288" y="5443"/>
                  <a:pt x="4275" y="5470"/>
                  <a:pt x="4222" y="5482"/>
                </a:cubicBezTo>
                <a:cubicBezTo>
                  <a:pt x="4185" y="5490"/>
                  <a:pt x="4155" y="5516"/>
                  <a:pt x="4155" y="5540"/>
                </a:cubicBezTo>
                <a:cubicBezTo>
                  <a:pt x="4155" y="5564"/>
                  <a:pt x="4132" y="5592"/>
                  <a:pt x="4104" y="5601"/>
                </a:cubicBezTo>
                <a:cubicBezTo>
                  <a:pt x="4076" y="5611"/>
                  <a:pt x="4061" y="5636"/>
                  <a:pt x="4071" y="5660"/>
                </a:cubicBezTo>
                <a:cubicBezTo>
                  <a:pt x="4082" y="5683"/>
                  <a:pt x="4064" y="5712"/>
                  <a:pt x="4033" y="5722"/>
                </a:cubicBezTo>
                <a:cubicBezTo>
                  <a:pt x="4001" y="5732"/>
                  <a:pt x="3977" y="5761"/>
                  <a:pt x="3977" y="5786"/>
                </a:cubicBezTo>
                <a:cubicBezTo>
                  <a:pt x="3977" y="5865"/>
                  <a:pt x="3868" y="6013"/>
                  <a:pt x="3826" y="5991"/>
                </a:cubicBezTo>
                <a:cubicBezTo>
                  <a:pt x="3803" y="5979"/>
                  <a:pt x="3796" y="5984"/>
                  <a:pt x="3810" y="6003"/>
                </a:cubicBezTo>
                <a:cubicBezTo>
                  <a:pt x="3824" y="6022"/>
                  <a:pt x="3818" y="6044"/>
                  <a:pt x="3800" y="6054"/>
                </a:cubicBezTo>
                <a:cubicBezTo>
                  <a:pt x="3765" y="6072"/>
                  <a:pt x="3777" y="6369"/>
                  <a:pt x="3817" y="6489"/>
                </a:cubicBezTo>
                <a:cubicBezTo>
                  <a:pt x="3829" y="6525"/>
                  <a:pt x="3821" y="6562"/>
                  <a:pt x="3800" y="6574"/>
                </a:cubicBezTo>
                <a:cubicBezTo>
                  <a:pt x="3739" y="6606"/>
                  <a:pt x="3755" y="6749"/>
                  <a:pt x="3824" y="6794"/>
                </a:cubicBezTo>
                <a:cubicBezTo>
                  <a:pt x="3883" y="6832"/>
                  <a:pt x="3878" y="6842"/>
                  <a:pt x="3770" y="6929"/>
                </a:cubicBezTo>
                <a:cubicBezTo>
                  <a:pt x="3671" y="7010"/>
                  <a:pt x="3656" y="7038"/>
                  <a:pt x="3675" y="7122"/>
                </a:cubicBezTo>
                <a:cubicBezTo>
                  <a:pt x="3688" y="7176"/>
                  <a:pt x="3697" y="7246"/>
                  <a:pt x="3696" y="7277"/>
                </a:cubicBezTo>
                <a:cubicBezTo>
                  <a:pt x="3694" y="7308"/>
                  <a:pt x="3727" y="7371"/>
                  <a:pt x="3767" y="7418"/>
                </a:cubicBezTo>
                <a:cubicBezTo>
                  <a:pt x="3829" y="7489"/>
                  <a:pt x="3832" y="7512"/>
                  <a:pt x="3793" y="7565"/>
                </a:cubicBezTo>
                <a:cubicBezTo>
                  <a:pt x="3756" y="7617"/>
                  <a:pt x="3758" y="7639"/>
                  <a:pt x="3807" y="7703"/>
                </a:cubicBezTo>
                <a:cubicBezTo>
                  <a:pt x="3840" y="7745"/>
                  <a:pt x="3873" y="7812"/>
                  <a:pt x="3882" y="7851"/>
                </a:cubicBezTo>
                <a:cubicBezTo>
                  <a:pt x="3891" y="7891"/>
                  <a:pt x="3925" y="7975"/>
                  <a:pt x="3957" y="8038"/>
                </a:cubicBezTo>
                <a:cubicBezTo>
                  <a:pt x="3988" y="8102"/>
                  <a:pt x="4005" y="8169"/>
                  <a:pt x="3994" y="8184"/>
                </a:cubicBezTo>
                <a:cubicBezTo>
                  <a:pt x="3982" y="8200"/>
                  <a:pt x="3990" y="8241"/>
                  <a:pt x="4011" y="8275"/>
                </a:cubicBezTo>
                <a:cubicBezTo>
                  <a:pt x="4039" y="8319"/>
                  <a:pt x="4038" y="8351"/>
                  <a:pt x="4008" y="8393"/>
                </a:cubicBezTo>
                <a:cubicBezTo>
                  <a:pt x="3982" y="8427"/>
                  <a:pt x="3976" y="8473"/>
                  <a:pt x="3994" y="8508"/>
                </a:cubicBezTo>
                <a:cubicBezTo>
                  <a:pt x="4010" y="8540"/>
                  <a:pt x="4021" y="8577"/>
                  <a:pt x="4017" y="8590"/>
                </a:cubicBezTo>
                <a:cubicBezTo>
                  <a:pt x="4013" y="8604"/>
                  <a:pt x="4045" y="8639"/>
                  <a:pt x="4085" y="8667"/>
                </a:cubicBezTo>
                <a:cubicBezTo>
                  <a:pt x="4151" y="8713"/>
                  <a:pt x="4153" y="8731"/>
                  <a:pt x="4117" y="8820"/>
                </a:cubicBezTo>
                <a:cubicBezTo>
                  <a:pt x="4081" y="8906"/>
                  <a:pt x="4085" y="8929"/>
                  <a:pt x="4140" y="8980"/>
                </a:cubicBezTo>
                <a:cubicBezTo>
                  <a:pt x="4189" y="9027"/>
                  <a:pt x="4194" y="9050"/>
                  <a:pt x="4162" y="9077"/>
                </a:cubicBezTo>
                <a:cubicBezTo>
                  <a:pt x="4138" y="9097"/>
                  <a:pt x="4120" y="9140"/>
                  <a:pt x="4120" y="9173"/>
                </a:cubicBezTo>
                <a:cubicBezTo>
                  <a:pt x="4120" y="9221"/>
                  <a:pt x="4137" y="9228"/>
                  <a:pt x="4222" y="9214"/>
                </a:cubicBezTo>
                <a:cubicBezTo>
                  <a:pt x="4283" y="9203"/>
                  <a:pt x="4353" y="9213"/>
                  <a:pt x="4393" y="9238"/>
                </a:cubicBezTo>
                <a:cubicBezTo>
                  <a:pt x="4456" y="9277"/>
                  <a:pt x="4455" y="9281"/>
                  <a:pt x="4362" y="9317"/>
                </a:cubicBezTo>
                <a:cubicBezTo>
                  <a:pt x="4265" y="9355"/>
                  <a:pt x="4264" y="9357"/>
                  <a:pt x="4336" y="9400"/>
                </a:cubicBezTo>
                <a:cubicBezTo>
                  <a:pt x="4384" y="9429"/>
                  <a:pt x="4402" y="9462"/>
                  <a:pt x="4387" y="9502"/>
                </a:cubicBezTo>
                <a:cubicBezTo>
                  <a:pt x="4372" y="9541"/>
                  <a:pt x="4398" y="9594"/>
                  <a:pt x="4458" y="9656"/>
                </a:cubicBezTo>
                <a:cubicBezTo>
                  <a:pt x="4509" y="9707"/>
                  <a:pt x="4550" y="9776"/>
                  <a:pt x="4550" y="9807"/>
                </a:cubicBezTo>
                <a:cubicBezTo>
                  <a:pt x="4550" y="9818"/>
                  <a:pt x="4554" y="9827"/>
                  <a:pt x="4558" y="9837"/>
                </a:cubicBezTo>
                <a:cubicBezTo>
                  <a:pt x="4570" y="9831"/>
                  <a:pt x="4584" y="9827"/>
                  <a:pt x="4612" y="9831"/>
                </a:cubicBezTo>
                <a:cubicBezTo>
                  <a:pt x="4659" y="9836"/>
                  <a:pt x="4694" y="9824"/>
                  <a:pt x="4696" y="9800"/>
                </a:cubicBezTo>
                <a:cubicBezTo>
                  <a:pt x="4702" y="9721"/>
                  <a:pt x="4687" y="9439"/>
                  <a:pt x="4674" y="9376"/>
                </a:cubicBezTo>
                <a:cubicBezTo>
                  <a:pt x="4617" y="9445"/>
                  <a:pt x="4491" y="9352"/>
                  <a:pt x="4530" y="9266"/>
                </a:cubicBezTo>
                <a:cubicBezTo>
                  <a:pt x="4540" y="9242"/>
                  <a:pt x="4547" y="9230"/>
                  <a:pt x="4561" y="9231"/>
                </a:cubicBezTo>
                <a:cubicBezTo>
                  <a:pt x="4574" y="9233"/>
                  <a:pt x="4592" y="9247"/>
                  <a:pt x="4626" y="9276"/>
                </a:cubicBezTo>
                <a:cubicBezTo>
                  <a:pt x="4662" y="9307"/>
                  <a:pt x="4679" y="9341"/>
                  <a:pt x="4676" y="9363"/>
                </a:cubicBezTo>
                <a:cubicBezTo>
                  <a:pt x="4673" y="9326"/>
                  <a:pt x="4701" y="9278"/>
                  <a:pt x="4755" y="9235"/>
                </a:cubicBezTo>
                <a:cubicBezTo>
                  <a:pt x="4848" y="9161"/>
                  <a:pt x="4913" y="9152"/>
                  <a:pt x="4915" y="9210"/>
                </a:cubicBezTo>
                <a:cubicBezTo>
                  <a:pt x="4915" y="9226"/>
                  <a:pt x="4930" y="9264"/>
                  <a:pt x="4949" y="9295"/>
                </a:cubicBezTo>
                <a:cubicBezTo>
                  <a:pt x="4972" y="9331"/>
                  <a:pt x="4972" y="9364"/>
                  <a:pt x="4948" y="9389"/>
                </a:cubicBezTo>
                <a:cubicBezTo>
                  <a:pt x="4921" y="9416"/>
                  <a:pt x="4923" y="9444"/>
                  <a:pt x="4957" y="9486"/>
                </a:cubicBezTo>
                <a:cubicBezTo>
                  <a:pt x="5012" y="9554"/>
                  <a:pt x="5033" y="9884"/>
                  <a:pt x="4983" y="9910"/>
                </a:cubicBezTo>
                <a:cubicBezTo>
                  <a:pt x="4939" y="9934"/>
                  <a:pt x="4978" y="10060"/>
                  <a:pt x="5039" y="10091"/>
                </a:cubicBezTo>
                <a:cubicBezTo>
                  <a:pt x="5066" y="10104"/>
                  <a:pt x="5087" y="10147"/>
                  <a:pt x="5087" y="10188"/>
                </a:cubicBezTo>
                <a:cubicBezTo>
                  <a:pt x="5087" y="10228"/>
                  <a:pt x="5103" y="10269"/>
                  <a:pt x="5123" y="10279"/>
                </a:cubicBezTo>
                <a:cubicBezTo>
                  <a:pt x="5147" y="10292"/>
                  <a:pt x="5146" y="10319"/>
                  <a:pt x="5122" y="10359"/>
                </a:cubicBezTo>
                <a:cubicBezTo>
                  <a:pt x="5111" y="10375"/>
                  <a:pt x="5102" y="10385"/>
                  <a:pt x="5092" y="10395"/>
                </a:cubicBezTo>
                <a:cubicBezTo>
                  <a:pt x="5113" y="10417"/>
                  <a:pt x="5130" y="10443"/>
                  <a:pt x="5132" y="10472"/>
                </a:cubicBezTo>
                <a:cubicBezTo>
                  <a:pt x="5136" y="10509"/>
                  <a:pt x="5159" y="10541"/>
                  <a:pt x="5185" y="10541"/>
                </a:cubicBezTo>
                <a:cubicBezTo>
                  <a:pt x="5262" y="10541"/>
                  <a:pt x="5279" y="10626"/>
                  <a:pt x="5218" y="10705"/>
                </a:cubicBezTo>
                <a:cubicBezTo>
                  <a:pt x="5171" y="10766"/>
                  <a:pt x="5170" y="10782"/>
                  <a:pt x="5212" y="10795"/>
                </a:cubicBezTo>
                <a:cubicBezTo>
                  <a:pt x="5244" y="10806"/>
                  <a:pt x="5253" y="10837"/>
                  <a:pt x="5240" y="10883"/>
                </a:cubicBezTo>
                <a:cubicBezTo>
                  <a:pt x="5221" y="10943"/>
                  <a:pt x="5226" y="10948"/>
                  <a:pt x="5272" y="10916"/>
                </a:cubicBezTo>
                <a:cubicBezTo>
                  <a:pt x="5315" y="10886"/>
                  <a:pt x="5339" y="10886"/>
                  <a:pt x="5392" y="10919"/>
                </a:cubicBezTo>
                <a:cubicBezTo>
                  <a:pt x="5455" y="10958"/>
                  <a:pt x="5455" y="10963"/>
                  <a:pt x="5361" y="11043"/>
                </a:cubicBezTo>
                <a:cubicBezTo>
                  <a:pt x="5303" y="11092"/>
                  <a:pt x="5269" y="11148"/>
                  <a:pt x="5282" y="11175"/>
                </a:cubicBezTo>
                <a:cubicBezTo>
                  <a:pt x="5298" y="11212"/>
                  <a:pt x="5314" y="11213"/>
                  <a:pt x="5356" y="11183"/>
                </a:cubicBezTo>
                <a:cubicBezTo>
                  <a:pt x="5399" y="11153"/>
                  <a:pt x="5412" y="11154"/>
                  <a:pt x="5429" y="11192"/>
                </a:cubicBezTo>
                <a:cubicBezTo>
                  <a:pt x="5454" y="11246"/>
                  <a:pt x="5607" y="11338"/>
                  <a:pt x="5690" y="11349"/>
                </a:cubicBezTo>
                <a:cubicBezTo>
                  <a:pt x="5760" y="11357"/>
                  <a:pt x="5785" y="11415"/>
                  <a:pt x="5732" y="11443"/>
                </a:cubicBezTo>
                <a:cubicBezTo>
                  <a:pt x="5692" y="11464"/>
                  <a:pt x="5834" y="11651"/>
                  <a:pt x="5943" y="11721"/>
                </a:cubicBezTo>
                <a:cubicBezTo>
                  <a:pt x="5972" y="11740"/>
                  <a:pt x="5983" y="11769"/>
                  <a:pt x="5970" y="11788"/>
                </a:cubicBezTo>
                <a:cubicBezTo>
                  <a:pt x="5954" y="11809"/>
                  <a:pt x="5980" y="11819"/>
                  <a:pt x="6044" y="11816"/>
                </a:cubicBezTo>
                <a:cubicBezTo>
                  <a:pt x="6122" y="11811"/>
                  <a:pt x="6144" y="11823"/>
                  <a:pt x="6144" y="11871"/>
                </a:cubicBezTo>
                <a:cubicBezTo>
                  <a:pt x="6144" y="11905"/>
                  <a:pt x="6128" y="11932"/>
                  <a:pt x="6108" y="11932"/>
                </a:cubicBezTo>
                <a:cubicBezTo>
                  <a:pt x="6045" y="11933"/>
                  <a:pt x="5982" y="11982"/>
                  <a:pt x="6004" y="12012"/>
                </a:cubicBezTo>
                <a:cubicBezTo>
                  <a:pt x="6016" y="12028"/>
                  <a:pt x="6050" y="12038"/>
                  <a:pt x="6083" y="12033"/>
                </a:cubicBezTo>
                <a:cubicBezTo>
                  <a:pt x="6123" y="12028"/>
                  <a:pt x="6144" y="12046"/>
                  <a:pt x="6144" y="12086"/>
                </a:cubicBezTo>
                <a:cubicBezTo>
                  <a:pt x="6144" y="12135"/>
                  <a:pt x="6122" y="12147"/>
                  <a:pt x="6032" y="12147"/>
                </a:cubicBezTo>
                <a:cubicBezTo>
                  <a:pt x="5946" y="12147"/>
                  <a:pt x="5927" y="12156"/>
                  <a:pt x="5954" y="12184"/>
                </a:cubicBezTo>
                <a:cubicBezTo>
                  <a:pt x="5981" y="12212"/>
                  <a:pt x="5953" y="12235"/>
                  <a:pt x="5852" y="12275"/>
                </a:cubicBezTo>
                <a:cubicBezTo>
                  <a:pt x="5776" y="12304"/>
                  <a:pt x="5687" y="12347"/>
                  <a:pt x="5653" y="12371"/>
                </a:cubicBezTo>
                <a:cubicBezTo>
                  <a:pt x="5599" y="12410"/>
                  <a:pt x="5587" y="12409"/>
                  <a:pt x="5567" y="12365"/>
                </a:cubicBezTo>
                <a:cubicBezTo>
                  <a:pt x="5555" y="12337"/>
                  <a:pt x="5528" y="12316"/>
                  <a:pt x="5507" y="12316"/>
                </a:cubicBezTo>
                <a:cubicBezTo>
                  <a:pt x="5486" y="12316"/>
                  <a:pt x="5440" y="12292"/>
                  <a:pt x="5404" y="12264"/>
                </a:cubicBezTo>
                <a:cubicBezTo>
                  <a:pt x="5368" y="12236"/>
                  <a:pt x="5337" y="12228"/>
                  <a:pt x="5337" y="12247"/>
                </a:cubicBezTo>
                <a:cubicBezTo>
                  <a:pt x="5337" y="12265"/>
                  <a:pt x="5352" y="12288"/>
                  <a:pt x="5369" y="12297"/>
                </a:cubicBezTo>
                <a:cubicBezTo>
                  <a:pt x="5429" y="12329"/>
                  <a:pt x="5388" y="12452"/>
                  <a:pt x="5317" y="12452"/>
                </a:cubicBezTo>
                <a:cubicBezTo>
                  <a:pt x="5280" y="12452"/>
                  <a:pt x="5162" y="12511"/>
                  <a:pt x="5056" y="12582"/>
                </a:cubicBezTo>
                <a:cubicBezTo>
                  <a:pt x="4951" y="12654"/>
                  <a:pt x="4847" y="12714"/>
                  <a:pt x="4823" y="12714"/>
                </a:cubicBezTo>
                <a:cubicBezTo>
                  <a:pt x="4763" y="12714"/>
                  <a:pt x="4586" y="12786"/>
                  <a:pt x="4586" y="12811"/>
                </a:cubicBezTo>
                <a:cubicBezTo>
                  <a:pt x="4585" y="12844"/>
                  <a:pt x="4376" y="12924"/>
                  <a:pt x="4233" y="12946"/>
                </a:cubicBezTo>
                <a:cubicBezTo>
                  <a:pt x="4161" y="12957"/>
                  <a:pt x="4085" y="12977"/>
                  <a:pt x="4065" y="12990"/>
                </a:cubicBezTo>
                <a:cubicBezTo>
                  <a:pt x="4046" y="13003"/>
                  <a:pt x="3957" y="13038"/>
                  <a:pt x="3868" y="13068"/>
                </a:cubicBezTo>
                <a:cubicBezTo>
                  <a:pt x="3779" y="13098"/>
                  <a:pt x="3626" y="13165"/>
                  <a:pt x="3528" y="13218"/>
                </a:cubicBezTo>
                <a:cubicBezTo>
                  <a:pt x="3265" y="13359"/>
                  <a:pt x="3145" y="13404"/>
                  <a:pt x="3105" y="13382"/>
                </a:cubicBezTo>
                <a:cubicBezTo>
                  <a:pt x="2940" y="13481"/>
                  <a:pt x="2748" y="13604"/>
                  <a:pt x="2704" y="13648"/>
                </a:cubicBezTo>
                <a:cubicBezTo>
                  <a:pt x="2685" y="13667"/>
                  <a:pt x="2564" y="13748"/>
                  <a:pt x="2436" y="13824"/>
                </a:cubicBezTo>
                <a:cubicBezTo>
                  <a:pt x="2105" y="14022"/>
                  <a:pt x="1682" y="14444"/>
                  <a:pt x="1682" y="14576"/>
                </a:cubicBezTo>
                <a:cubicBezTo>
                  <a:pt x="1682" y="14593"/>
                  <a:pt x="1601" y="14728"/>
                  <a:pt x="1501" y="14876"/>
                </a:cubicBezTo>
                <a:cubicBezTo>
                  <a:pt x="1400" y="15025"/>
                  <a:pt x="1254" y="15255"/>
                  <a:pt x="1176" y="15387"/>
                </a:cubicBezTo>
                <a:cubicBezTo>
                  <a:pt x="1065" y="15576"/>
                  <a:pt x="1037" y="15612"/>
                  <a:pt x="996" y="15593"/>
                </a:cubicBezTo>
                <a:cubicBezTo>
                  <a:pt x="991" y="15607"/>
                  <a:pt x="992" y="15623"/>
                  <a:pt x="986" y="15636"/>
                </a:cubicBezTo>
                <a:cubicBezTo>
                  <a:pt x="972" y="15670"/>
                  <a:pt x="921" y="15773"/>
                  <a:pt x="875" y="15866"/>
                </a:cubicBezTo>
                <a:cubicBezTo>
                  <a:pt x="777" y="16060"/>
                  <a:pt x="529" y="16673"/>
                  <a:pt x="466" y="16876"/>
                </a:cubicBezTo>
                <a:cubicBezTo>
                  <a:pt x="442" y="16951"/>
                  <a:pt x="408" y="17056"/>
                  <a:pt x="390" y="17108"/>
                </a:cubicBezTo>
                <a:cubicBezTo>
                  <a:pt x="372" y="17159"/>
                  <a:pt x="356" y="17234"/>
                  <a:pt x="356" y="17275"/>
                </a:cubicBezTo>
                <a:cubicBezTo>
                  <a:pt x="355" y="17316"/>
                  <a:pt x="323" y="17446"/>
                  <a:pt x="284" y="17564"/>
                </a:cubicBezTo>
                <a:cubicBezTo>
                  <a:pt x="134" y="18017"/>
                  <a:pt x="105" y="18126"/>
                  <a:pt x="56" y="18468"/>
                </a:cubicBezTo>
                <a:cubicBezTo>
                  <a:pt x="47" y="18531"/>
                  <a:pt x="22" y="18626"/>
                  <a:pt x="0" y="18716"/>
                </a:cubicBezTo>
                <a:lnTo>
                  <a:pt x="0" y="21600"/>
                </a:lnTo>
                <a:lnTo>
                  <a:pt x="20409" y="21600"/>
                </a:lnTo>
                <a:cubicBezTo>
                  <a:pt x="20996" y="21595"/>
                  <a:pt x="21497" y="21588"/>
                  <a:pt x="21600" y="21579"/>
                </a:cubicBezTo>
                <a:lnTo>
                  <a:pt x="21600" y="21278"/>
                </a:lnTo>
                <a:cubicBezTo>
                  <a:pt x="21584" y="21225"/>
                  <a:pt x="21571" y="21153"/>
                  <a:pt x="21563" y="21141"/>
                </a:cubicBezTo>
                <a:cubicBezTo>
                  <a:pt x="21553" y="21127"/>
                  <a:pt x="21535" y="21050"/>
                  <a:pt x="21522" y="20971"/>
                </a:cubicBezTo>
                <a:cubicBezTo>
                  <a:pt x="21501" y="20834"/>
                  <a:pt x="21379" y="20523"/>
                  <a:pt x="21264" y="20312"/>
                </a:cubicBezTo>
                <a:cubicBezTo>
                  <a:pt x="21235" y="20257"/>
                  <a:pt x="21188" y="20157"/>
                  <a:pt x="21160" y="20089"/>
                </a:cubicBezTo>
                <a:cubicBezTo>
                  <a:pt x="21099" y="19939"/>
                  <a:pt x="21005" y="19755"/>
                  <a:pt x="20960" y="19692"/>
                </a:cubicBezTo>
                <a:cubicBezTo>
                  <a:pt x="20942" y="19667"/>
                  <a:pt x="20883" y="19570"/>
                  <a:pt x="20830" y="19477"/>
                </a:cubicBezTo>
                <a:cubicBezTo>
                  <a:pt x="20776" y="19385"/>
                  <a:pt x="20680" y="19245"/>
                  <a:pt x="20615" y="19167"/>
                </a:cubicBezTo>
                <a:cubicBezTo>
                  <a:pt x="20550" y="19089"/>
                  <a:pt x="20497" y="19018"/>
                  <a:pt x="20497" y="19009"/>
                </a:cubicBezTo>
                <a:cubicBezTo>
                  <a:pt x="20497" y="18999"/>
                  <a:pt x="20445" y="18921"/>
                  <a:pt x="20382" y="18835"/>
                </a:cubicBezTo>
                <a:cubicBezTo>
                  <a:pt x="20320" y="18749"/>
                  <a:pt x="20264" y="18628"/>
                  <a:pt x="20256" y="18567"/>
                </a:cubicBezTo>
                <a:cubicBezTo>
                  <a:pt x="20237" y="18409"/>
                  <a:pt x="19977" y="17885"/>
                  <a:pt x="19918" y="17885"/>
                </a:cubicBezTo>
                <a:cubicBezTo>
                  <a:pt x="19893" y="17885"/>
                  <a:pt x="19708" y="17629"/>
                  <a:pt x="19703" y="17588"/>
                </a:cubicBezTo>
                <a:cubicBezTo>
                  <a:pt x="19702" y="17575"/>
                  <a:pt x="19670" y="17529"/>
                  <a:pt x="19633" y="17485"/>
                </a:cubicBezTo>
                <a:cubicBezTo>
                  <a:pt x="19597" y="17441"/>
                  <a:pt x="19577" y="17396"/>
                  <a:pt x="19590" y="17385"/>
                </a:cubicBezTo>
                <a:cubicBezTo>
                  <a:pt x="19602" y="17374"/>
                  <a:pt x="19595" y="17365"/>
                  <a:pt x="19571" y="17365"/>
                </a:cubicBezTo>
                <a:cubicBezTo>
                  <a:pt x="19548" y="17365"/>
                  <a:pt x="19512" y="17334"/>
                  <a:pt x="19492" y="17296"/>
                </a:cubicBezTo>
                <a:cubicBezTo>
                  <a:pt x="19434" y="17187"/>
                  <a:pt x="19367" y="17096"/>
                  <a:pt x="19303" y="17035"/>
                </a:cubicBezTo>
                <a:cubicBezTo>
                  <a:pt x="19270" y="17004"/>
                  <a:pt x="19243" y="16960"/>
                  <a:pt x="19243" y="16939"/>
                </a:cubicBezTo>
                <a:cubicBezTo>
                  <a:pt x="19243" y="16918"/>
                  <a:pt x="19203" y="16858"/>
                  <a:pt x="19153" y="16803"/>
                </a:cubicBezTo>
                <a:cubicBezTo>
                  <a:pt x="19104" y="16747"/>
                  <a:pt x="19063" y="16688"/>
                  <a:pt x="19063" y="16673"/>
                </a:cubicBezTo>
                <a:cubicBezTo>
                  <a:pt x="19063" y="16657"/>
                  <a:pt x="19015" y="16608"/>
                  <a:pt x="18956" y="16564"/>
                </a:cubicBezTo>
                <a:cubicBezTo>
                  <a:pt x="18887" y="16512"/>
                  <a:pt x="18849" y="16454"/>
                  <a:pt x="18849" y="16402"/>
                </a:cubicBezTo>
                <a:cubicBezTo>
                  <a:pt x="18849" y="16357"/>
                  <a:pt x="18833" y="16330"/>
                  <a:pt x="18815" y="16340"/>
                </a:cubicBezTo>
                <a:cubicBezTo>
                  <a:pt x="18796" y="16350"/>
                  <a:pt x="18763" y="16329"/>
                  <a:pt x="18742" y="16295"/>
                </a:cubicBezTo>
                <a:cubicBezTo>
                  <a:pt x="18720" y="16260"/>
                  <a:pt x="18687" y="16239"/>
                  <a:pt x="18669" y="16248"/>
                </a:cubicBezTo>
                <a:cubicBezTo>
                  <a:pt x="18651" y="16258"/>
                  <a:pt x="18614" y="16227"/>
                  <a:pt x="18585" y="16180"/>
                </a:cubicBezTo>
                <a:cubicBezTo>
                  <a:pt x="18556" y="16134"/>
                  <a:pt x="18494" y="16062"/>
                  <a:pt x="18448" y="16020"/>
                </a:cubicBezTo>
                <a:cubicBezTo>
                  <a:pt x="18402" y="15978"/>
                  <a:pt x="18364" y="15934"/>
                  <a:pt x="18364" y="15922"/>
                </a:cubicBezTo>
                <a:cubicBezTo>
                  <a:pt x="18364" y="15891"/>
                  <a:pt x="18115" y="15698"/>
                  <a:pt x="18075" y="15698"/>
                </a:cubicBezTo>
                <a:cubicBezTo>
                  <a:pt x="18055" y="15698"/>
                  <a:pt x="18043" y="15677"/>
                  <a:pt x="18037" y="15652"/>
                </a:cubicBezTo>
                <a:lnTo>
                  <a:pt x="18007" y="15680"/>
                </a:lnTo>
                <a:lnTo>
                  <a:pt x="17367" y="15148"/>
                </a:lnTo>
                <a:cubicBezTo>
                  <a:pt x="16899" y="14759"/>
                  <a:pt x="16740" y="14610"/>
                  <a:pt x="16775" y="14591"/>
                </a:cubicBezTo>
                <a:cubicBezTo>
                  <a:pt x="16802" y="14577"/>
                  <a:pt x="16823" y="14545"/>
                  <a:pt x="16823" y="14519"/>
                </a:cubicBezTo>
                <a:cubicBezTo>
                  <a:pt x="16823" y="14513"/>
                  <a:pt x="16831" y="14507"/>
                  <a:pt x="16836" y="14501"/>
                </a:cubicBezTo>
                <a:cubicBezTo>
                  <a:pt x="16826" y="14497"/>
                  <a:pt x="16816" y="14494"/>
                  <a:pt x="16806" y="14489"/>
                </a:cubicBezTo>
                <a:cubicBezTo>
                  <a:pt x="16777" y="14473"/>
                  <a:pt x="16726" y="14466"/>
                  <a:pt x="16694" y="14474"/>
                </a:cubicBezTo>
                <a:cubicBezTo>
                  <a:pt x="16663" y="14483"/>
                  <a:pt x="16617" y="14469"/>
                  <a:pt x="16592" y="14444"/>
                </a:cubicBezTo>
                <a:cubicBezTo>
                  <a:pt x="16567" y="14418"/>
                  <a:pt x="16534" y="14405"/>
                  <a:pt x="16517" y="14413"/>
                </a:cubicBezTo>
                <a:cubicBezTo>
                  <a:pt x="16503" y="14421"/>
                  <a:pt x="16484" y="14405"/>
                  <a:pt x="16466" y="14385"/>
                </a:cubicBezTo>
                <a:cubicBezTo>
                  <a:pt x="16393" y="14364"/>
                  <a:pt x="16209" y="14225"/>
                  <a:pt x="15837" y="13908"/>
                </a:cubicBezTo>
                <a:cubicBezTo>
                  <a:pt x="15500" y="13621"/>
                  <a:pt x="15214" y="13386"/>
                  <a:pt x="15200" y="13386"/>
                </a:cubicBezTo>
                <a:cubicBezTo>
                  <a:pt x="15161" y="13386"/>
                  <a:pt x="14625" y="12981"/>
                  <a:pt x="14563" y="12905"/>
                </a:cubicBezTo>
                <a:cubicBezTo>
                  <a:pt x="14532" y="12867"/>
                  <a:pt x="14492" y="12836"/>
                  <a:pt x="14473" y="12836"/>
                </a:cubicBezTo>
                <a:cubicBezTo>
                  <a:pt x="14454" y="12836"/>
                  <a:pt x="14310" y="12775"/>
                  <a:pt x="14155" y="12699"/>
                </a:cubicBezTo>
                <a:cubicBezTo>
                  <a:pt x="13999" y="12624"/>
                  <a:pt x="13802" y="12539"/>
                  <a:pt x="13717" y="12511"/>
                </a:cubicBezTo>
                <a:cubicBezTo>
                  <a:pt x="13511" y="12443"/>
                  <a:pt x="13471" y="12396"/>
                  <a:pt x="13493" y="12243"/>
                </a:cubicBezTo>
                <a:cubicBezTo>
                  <a:pt x="13505" y="12156"/>
                  <a:pt x="13493" y="12098"/>
                  <a:pt x="13454" y="12056"/>
                </a:cubicBezTo>
                <a:cubicBezTo>
                  <a:pt x="13398" y="11995"/>
                  <a:pt x="13397" y="11994"/>
                  <a:pt x="13333" y="12066"/>
                </a:cubicBezTo>
                <a:cubicBezTo>
                  <a:pt x="13265" y="12143"/>
                  <a:pt x="13237" y="12129"/>
                  <a:pt x="13210" y="12007"/>
                </a:cubicBezTo>
                <a:cubicBezTo>
                  <a:pt x="13201" y="11966"/>
                  <a:pt x="13177" y="11899"/>
                  <a:pt x="13157" y="11857"/>
                </a:cubicBezTo>
                <a:cubicBezTo>
                  <a:pt x="13137" y="11815"/>
                  <a:pt x="13086" y="11706"/>
                  <a:pt x="13044" y="11617"/>
                </a:cubicBezTo>
                <a:cubicBezTo>
                  <a:pt x="12986" y="11495"/>
                  <a:pt x="12977" y="11443"/>
                  <a:pt x="13007" y="11412"/>
                </a:cubicBezTo>
                <a:cubicBezTo>
                  <a:pt x="13034" y="11384"/>
                  <a:pt x="13035" y="11367"/>
                  <a:pt x="13008" y="11353"/>
                </a:cubicBezTo>
                <a:cubicBezTo>
                  <a:pt x="12987" y="11341"/>
                  <a:pt x="12979" y="11317"/>
                  <a:pt x="12991" y="11301"/>
                </a:cubicBezTo>
                <a:cubicBezTo>
                  <a:pt x="13003" y="11284"/>
                  <a:pt x="12998" y="11256"/>
                  <a:pt x="12979" y="11236"/>
                </a:cubicBezTo>
                <a:cubicBezTo>
                  <a:pt x="12869" y="11119"/>
                  <a:pt x="12843" y="10079"/>
                  <a:pt x="12946" y="9937"/>
                </a:cubicBezTo>
                <a:cubicBezTo>
                  <a:pt x="12960" y="9918"/>
                  <a:pt x="12951" y="9896"/>
                  <a:pt x="12927" y="9889"/>
                </a:cubicBezTo>
                <a:cubicBezTo>
                  <a:pt x="12878" y="9875"/>
                  <a:pt x="12862" y="9773"/>
                  <a:pt x="12853" y="9438"/>
                </a:cubicBezTo>
                <a:cubicBezTo>
                  <a:pt x="12846" y="9211"/>
                  <a:pt x="12847" y="9208"/>
                  <a:pt x="12934" y="9217"/>
                </a:cubicBezTo>
                <a:cubicBezTo>
                  <a:pt x="12982" y="9221"/>
                  <a:pt x="13048" y="9247"/>
                  <a:pt x="13081" y="9272"/>
                </a:cubicBezTo>
                <a:cubicBezTo>
                  <a:pt x="13135" y="9314"/>
                  <a:pt x="13165" y="9308"/>
                  <a:pt x="13386" y="9211"/>
                </a:cubicBezTo>
                <a:cubicBezTo>
                  <a:pt x="13650" y="9096"/>
                  <a:pt x="13860" y="8919"/>
                  <a:pt x="13977" y="8714"/>
                </a:cubicBezTo>
                <a:cubicBezTo>
                  <a:pt x="14024" y="8633"/>
                  <a:pt x="14068" y="8590"/>
                  <a:pt x="14099" y="8600"/>
                </a:cubicBezTo>
                <a:cubicBezTo>
                  <a:pt x="14152" y="8617"/>
                  <a:pt x="14208" y="8510"/>
                  <a:pt x="14172" y="8459"/>
                </a:cubicBezTo>
                <a:cubicBezTo>
                  <a:pt x="14159" y="8442"/>
                  <a:pt x="14197" y="8410"/>
                  <a:pt x="14256" y="8389"/>
                </a:cubicBezTo>
                <a:cubicBezTo>
                  <a:pt x="14350" y="8355"/>
                  <a:pt x="14357" y="8344"/>
                  <a:pt x="14315" y="8295"/>
                </a:cubicBezTo>
                <a:cubicBezTo>
                  <a:pt x="14266" y="8237"/>
                  <a:pt x="14301" y="8081"/>
                  <a:pt x="14372" y="8044"/>
                </a:cubicBezTo>
                <a:cubicBezTo>
                  <a:pt x="14406" y="8026"/>
                  <a:pt x="14485" y="8158"/>
                  <a:pt x="14496" y="8253"/>
                </a:cubicBezTo>
                <a:cubicBezTo>
                  <a:pt x="14500" y="8284"/>
                  <a:pt x="14521" y="8325"/>
                  <a:pt x="14543" y="8344"/>
                </a:cubicBezTo>
                <a:cubicBezTo>
                  <a:pt x="14610" y="8401"/>
                  <a:pt x="14635" y="8281"/>
                  <a:pt x="14593" y="8110"/>
                </a:cubicBezTo>
                <a:cubicBezTo>
                  <a:pt x="14556" y="7961"/>
                  <a:pt x="14558" y="7950"/>
                  <a:pt x="14649" y="7877"/>
                </a:cubicBezTo>
                <a:cubicBezTo>
                  <a:pt x="14700" y="7835"/>
                  <a:pt x="14758" y="7801"/>
                  <a:pt x="14776" y="7801"/>
                </a:cubicBezTo>
                <a:cubicBezTo>
                  <a:pt x="14794" y="7801"/>
                  <a:pt x="14812" y="7582"/>
                  <a:pt x="14816" y="7311"/>
                </a:cubicBezTo>
                <a:cubicBezTo>
                  <a:pt x="14822" y="6899"/>
                  <a:pt x="14815" y="6816"/>
                  <a:pt x="14768" y="6786"/>
                </a:cubicBezTo>
                <a:cubicBezTo>
                  <a:pt x="14767" y="6785"/>
                  <a:pt x="14767" y="6784"/>
                  <a:pt x="14765" y="6783"/>
                </a:cubicBezTo>
                <a:cubicBezTo>
                  <a:pt x="14756" y="6800"/>
                  <a:pt x="14747" y="6817"/>
                  <a:pt x="14736" y="6830"/>
                </a:cubicBezTo>
                <a:cubicBezTo>
                  <a:pt x="14717" y="6851"/>
                  <a:pt x="14704" y="6858"/>
                  <a:pt x="14690" y="6866"/>
                </a:cubicBezTo>
                <a:cubicBezTo>
                  <a:pt x="14742" y="6925"/>
                  <a:pt x="14791" y="7040"/>
                  <a:pt x="14804" y="7164"/>
                </a:cubicBezTo>
                <a:cubicBezTo>
                  <a:pt x="14815" y="7274"/>
                  <a:pt x="14810" y="7281"/>
                  <a:pt x="14717" y="7284"/>
                </a:cubicBezTo>
                <a:cubicBezTo>
                  <a:pt x="14662" y="7285"/>
                  <a:pt x="14609" y="7274"/>
                  <a:pt x="14599" y="7260"/>
                </a:cubicBezTo>
                <a:cubicBezTo>
                  <a:pt x="14570" y="7220"/>
                  <a:pt x="14572" y="6880"/>
                  <a:pt x="14600" y="6840"/>
                </a:cubicBezTo>
                <a:cubicBezTo>
                  <a:pt x="14602" y="6838"/>
                  <a:pt x="14604" y="6837"/>
                  <a:pt x="14607" y="6835"/>
                </a:cubicBezTo>
                <a:cubicBezTo>
                  <a:pt x="14573" y="6787"/>
                  <a:pt x="14586" y="6729"/>
                  <a:pt x="14652" y="6656"/>
                </a:cubicBezTo>
                <a:cubicBezTo>
                  <a:pt x="14703" y="6599"/>
                  <a:pt x="14751" y="6593"/>
                  <a:pt x="14777" y="6626"/>
                </a:cubicBezTo>
                <a:cubicBezTo>
                  <a:pt x="14790" y="6588"/>
                  <a:pt x="14797" y="6547"/>
                  <a:pt x="14790" y="6517"/>
                </a:cubicBezTo>
                <a:cubicBezTo>
                  <a:pt x="14777" y="6460"/>
                  <a:pt x="14792" y="6428"/>
                  <a:pt x="14819" y="6420"/>
                </a:cubicBezTo>
                <a:cubicBezTo>
                  <a:pt x="14766" y="6359"/>
                  <a:pt x="14742" y="6308"/>
                  <a:pt x="14748" y="6232"/>
                </a:cubicBezTo>
                <a:cubicBezTo>
                  <a:pt x="14760" y="6062"/>
                  <a:pt x="14730" y="5979"/>
                  <a:pt x="14653" y="5979"/>
                </a:cubicBezTo>
                <a:cubicBezTo>
                  <a:pt x="14588" y="5979"/>
                  <a:pt x="14549" y="5937"/>
                  <a:pt x="14535" y="5851"/>
                </a:cubicBezTo>
                <a:cubicBezTo>
                  <a:pt x="14526" y="5841"/>
                  <a:pt x="14517" y="5832"/>
                  <a:pt x="14507" y="5814"/>
                </a:cubicBezTo>
                <a:cubicBezTo>
                  <a:pt x="14461" y="5727"/>
                  <a:pt x="14437" y="5718"/>
                  <a:pt x="14378" y="5768"/>
                </a:cubicBezTo>
                <a:cubicBezTo>
                  <a:pt x="14314" y="5823"/>
                  <a:pt x="14276" y="5778"/>
                  <a:pt x="14266" y="5638"/>
                </a:cubicBezTo>
                <a:cubicBezTo>
                  <a:pt x="14266" y="5637"/>
                  <a:pt x="14267" y="5637"/>
                  <a:pt x="14266" y="5636"/>
                </a:cubicBezTo>
                <a:cubicBezTo>
                  <a:pt x="14253" y="5671"/>
                  <a:pt x="14127" y="5681"/>
                  <a:pt x="14099" y="5642"/>
                </a:cubicBezTo>
                <a:cubicBezTo>
                  <a:pt x="14083" y="5621"/>
                  <a:pt x="14092" y="5600"/>
                  <a:pt x="14106" y="5584"/>
                </a:cubicBezTo>
                <a:cubicBezTo>
                  <a:pt x="14101" y="5588"/>
                  <a:pt x="14094" y="5590"/>
                  <a:pt x="14086" y="5588"/>
                </a:cubicBezTo>
                <a:cubicBezTo>
                  <a:pt x="14057" y="5583"/>
                  <a:pt x="14047" y="5597"/>
                  <a:pt x="14058" y="5623"/>
                </a:cubicBezTo>
                <a:cubicBezTo>
                  <a:pt x="14069" y="5646"/>
                  <a:pt x="14059" y="5682"/>
                  <a:pt x="14037" y="5701"/>
                </a:cubicBezTo>
                <a:cubicBezTo>
                  <a:pt x="13990" y="5740"/>
                  <a:pt x="13941" y="5745"/>
                  <a:pt x="13936" y="5711"/>
                </a:cubicBezTo>
                <a:cubicBezTo>
                  <a:pt x="13925" y="5648"/>
                  <a:pt x="13948" y="5501"/>
                  <a:pt x="13974" y="5474"/>
                </a:cubicBezTo>
                <a:cubicBezTo>
                  <a:pt x="13991" y="5457"/>
                  <a:pt x="14010" y="5396"/>
                  <a:pt x="14016" y="5337"/>
                </a:cubicBezTo>
                <a:cubicBezTo>
                  <a:pt x="14024" y="5267"/>
                  <a:pt x="14046" y="5230"/>
                  <a:pt x="14082" y="5230"/>
                </a:cubicBezTo>
                <a:cubicBezTo>
                  <a:pt x="14123" y="5230"/>
                  <a:pt x="14135" y="5270"/>
                  <a:pt x="14134" y="5413"/>
                </a:cubicBezTo>
                <a:cubicBezTo>
                  <a:pt x="14134" y="5507"/>
                  <a:pt x="14128" y="5556"/>
                  <a:pt x="14113" y="5576"/>
                </a:cubicBezTo>
                <a:cubicBezTo>
                  <a:pt x="14137" y="5557"/>
                  <a:pt x="14175" y="5548"/>
                  <a:pt x="14210" y="5567"/>
                </a:cubicBezTo>
                <a:cubicBezTo>
                  <a:pt x="14237" y="5581"/>
                  <a:pt x="14255" y="5602"/>
                  <a:pt x="14263" y="5619"/>
                </a:cubicBezTo>
                <a:cubicBezTo>
                  <a:pt x="14258" y="5558"/>
                  <a:pt x="14250" y="5497"/>
                  <a:pt x="14242" y="5486"/>
                </a:cubicBezTo>
                <a:cubicBezTo>
                  <a:pt x="14232" y="5473"/>
                  <a:pt x="14248" y="5451"/>
                  <a:pt x="14277" y="5437"/>
                </a:cubicBezTo>
                <a:cubicBezTo>
                  <a:pt x="14324" y="5414"/>
                  <a:pt x="14324" y="5396"/>
                  <a:pt x="14277" y="5280"/>
                </a:cubicBezTo>
                <a:cubicBezTo>
                  <a:pt x="14271" y="5264"/>
                  <a:pt x="14273" y="5258"/>
                  <a:pt x="14268" y="5244"/>
                </a:cubicBezTo>
                <a:cubicBezTo>
                  <a:pt x="14246" y="5307"/>
                  <a:pt x="14197" y="5328"/>
                  <a:pt x="14169" y="5266"/>
                </a:cubicBezTo>
                <a:cubicBezTo>
                  <a:pt x="14141" y="5205"/>
                  <a:pt x="14158" y="5125"/>
                  <a:pt x="14193" y="5093"/>
                </a:cubicBezTo>
                <a:cubicBezTo>
                  <a:pt x="14173" y="5072"/>
                  <a:pt x="14160" y="5035"/>
                  <a:pt x="14161" y="4972"/>
                </a:cubicBezTo>
                <a:cubicBezTo>
                  <a:pt x="14162" y="4872"/>
                  <a:pt x="14208" y="4794"/>
                  <a:pt x="14249" y="4799"/>
                </a:cubicBezTo>
                <a:cubicBezTo>
                  <a:pt x="14248" y="4779"/>
                  <a:pt x="14246" y="4759"/>
                  <a:pt x="14246" y="4735"/>
                </a:cubicBezTo>
                <a:cubicBezTo>
                  <a:pt x="14237" y="4734"/>
                  <a:pt x="14226" y="4730"/>
                  <a:pt x="14217" y="4723"/>
                </a:cubicBezTo>
                <a:cubicBezTo>
                  <a:pt x="14215" y="4780"/>
                  <a:pt x="14205" y="4825"/>
                  <a:pt x="14178" y="4844"/>
                </a:cubicBezTo>
                <a:cubicBezTo>
                  <a:pt x="14166" y="4852"/>
                  <a:pt x="14157" y="4854"/>
                  <a:pt x="14148" y="4857"/>
                </a:cubicBezTo>
                <a:cubicBezTo>
                  <a:pt x="14150" y="4864"/>
                  <a:pt x="14155" y="4871"/>
                  <a:pt x="14155" y="4878"/>
                </a:cubicBezTo>
                <a:cubicBezTo>
                  <a:pt x="14155" y="4955"/>
                  <a:pt x="14062" y="5015"/>
                  <a:pt x="14024" y="4963"/>
                </a:cubicBezTo>
                <a:cubicBezTo>
                  <a:pt x="13995" y="4924"/>
                  <a:pt x="13984" y="4870"/>
                  <a:pt x="13987" y="4828"/>
                </a:cubicBezTo>
                <a:cubicBezTo>
                  <a:pt x="13970" y="4824"/>
                  <a:pt x="13959" y="4812"/>
                  <a:pt x="13948" y="4792"/>
                </a:cubicBezTo>
                <a:cubicBezTo>
                  <a:pt x="13912" y="4726"/>
                  <a:pt x="13914" y="4661"/>
                  <a:pt x="13954" y="4606"/>
                </a:cubicBezTo>
                <a:cubicBezTo>
                  <a:pt x="13974" y="4579"/>
                  <a:pt x="13966" y="4555"/>
                  <a:pt x="13931" y="4539"/>
                </a:cubicBezTo>
                <a:cubicBezTo>
                  <a:pt x="13875" y="4512"/>
                  <a:pt x="13860" y="4372"/>
                  <a:pt x="13900" y="4324"/>
                </a:cubicBezTo>
                <a:cubicBezTo>
                  <a:pt x="13874" y="4288"/>
                  <a:pt x="13852" y="4251"/>
                  <a:pt x="13849" y="4223"/>
                </a:cubicBezTo>
                <a:cubicBezTo>
                  <a:pt x="13843" y="4181"/>
                  <a:pt x="13819" y="4096"/>
                  <a:pt x="13796" y="4036"/>
                </a:cubicBezTo>
                <a:cubicBezTo>
                  <a:pt x="13790" y="4022"/>
                  <a:pt x="13789" y="4013"/>
                  <a:pt x="13785" y="4001"/>
                </a:cubicBezTo>
                <a:cubicBezTo>
                  <a:pt x="13767" y="4010"/>
                  <a:pt x="13752" y="4004"/>
                  <a:pt x="13726" y="3963"/>
                </a:cubicBezTo>
                <a:cubicBezTo>
                  <a:pt x="13690" y="3906"/>
                  <a:pt x="13693" y="3884"/>
                  <a:pt x="13741" y="3838"/>
                </a:cubicBezTo>
                <a:cubicBezTo>
                  <a:pt x="13775" y="3807"/>
                  <a:pt x="13785" y="3774"/>
                  <a:pt x="13766" y="3764"/>
                </a:cubicBezTo>
                <a:cubicBezTo>
                  <a:pt x="13747" y="3754"/>
                  <a:pt x="13724" y="3707"/>
                  <a:pt x="13713" y="3660"/>
                </a:cubicBezTo>
                <a:cubicBezTo>
                  <a:pt x="13703" y="3614"/>
                  <a:pt x="13683" y="3542"/>
                  <a:pt x="13668" y="3500"/>
                </a:cubicBezTo>
                <a:cubicBezTo>
                  <a:pt x="13654" y="3458"/>
                  <a:pt x="13644" y="3389"/>
                  <a:pt x="13645" y="3347"/>
                </a:cubicBezTo>
                <a:cubicBezTo>
                  <a:pt x="13646" y="3305"/>
                  <a:pt x="13630" y="3253"/>
                  <a:pt x="13609" y="3232"/>
                </a:cubicBezTo>
                <a:cubicBezTo>
                  <a:pt x="13583" y="3205"/>
                  <a:pt x="13588" y="3190"/>
                  <a:pt x="13628" y="3177"/>
                </a:cubicBezTo>
                <a:cubicBezTo>
                  <a:pt x="13668" y="3164"/>
                  <a:pt x="13680" y="3129"/>
                  <a:pt x="13668" y="3051"/>
                </a:cubicBezTo>
                <a:cubicBezTo>
                  <a:pt x="13651" y="2939"/>
                  <a:pt x="13571" y="2815"/>
                  <a:pt x="13535" y="2846"/>
                </a:cubicBezTo>
                <a:cubicBezTo>
                  <a:pt x="13511" y="2866"/>
                  <a:pt x="13294" y="2484"/>
                  <a:pt x="13294" y="2421"/>
                </a:cubicBezTo>
                <a:cubicBezTo>
                  <a:pt x="13294" y="2399"/>
                  <a:pt x="13314" y="2362"/>
                  <a:pt x="13339" y="2339"/>
                </a:cubicBezTo>
                <a:cubicBezTo>
                  <a:pt x="13365" y="2315"/>
                  <a:pt x="13368" y="2306"/>
                  <a:pt x="13344" y="2318"/>
                </a:cubicBezTo>
                <a:cubicBezTo>
                  <a:pt x="13321" y="2328"/>
                  <a:pt x="13283" y="2316"/>
                  <a:pt x="13258" y="2291"/>
                </a:cubicBezTo>
                <a:cubicBezTo>
                  <a:pt x="13234" y="2266"/>
                  <a:pt x="13225" y="2245"/>
                  <a:pt x="13238" y="2245"/>
                </a:cubicBezTo>
                <a:cubicBezTo>
                  <a:pt x="13251" y="2245"/>
                  <a:pt x="13218" y="2198"/>
                  <a:pt x="13167" y="2140"/>
                </a:cubicBezTo>
                <a:cubicBezTo>
                  <a:pt x="13111" y="2078"/>
                  <a:pt x="13092" y="2045"/>
                  <a:pt x="13097" y="2013"/>
                </a:cubicBezTo>
                <a:cubicBezTo>
                  <a:pt x="13096" y="2013"/>
                  <a:pt x="13096" y="2014"/>
                  <a:pt x="13095" y="2014"/>
                </a:cubicBezTo>
                <a:cubicBezTo>
                  <a:pt x="13003" y="2065"/>
                  <a:pt x="12971" y="2049"/>
                  <a:pt x="12971" y="1954"/>
                </a:cubicBezTo>
                <a:cubicBezTo>
                  <a:pt x="12971" y="1918"/>
                  <a:pt x="12916" y="1837"/>
                  <a:pt x="12847" y="1776"/>
                </a:cubicBezTo>
                <a:cubicBezTo>
                  <a:pt x="12778" y="1716"/>
                  <a:pt x="12721" y="1646"/>
                  <a:pt x="12721" y="1621"/>
                </a:cubicBezTo>
                <a:cubicBezTo>
                  <a:pt x="12721" y="1560"/>
                  <a:pt x="12789" y="1527"/>
                  <a:pt x="12836" y="1567"/>
                </a:cubicBezTo>
                <a:cubicBezTo>
                  <a:pt x="12853" y="1582"/>
                  <a:pt x="12886" y="1574"/>
                  <a:pt x="12926" y="1556"/>
                </a:cubicBezTo>
                <a:cubicBezTo>
                  <a:pt x="12861" y="1554"/>
                  <a:pt x="12793" y="1545"/>
                  <a:pt x="12753" y="1530"/>
                </a:cubicBezTo>
                <a:cubicBezTo>
                  <a:pt x="12722" y="1517"/>
                  <a:pt x="12681" y="1512"/>
                  <a:pt x="12663" y="1516"/>
                </a:cubicBezTo>
                <a:cubicBezTo>
                  <a:pt x="12598" y="1533"/>
                  <a:pt x="12439" y="1415"/>
                  <a:pt x="12452" y="1359"/>
                </a:cubicBezTo>
                <a:cubicBezTo>
                  <a:pt x="12467" y="1294"/>
                  <a:pt x="12359" y="1198"/>
                  <a:pt x="12286" y="1211"/>
                </a:cubicBezTo>
                <a:cubicBezTo>
                  <a:pt x="12253" y="1217"/>
                  <a:pt x="12237" y="1191"/>
                  <a:pt x="12238" y="1136"/>
                </a:cubicBezTo>
                <a:cubicBezTo>
                  <a:pt x="12239" y="1054"/>
                  <a:pt x="12174" y="1021"/>
                  <a:pt x="12130" y="1081"/>
                </a:cubicBezTo>
                <a:cubicBezTo>
                  <a:pt x="12118" y="1099"/>
                  <a:pt x="12051" y="1085"/>
                  <a:pt x="11967" y="1048"/>
                </a:cubicBezTo>
                <a:cubicBezTo>
                  <a:pt x="11840" y="992"/>
                  <a:pt x="11808" y="959"/>
                  <a:pt x="11818" y="894"/>
                </a:cubicBezTo>
                <a:cubicBezTo>
                  <a:pt x="11820" y="883"/>
                  <a:pt x="11790" y="882"/>
                  <a:pt x="11751" y="890"/>
                </a:cubicBezTo>
                <a:cubicBezTo>
                  <a:pt x="11713" y="899"/>
                  <a:pt x="11660" y="890"/>
                  <a:pt x="11633" y="872"/>
                </a:cubicBezTo>
                <a:cubicBezTo>
                  <a:pt x="11607" y="853"/>
                  <a:pt x="11576" y="845"/>
                  <a:pt x="11565" y="854"/>
                </a:cubicBezTo>
                <a:cubicBezTo>
                  <a:pt x="11555" y="863"/>
                  <a:pt x="11504" y="828"/>
                  <a:pt x="11452" y="775"/>
                </a:cubicBezTo>
                <a:cubicBezTo>
                  <a:pt x="11391" y="713"/>
                  <a:pt x="11337" y="685"/>
                  <a:pt x="11301" y="697"/>
                </a:cubicBezTo>
                <a:cubicBezTo>
                  <a:pt x="11264" y="709"/>
                  <a:pt x="11237" y="695"/>
                  <a:pt x="11225" y="654"/>
                </a:cubicBezTo>
                <a:cubicBezTo>
                  <a:pt x="11203" y="584"/>
                  <a:pt x="11175" y="577"/>
                  <a:pt x="11116" y="628"/>
                </a:cubicBezTo>
                <a:cubicBezTo>
                  <a:pt x="11085" y="654"/>
                  <a:pt x="11061" y="635"/>
                  <a:pt x="11015" y="552"/>
                </a:cubicBezTo>
                <a:cubicBezTo>
                  <a:pt x="10971" y="474"/>
                  <a:pt x="10926" y="440"/>
                  <a:pt x="10860" y="434"/>
                </a:cubicBezTo>
                <a:cubicBezTo>
                  <a:pt x="10798" y="428"/>
                  <a:pt x="10781" y="405"/>
                  <a:pt x="10776" y="357"/>
                </a:cubicBezTo>
                <a:cubicBezTo>
                  <a:pt x="10767" y="361"/>
                  <a:pt x="10764" y="366"/>
                  <a:pt x="10753" y="369"/>
                </a:cubicBezTo>
                <a:cubicBezTo>
                  <a:pt x="10712" y="378"/>
                  <a:pt x="10687" y="397"/>
                  <a:pt x="10697" y="411"/>
                </a:cubicBezTo>
                <a:cubicBezTo>
                  <a:pt x="10740" y="471"/>
                  <a:pt x="10479" y="513"/>
                  <a:pt x="10355" y="467"/>
                </a:cubicBezTo>
                <a:cubicBezTo>
                  <a:pt x="10345" y="463"/>
                  <a:pt x="10304" y="459"/>
                  <a:pt x="10265" y="458"/>
                </a:cubicBezTo>
                <a:cubicBezTo>
                  <a:pt x="10214" y="456"/>
                  <a:pt x="10197" y="437"/>
                  <a:pt x="10206" y="395"/>
                </a:cubicBezTo>
                <a:cubicBezTo>
                  <a:pt x="10216" y="346"/>
                  <a:pt x="10210" y="342"/>
                  <a:pt x="10165" y="374"/>
                </a:cubicBezTo>
                <a:cubicBezTo>
                  <a:pt x="10125" y="403"/>
                  <a:pt x="10104" y="403"/>
                  <a:pt x="10085" y="375"/>
                </a:cubicBezTo>
                <a:cubicBezTo>
                  <a:pt x="10066" y="349"/>
                  <a:pt x="10051" y="354"/>
                  <a:pt x="10029" y="387"/>
                </a:cubicBezTo>
                <a:cubicBezTo>
                  <a:pt x="10005" y="424"/>
                  <a:pt x="9968" y="428"/>
                  <a:pt x="9867" y="409"/>
                </a:cubicBezTo>
                <a:cubicBezTo>
                  <a:pt x="9796" y="395"/>
                  <a:pt x="9717" y="390"/>
                  <a:pt x="9693" y="398"/>
                </a:cubicBezTo>
                <a:cubicBezTo>
                  <a:pt x="9669" y="406"/>
                  <a:pt x="9629" y="390"/>
                  <a:pt x="9603" y="364"/>
                </a:cubicBezTo>
                <a:cubicBezTo>
                  <a:pt x="9582" y="342"/>
                  <a:pt x="9571" y="332"/>
                  <a:pt x="9558" y="333"/>
                </a:cubicBezTo>
                <a:close/>
                <a:moveTo>
                  <a:pt x="3449" y="840"/>
                </a:moveTo>
                <a:cubicBezTo>
                  <a:pt x="3441" y="844"/>
                  <a:pt x="3451" y="859"/>
                  <a:pt x="3475" y="884"/>
                </a:cubicBezTo>
                <a:cubicBezTo>
                  <a:pt x="3524" y="934"/>
                  <a:pt x="3582" y="944"/>
                  <a:pt x="3582" y="902"/>
                </a:cubicBezTo>
                <a:cubicBezTo>
                  <a:pt x="3582" y="887"/>
                  <a:pt x="3556" y="866"/>
                  <a:pt x="3525" y="856"/>
                </a:cubicBezTo>
                <a:cubicBezTo>
                  <a:pt x="3481" y="841"/>
                  <a:pt x="3456" y="836"/>
                  <a:pt x="3449" y="840"/>
                </a:cubicBezTo>
                <a:close/>
                <a:moveTo>
                  <a:pt x="1459" y="1071"/>
                </a:moveTo>
                <a:cubicBezTo>
                  <a:pt x="1420" y="1065"/>
                  <a:pt x="1359" y="1079"/>
                  <a:pt x="1359" y="1101"/>
                </a:cubicBezTo>
                <a:cubicBezTo>
                  <a:pt x="1359" y="1108"/>
                  <a:pt x="1393" y="1113"/>
                  <a:pt x="1434" y="1113"/>
                </a:cubicBezTo>
                <a:cubicBezTo>
                  <a:pt x="1474" y="1113"/>
                  <a:pt x="1498" y="1100"/>
                  <a:pt x="1487" y="1084"/>
                </a:cubicBezTo>
                <a:cubicBezTo>
                  <a:pt x="1482" y="1077"/>
                  <a:pt x="1471" y="1073"/>
                  <a:pt x="1459" y="1071"/>
                </a:cubicBezTo>
                <a:close/>
                <a:moveTo>
                  <a:pt x="2948" y="1239"/>
                </a:moveTo>
                <a:cubicBezTo>
                  <a:pt x="2940" y="1241"/>
                  <a:pt x="2938" y="1246"/>
                  <a:pt x="2945" y="1252"/>
                </a:cubicBezTo>
                <a:cubicBezTo>
                  <a:pt x="2960" y="1265"/>
                  <a:pt x="2955" y="1292"/>
                  <a:pt x="2934" y="1313"/>
                </a:cubicBezTo>
                <a:cubicBezTo>
                  <a:pt x="2909" y="1340"/>
                  <a:pt x="2908" y="1358"/>
                  <a:pt x="2934" y="1372"/>
                </a:cubicBezTo>
                <a:cubicBezTo>
                  <a:pt x="2955" y="1383"/>
                  <a:pt x="2973" y="1420"/>
                  <a:pt x="2973" y="1454"/>
                </a:cubicBezTo>
                <a:cubicBezTo>
                  <a:pt x="2973" y="1490"/>
                  <a:pt x="2991" y="1511"/>
                  <a:pt x="3017" y="1503"/>
                </a:cubicBezTo>
                <a:cubicBezTo>
                  <a:pt x="3042" y="1496"/>
                  <a:pt x="3062" y="1440"/>
                  <a:pt x="3062" y="1372"/>
                </a:cubicBezTo>
                <a:cubicBezTo>
                  <a:pt x="3062" y="1277"/>
                  <a:pt x="3047" y="1250"/>
                  <a:pt x="2990" y="1240"/>
                </a:cubicBezTo>
                <a:cubicBezTo>
                  <a:pt x="2971" y="1237"/>
                  <a:pt x="2957" y="1237"/>
                  <a:pt x="2948" y="1239"/>
                </a:cubicBezTo>
                <a:close/>
                <a:moveTo>
                  <a:pt x="1872" y="1430"/>
                </a:moveTo>
                <a:cubicBezTo>
                  <a:pt x="1868" y="1433"/>
                  <a:pt x="1866" y="1444"/>
                  <a:pt x="1866" y="1462"/>
                </a:cubicBezTo>
                <a:cubicBezTo>
                  <a:pt x="1864" y="1494"/>
                  <a:pt x="1871" y="1512"/>
                  <a:pt x="1883" y="1502"/>
                </a:cubicBezTo>
                <a:cubicBezTo>
                  <a:pt x="1895" y="1492"/>
                  <a:pt x="1896" y="1466"/>
                  <a:pt x="1886" y="1443"/>
                </a:cubicBezTo>
                <a:cubicBezTo>
                  <a:pt x="1880" y="1431"/>
                  <a:pt x="1876" y="1427"/>
                  <a:pt x="1872" y="1430"/>
                </a:cubicBezTo>
                <a:close/>
                <a:moveTo>
                  <a:pt x="1344" y="1474"/>
                </a:moveTo>
                <a:cubicBezTo>
                  <a:pt x="1321" y="1494"/>
                  <a:pt x="1315" y="1516"/>
                  <a:pt x="1339" y="1560"/>
                </a:cubicBezTo>
                <a:cubicBezTo>
                  <a:pt x="1380" y="1636"/>
                  <a:pt x="1425" y="1646"/>
                  <a:pt x="1488" y="1599"/>
                </a:cubicBezTo>
                <a:cubicBezTo>
                  <a:pt x="1478" y="1594"/>
                  <a:pt x="1472" y="1596"/>
                  <a:pt x="1459" y="1588"/>
                </a:cubicBezTo>
                <a:cubicBezTo>
                  <a:pt x="1419" y="1565"/>
                  <a:pt x="1369" y="1516"/>
                  <a:pt x="1347" y="1478"/>
                </a:cubicBezTo>
                <a:cubicBezTo>
                  <a:pt x="1346" y="1477"/>
                  <a:pt x="1344" y="1475"/>
                  <a:pt x="1344" y="1474"/>
                </a:cubicBezTo>
                <a:close/>
                <a:moveTo>
                  <a:pt x="21483" y="1633"/>
                </a:moveTo>
                <a:cubicBezTo>
                  <a:pt x="21451" y="1633"/>
                  <a:pt x="21438" y="1652"/>
                  <a:pt x="21451" y="1680"/>
                </a:cubicBezTo>
                <a:cubicBezTo>
                  <a:pt x="21462" y="1705"/>
                  <a:pt x="21486" y="1725"/>
                  <a:pt x="21504" y="1725"/>
                </a:cubicBezTo>
                <a:cubicBezTo>
                  <a:pt x="21521" y="1725"/>
                  <a:pt x="21536" y="1705"/>
                  <a:pt x="21536" y="1680"/>
                </a:cubicBezTo>
                <a:cubicBezTo>
                  <a:pt x="21536" y="1654"/>
                  <a:pt x="21512" y="1633"/>
                  <a:pt x="21483" y="1633"/>
                </a:cubicBezTo>
                <a:close/>
                <a:moveTo>
                  <a:pt x="21249" y="1727"/>
                </a:moveTo>
                <a:cubicBezTo>
                  <a:pt x="21241" y="1728"/>
                  <a:pt x="21231" y="1731"/>
                  <a:pt x="21218" y="1738"/>
                </a:cubicBezTo>
                <a:cubicBezTo>
                  <a:pt x="21198" y="1749"/>
                  <a:pt x="21191" y="1781"/>
                  <a:pt x="21204" y="1808"/>
                </a:cubicBezTo>
                <a:cubicBezTo>
                  <a:pt x="21224" y="1853"/>
                  <a:pt x="21230" y="1852"/>
                  <a:pt x="21252" y="1800"/>
                </a:cubicBezTo>
                <a:cubicBezTo>
                  <a:pt x="21274" y="1749"/>
                  <a:pt x="21272" y="1725"/>
                  <a:pt x="21249" y="1727"/>
                </a:cubicBezTo>
                <a:close/>
                <a:moveTo>
                  <a:pt x="13330" y="2062"/>
                </a:moveTo>
                <a:cubicBezTo>
                  <a:pt x="13310" y="2062"/>
                  <a:pt x="13294" y="2075"/>
                  <a:pt x="13294" y="2092"/>
                </a:cubicBezTo>
                <a:cubicBezTo>
                  <a:pt x="13294" y="2109"/>
                  <a:pt x="13310" y="2123"/>
                  <a:pt x="13330" y="2123"/>
                </a:cubicBezTo>
                <a:cubicBezTo>
                  <a:pt x="13349" y="2123"/>
                  <a:pt x="13365" y="2109"/>
                  <a:pt x="13365" y="2092"/>
                </a:cubicBezTo>
                <a:cubicBezTo>
                  <a:pt x="13365" y="2075"/>
                  <a:pt x="13349" y="2062"/>
                  <a:pt x="13330" y="2062"/>
                </a:cubicBezTo>
                <a:close/>
                <a:moveTo>
                  <a:pt x="2790" y="2218"/>
                </a:moveTo>
                <a:cubicBezTo>
                  <a:pt x="2760" y="2223"/>
                  <a:pt x="2722" y="2254"/>
                  <a:pt x="2722" y="2282"/>
                </a:cubicBezTo>
                <a:cubicBezTo>
                  <a:pt x="2722" y="2302"/>
                  <a:pt x="2742" y="2299"/>
                  <a:pt x="2776" y="2275"/>
                </a:cubicBezTo>
                <a:cubicBezTo>
                  <a:pt x="2806" y="2254"/>
                  <a:pt x="2824" y="2230"/>
                  <a:pt x="2815" y="2222"/>
                </a:cubicBezTo>
                <a:cubicBezTo>
                  <a:pt x="2809" y="2217"/>
                  <a:pt x="2800" y="2217"/>
                  <a:pt x="2790" y="2218"/>
                </a:cubicBezTo>
                <a:close/>
                <a:moveTo>
                  <a:pt x="19" y="2477"/>
                </a:moveTo>
                <a:cubicBezTo>
                  <a:pt x="10" y="2476"/>
                  <a:pt x="6" y="2487"/>
                  <a:pt x="0" y="2493"/>
                </a:cubicBezTo>
                <a:lnTo>
                  <a:pt x="0" y="2669"/>
                </a:lnTo>
                <a:cubicBezTo>
                  <a:pt x="1" y="2671"/>
                  <a:pt x="2" y="2671"/>
                  <a:pt x="3" y="2672"/>
                </a:cubicBezTo>
                <a:cubicBezTo>
                  <a:pt x="41" y="2707"/>
                  <a:pt x="95" y="2736"/>
                  <a:pt x="124" y="2736"/>
                </a:cubicBezTo>
                <a:cubicBezTo>
                  <a:pt x="207" y="2736"/>
                  <a:pt x="186" y="2601"/>
                  <a:pt x="92" y="2525"/>
                </a:cubicBezTo>
                <a:cubicBezTo>
                  <a:pt x="55" y="2495"/>
                  <a:pt x="34" y="2480"/>
                  <a:pt x="19" y="2477"/>
                </a:cubicBezTo>
                <a:close/>
                <a:moveTo>
                  <a:pt x="2708" y="2526"/>
                </a:moveTo>
                <a:cubicBezTo>
                  <a:pt x="2658" y="2517"/>
                  <a:pt x="2645" y="2528"/>
                  <a:pt x="2661" y="2563"/>
                </a:cubicBezTo>
                <a:cubicBezTo>
                  <a:pt x="2673" y="2590"/>
                  <a:pt x="2668" y="2619"/>
                  <a:pt x="2650" y="2628"/>
                </a:cubicBezTo>
                <a:cubicBezTo>
                  <a:pt x="2632" y="2638"/>
                  <a:pt x="2628" y="2667"/>
                  <a:pt x="2639" y="2693"/>
                </a:cubicBezTo>
                <a:cubicBezTo>
                  <a:pt x="2657" y="2732"/>
                  <a:pt x="2668" y="2732"/>
                  <a:pt x="2706" y="2699"/>
                </a:cubicBezTo>
                <a:cubicBezTo>
                  <a:pt x="2783" y="2631"/>
                  <a:pt x="2783" y="2539"/>
                  <a:pt x="2708" y="2526"/>
                </a:cubicBezTo>
                <a:close/>
                <a:moveTo>
                  <a:pt x="15585" y="3350"/>
                </a:moveTo>
                <a:cubicBezTo>
                  <a:pt x="15573" y="3356"/>
                  <a:pt x="15567" y="3374"/>
                  <a:pt x="15567" y="3404"/>
                </a:cubicBezTo>
                <a:cubicBezTo>
                  <a:pt x="15567" y="3436"/>
                  <a:pt x="15592" y="3459"/>
                  <a:pt x="15623" y="3457"/>
                </a:cubicBezTo>
                <a:cubicBezTo>
                  <a:pt x="15653" y="3456"/>
                  <a:pt x="15692" y="3485"/>
                  <a:pt x="15711" y="3522"/>
                </a:cubicBezTo>
                <a:cubicBezTo>
                  <a:pt x="15733" y="3565"/>
                  <a:pt x="15756" y="3576"/>
                  <a:pt x="15772" y="3554"/>
                </a:cubicBezTo>
                <a:cubicBezTo>
                  <a:pt x="15803" y="3511"/>
                  <a:pt x="15753" y="3394"/>
                  <a:pt x="15703" y="3394"/>
                </a:cubicBezTo>
                <a:cubicBezTo>
                  <a:pt x="15683" y="3394"/>
                  <a:pt x="15653" y="3382"/>
                  <a:pt x="15638" y="3370"/>
                </a:cubicBezTo>
                <a:cubicBezTo>
                  <a:pt x="15616" y="3351"/>
                  <a:pt x="15597" y="3344"/>
                  <a:pt x="15585" y="3350"/>
                </a:cubicBezTo>
                <a:close/>
                <a:moveTo>
                  <a:pt x="15703" y="4060"/>
                </a:moveTo>
                <a:cubicBezTo>
                  <a:pt x="15680" y="4057"/>
                  <a:pt x="15660" y="4073"/>
                  <a:pt x="15660" y="4110"/>
                </a:cubicBezTo>
                <a:cubicBezTo>
                  <a:pt x="15660" y="4148"/>
                  <a:pt x="15682" y="4174"/>
                  <a:pt x="15716" y="4174"/>
                </a:cubicBezTo>
                <a:cubicBezTo>
                  <a:pt x="15749" y="4174"/>
                  <a:pt x="15766" y="4154"/>
                  <a:pt x="15759" y="4123"/>
                </a:cubicBezTo>
                <a:cubicBezTo>
                  <a:pt x="15751" y="4085"/>
                  <a:pt x="15726" y="4063"/>
                  <a:pt x="15703" y="4060"/>
                </a:cubicBezTo>
                <a:close/>
                <a:moveTo>
                  <a:pt x="14633" y="4121"/>
                </a:moveTo>
                <a:cubicBezTo>
                  <a:pt x="14595" y="4117"/>
                  <a:pt x="14542" y="4141"/>
                  <a:pt x="14493" y="4192"/>
                </a:cubicBezTo>
                <a:cubicBezTo>
                  <a:pt x="14491" y="4195"/>
                  <a:pt x="14491" y="4193"/>
                  <a:pt x="14489" y="4195"/>
                </a:cubicBezTo>
                <a:cubicBezTo>
                  <a:pt x="14543" y="4227"/>
                  <a:pt x="14612" y="4247"/>
                  <a:pt x="14687" y="4251"/>
                </a:cubicBezTo>
                <a:cubicBezTo>
                  <a:pt x="14687" y="4238"/>
                  <a:pt x="14684" y="4227"/>
                  <a:pt x="14686" y="4212"/>
                </a:cubicBezTo>
                <a:cubicBezTo>
                  <a:pt x="14694" y="4156"/>
                  <a:pt x="14671" y="4125"/>
                  <a:pt x="14633" y="4121"/>
                </a:cubicBezTo>
                <a:close/>
                <a:moveTo>
                  <a:pt x="16461" y="4277"/>
                </a:moveTo>
                <a:cubicBezTo>
                  <a:pt x="16457" y="4281"/>
                  <a:pt x="16457" y="4299"/>
                  <a:pt x="16460" y="4334"/>
                </a:cubicBezTo>
                <a:cubicBezTo>
                  <a:pt x="16463" y="4379"/>
                  <a:pt x="16479" y="4403"/>
                  <a:pt x="16496" y="4389"/>
                </a:cubicBezTo>
                <a:cubicBezTo>
                  <a:pt x="16512" y="4374"/>
                  <a:pt x="16509" y="4338"/>
                  <a:pt x="16489" y="4308"/>
                </a:cubicBezTo>
                <a:cubicBezTo>
                  <a:pt x="16474" y="4284"/>
                  <a:pt x="16466" y="4274"/>
                  <a:pt x="16461" y="4277"/>
                </a:cubicBezTo>
                <a:close/>
                <a:moveTo>
                  <a:pt x="334" y="4296"/>
                </a:moveTo>
                <a:cubicBezTo>
                  <a:pt x="293" y="4296"/>
                  <a:pt x="293" y="4307"/>
                  <a:pt x="329" y="4357"/>
                </a:cubicBezTo>
                <a:cubicBezTo>
                  <a:pt x="354" y="4391"/>
                  <a:pt x="385" y="4418"/>
                  <a:pt x="398" y="4418"/>
                </a:cubicBezTo>
                <a:cubicBezTo>
                  <a:pt x="411" y="4418"/>
                  <a:pt x="413" y="4391"/>
                  <a:pt x="402" y="4357"/>
                </a:cubicBezTo>
                <a:cubicBezTo>
                  <a:pt x="392" y="4323"/>
                  <a:pt x="361" y="4296"/>
                  <a:pt x="334" y="4296"/>
                </a:cubicBezTo>
                <a:close/>
                <a:moveTo>
                  <a:pt x="16766" y="4480"/>
                </a:moveTo>
                <a:cubicBezTo>
                  <a:pt x="16746" y="4480"/>
                  <a:pt x="16740" y="4494"/>
                  <a:pt x="16752" y="4511"/>
                </a:cubicBezTo>
                <a:cubicBezTo>
                  <a:pt x="16764" y="4528"/>
                  <a:pt x="16791" y="4541"/>
                  <a:pt x="16811" y="4541"/>
                </a:cubicBezTo>
                <a:cubicBezTo>
                  <a:pt x="16831" y="4541"/>
                  <a:pt x="16835" y="4528"/>
                  <a:pt x="16823" y="4511"/>
                </a:cubicBezTo>
                <a:cubicBezTo>
                  <a:pt x="16811" y="4494"/>
                  <a:pt x="16786" y="4480"/>
                  <a:pt x="16766" y="4480"/>
                </a:cubicBezTo>
                <a:close/>
                <a:moveTo>
                  <a:pt x="14189" y="4523"/>
                </a:moveTo>
                <a:cubicBezTo>
                  <a:pt x="14192" y="4533"/>
                  <a:pt x="14193" y="4551"/>
                  <a:pt x="14197" y="4564"/>
                </a:cubicBezTo>
                <a:cubicBezTo>
                  <a:pt x="14206" y="4562"/>
                  <a:pt x="14215" y="4561"/>
                  <a:pt x="14228" y="4567"/>
                </a:cubicBezTo>
                <a:cubicBezTo>
                  <a:pt x="14219" y="4551"/>
                  <a:pt x="14204" y="4537"/>
                  <a:pt x="14189" y="4523"/>
                </a:cubicBezTo>
                <a:close/>
                <a:moveTo>
                  <a:pt x="221" y="4704"/>
                </a:moveTo>
                <a:cubicBezTo>
                  <a:pt x="172" y="4702"/>
                  <a:pt x="149" y="4729"/>
                  <a:pt x="134" y="4799"/>
                </a:cubicBezTo>
                <a:cubicBezTo>
                  <a:pt x="120" y="4859"/>
                  <a:pt x="131" y="4870"/>
                  <a:pt x="188" y="4861"/>
                </a:cubicBezTo>
                <a:cubicBezTo>
                  <a:pt x="227" y="4855"/>
                  <a:pt x="279" y="4825"/>
                  <a:pt x="304" y="4795"/>
                </a:cubicBezTo>
                <a:cubicBezTo>
                  <a:pt x="345" y="4748"/>
                  <a:pt x="342" y="4736"/>
                  <a:pt x="280" y="4716"/>
                </a:cubicBezTo>
                <a:cubicBezTo>
                  <a:pt x="257" y="4709"/>
                  <a:pt x="237" y="4705"/>
                  <a:pt x="221" y="4704"/>
                </a:cubicBezTo>
                <a:close/>
                <a:moveTo>
                  <a:pt x="15894" y="4846"/>
                </a:moveTo>
                <a:cubicBezTo>
                  <a:pt x="15886" y="4846"/>
                  <a:pt x="15868" y="4861"/>
                  <a:pt x="15856" y="4878"/>
                </a:cubicBezTo>
                <a:cubicBezTo>
                  <a:pt x="15843" y="4895"/>
                  <a:pt x="15852" y="4909"/>
                  <a:pt x="15873" y="4909"/>
                </a:cubicBezTo>
                <a:cubicBezTo>
                  <a:pt x="15893" y="4909"/>
                  <a:pt x="15910" y="4895"/>
                  <a:pt x="15910" y="4878"/>
                </a:cubicBezTo>
                <a:cubicBezTo>
                  <a:pt x="15910" y="4861"/>
                  <a:pt x="15903" y="4846"/>
                  <a:pt x="15894" y="4846"/>
                </a:cubicBezTo>
                <a:close/>
                <a:moveTo>
                  <a:pt x="15248" y="5043"/>
                </a:moveTo>
                <a:cubicBezTo>
                  <a:pt x="15230" y="5040"/>
                  <a:pt x="15210" y="5057"/>
                  <a:pt x="15209" y="5095"/>
                </a:cubicBezTo>
                <a:cubicBezTo>
                  <a:pt x="15209" y="5118"/>
                  <a:pt x="15197" y="5153"/>
                  <a:pt x="15183" y="5173"/>
                </a:cubicBezTo>
                <a:cubicBezTo>
                  <a:pt x="15166" y="5196"/>
                  <a:pt x="15180" y="5203"/>
                  <a:pt x="15225" y="5193"/>
                </a:cubicBezTo>
                <a:cubicBezTo>
                  <a:pt x="15270" y="5183"/>
                  <a:pt x="15290" y="5153"/>
                  <a:pt x="15287" y="5104"/>
                </a:cubicBezTo>
                <a:cubicBezTo>
                  <a:pt x="15284" y="5065"/>
                  <a:pt x="15267" y="5045"/>
                  <a:pt x="15248" y="5043"/>
                </a:cubicBezTo>
                <a:close/>
                <a:moveTo>
                  <a:pt x="14080" y="5068"/>
                </a:moveTo>
                <a:cubicBezTo>
                  <a:pt x="14095" y="5068"/>
                  <a:pt x="14112" y="5074"/>
                  <a:pt x="14127" y="5087"/>
                </a:cubicBezTo>
                <a:cubicBezTo>
                  <a:pt x="14160" y="5115"/>
                  <a:pt x="14156" y="5134"/>
                  <a:pt x="14110" y="5174"/>
                </a:cubicBezTo>
                <a:cubicBezTo>
                  <a:pt x="14054" y="5222"/>
                  <a:pt x="14048" y="5223"/>
                  <a:pt x="14026" y="5173"/>
                </a:cubicBezTo>
                <a:cubicBezTo>
                  <a:pt x="14001" y="5118"/>
                  <a:pt x="14036" y="5068"/>
                  <a:pt x="14080" y="5068"/>
                </a:cubicBezTo>
                <a:close/>
                <a:moveTo>
                  <a:pt x="15391" y="5153"/>
                </a:moveTo>
                <a:cubicBezTo>
                  <a:pt x="15359" y="5153"/>
                  <a:pt x="15342" y="5167"/>
                  <a:pt x="15354" y="5183"/>
                </a:cubicBezTo>
                <a:cubicBezTo>
                  <a:pt x="15366" y="5200"/>
                  <a:pt x="15384" y="5214"/>
                  <a:pt x="15391" y="5214"/>
                </a:cubicBezTo>
                <a:cubicBezTo>
                  <a:pt x="15399" y="5214"/>
                  <a:pt x="15415" y="5200"/>
                  <a:pt x="15427" y="5183"/>
                </a:cubicBezTo>
                <a:cubicBezTo>
                  <a:pt x="15439" y="5167"/>
                  <a:pt x="15423" y="5153"/>
                  <a:pt x="15391" y="5153"/>
                </a:cubicBezTo>
                <a:close/>
                <a:moveTo>
                  <a:pt x="148" y="5190"/>
                </a:moveTo>
                <a:cubicBezTo>
                  <a:pt x="141" y="5192"/>
                  <a:pt x="134" y="5202"/>
                  <a:pt x="124" y="5222"/>
                </a:cubicBezTo>
                <a:cubicBezTo>
                  <a:pt x="110" y="5251"/>
                  <a:pt x="108" y="5297"/>
                  <a:pt x="120" y="5323"/>
                </a:cubicBezTo>
                <a:cubicBezTo>
                  <a:pt x="135" y="5357"/>
                  <a:pt x="167" y="5363"/>
                  <a:pt x="239" y="5348"/>
                </a:cubicBezTo>
                <a:cubicBezTo>
                  <a:pt x="376" y="5320"/>
                  <a:pt x="381" y="5313"/>
                  <a:pt x="277" y="5279"/>
                </a:cubicBezTo>
                <a:cubicBezTo>
                  <a:pt x="227" y="5263"/>
                  <a:pt x="177" y="5231"/>
                  <a:pt x="168" y="5209"/>
                </a:cubicBezTo>
                <a:cubicBezTo>
                  <a:pt x="161" y="5194"/>
                  <a:pt x="154" y="5188"/>
                  <a:pt x="148" y="5190"/>
                </a:cubicBezTo>
                <a:close/>
                <a:moveTo>
                  <a:pt x="466" y="5307"/>
                </a:moveTo>
                <a:cubicBezTo>
                  <a:pt x="447" y="5307"/>
                  <a:pt x="422" y="5320"/>
                  <a:pt x="410" y="5337"/>
                </a:cubicBezTo>
                <a:cubicBezTo>
                  <a:pt x="398" y="5354"/>
                  <a:pt x="414" y="5368"/>
                  <a:pt x="444" y="5368"/>
                </a:cubicBezTo>
                <a:cubicBezTo>
                  <a:pt x="475" y="5368"/>
                  <a:pt x="500" y="5354"/>
                  <a:pt x="500" y="5337"/>
                </a:cubicBezTo>
                <a:cubicBezTo>
                  <a:pt x="500" y="5320"/>
                  <a:pt x="485" y="5307"/>
                  <a:pt x="466" y="5307"/>
                </a:cubicBezTo>
                <a:close/>
                <a:moveTo>
                  <a:pt x="281" y="5459"/>
                </a:moveTo>
                <a:cubicBezTo>
                  <a:pt x="261" y="5459"/>
                  <a:pt x="255" y="5473"/>
                  <a:pt x="267" y="5490"/>
                </a:cubicBezTo>
                <a:cubicBezTo>
                  <a:pt x="279" y="5507"/>
                  <a:pt x="305" y="5520"/>
                  <a:pt x="325" y="5520"/>
                </a:cubicBezTo>
                <a:cubicBezTo>
                  <a:pt x="344" y="5520"/>
                  <a:pt x="351" y="5507"/>
                  <a:pt x="339" y="5490"/>
                </a:cubicBezTo>
                <a:cubicBezTo>
                  <a:pt x="326" y="5473"/>
                  <a:pt x="301" y="5459"/>
                  <a:pt x="281" y="5459"/>
                </a:cubicBezTo>
                <a:close/>
                <a:moveTo>
                  <a:pt x="14816" y="5463"/>
                </a:moveTo>
                <a:cubicBezTo>
                  <a:pt x="14810" y="5462"/>
                  <a:pt x="14804" y="5464"/>
                  <a:pt x="14795" y="5467"/>
                </a:cubicBezTo>
                <a:cubicBezTo>
                  <a:pt x="14774" y="5474"/>
                  <a:pt x="14764" y="5488"/>
                  <a:pt x="14760" y="5504"/>
                </a:cubicBezTo>
                <a:cubicBezTo>
                  <a:pt x="14761" y="5506"/>
                  <a:pt x="14763" y="5506"/>
                  <a:pt x="14763" y="5507"/>
                </a:cubicBezTo>
                <a:cubicBezTo>
                  <a:pt x="14763" y="5521"/>
                  <a:pt x="14785" y="5506"/>
                  <a:pt x="14812" y="5475"/>
                </a:cubicBezTo>
                <a:cubicBezTo>
                  <a:pt x="14815" y="5471"/>
                  <a:pt x="14817" y="5471"/>
                  <a:pt x="14821" y="5467"/>
                </a:cubicBezTo>
                <a:cubicBezTo>
                  <a:pt x="14819" y="5466"/>
                  <a:pt x="14818" y="5464"/>
                  <a:pt x="14816" y="5463"/>
                </a:cubicBezTo>
                <a:close/>
                <a:moveTo>
                  <a:pt x="15933" y="5918"/>
                </a:moveTo>
                <a:cubicBezTo>
                  <a:pt x="15863" y="5918"/>
                  <a:pt x="15822" y="5989"/>
                  <a:pt x="15852" y="6056"/>
                </a:cubicBezTo>
                <a:cubicBezTo>
                  <a:pt x="15864" y="6082"/>
                  <a:pt x="15880" y="6101"/>
                  <a:pt x="15890" y="6101"/>
                </a:cubicBezTo>
                <a:cubicBezTo>
                  <a:pt x="15900" y="6101"/>
                  <a:pt x="15897" y="6079"/>
                  <a:pt x="15885" y="6051"/>
                </a:cubicBezTo>
                <a:cubicBezTo>
                  <a:pt x="15871" y="6020"/>
                  <a:pt x="15888" y="5985"/>
                  <a:pt x="15929" y="5960"/>
                </a:cubicBezTo>
                <a:cubicBezTo>
                  <a:pt x="15989" y="5922"/>
                  <a:pt x="15989" y="5918"/>
                  <a:pt x="15933" y="5918"/>
                </a:cubicBezTo>
                <a:close/>
                <a:moveTo>
                  <a:pt x="14499" y="5983"/>
                </a:moveTo>
                <a:cubicBezTo>
                  <a:pt x="14517" y="5984"/>
                  <a:pt x="14536" y="5988"/>
                  <a:pt x="14555" y="5998"/>
                </a:cubicBezTo>
                <a:cubicBezTo>
                  <a:pt x="14581" y="6012"/>
                  <a:pt x="14627" y="6024"/>
                  <a:pt x="14656" y="6025"/>
                </a:cubicBezTo>
                <a:cubicBezTo>
                  <a:pt x="14727" y="6026"/>
                  <a:pt x="14745" y="6244"/>
                  <a:pt x="14683" y="6347"/>
                </a:cubicBezTo>
                <a:cubicBezTo>
                  <a:pt x="14638" y="6421"/>
                  <a:pt x="14516" y="6469"/>
                  <a:pt x="14507" y="6417"/>
                </a:cubicBezTo>
                <a:cubicBezTo>
                  <a:pt x="14501" y="6382"/>
                  <a:pt x="14504" y="6356"/>
                  <a:pt x="14504" y="6327"/>
                </a:cubicBezTo>
                <a:cubicBezTo>
                  <a:pt x="14482" y="6336"/>
                  <a:pt x="14468" y="6332"/>
                  <a:pt x="14454" y="6302"/>
                </a:cubicBezTo>
                <a:cubicBezTo>
                  <a:pt x="14430" y="6248"/>
                  <a:pt x="14463" y="6206"/>
                  <a:pt x="14503" y="6212"/>
                </a:cubicBezTo>
                <a:cubicBezTo>
                  <a:pt x="14510" y="6213"/>
                  <a:pt x="14518" y="6220"/>
                  <a:pt x="14526" y="6225"/>
                </a:cubicBezTo>
                <a:cubicBezTo>
                  <a:pt x="14533" y="6210"/>
                  <a:pt x="14537" y="6192"/>
                  <a:pt x="14548" y="6180"/>
                </a:cubicBezTo>
                <a:cubicBezTo>
                  <a:pt x="14598" y="6123"/>
                  <a:pt x="14597" y="6121"/>
                  <a:pt x="14538" y="6160"/>
                </a:cubicBezTo>
                <a:cubicBezTo>
                  <a:pt x="14463" y="6210"/>
                  <a:pt x="14432" y="6190"/>
                  <a:pt x="14419" y="6084"/>
                </a:cubicBezTo>
                <a:cubicBezTo>
                  <a:pt x="14411" y="6021"/>
                  <a:pt x="14448" y="5982"/>
                  <a:pt x="14499" y="5983"/>
                </a:cubicBezTo>
                <a:close/>
                <a:moveTo>
                  <a:pt x="15153" y="6132"/>
                </a:moveTo>
                <a:cubicBezTo>
                  <a:pt x="15077" y="6132"/>
                  <a:pt x="15066" y="6165"/>
                  <a:pt x="15125" y="6216"/>
                </a:cubicBezTo>
                <a:cubicBezTo>
                  <a:pt x="15148" y="6234"/>
                  <a:pt x="15188" y="6244"/>
                  <a:pt x="15214" y="6235"/>
                </a:cubicBezTo>
                <a:cubicBezTo>
                  <a:pt x="15282" y="6213"/>
                  <a:pt x="15234" y="6132"/>
                  <a:pt x="15153" y="6132"/>
                </a:cubicBezTo>
                <a:close/>
                <a:moveTo>
                  <a:pt x="15104" y="6469"/>
                </a:moveTo>
                <a:cubicBezTo>
                  <a:pt x="15094" y="6483"/>
                  <a:pt x="15088" y="6495"/>
                  <a:pt x="15065" y="6521"/>
                </a:cubicBezTo>
                <a:cubicBezTo>
                  <a:pt x="14990" y="6604"/>
                  <a:pt x="14981" y="6628"/>
                  <a:pt x="15028" y="6612"/>
                </a:cubicBezTo>
                <a:cubicBezTo>
                  <a:pt x="15098" y="6589"/>
                  <a:pt x="15242" y="6642"/>
                  <a:pt x="15214" y="6681"/>
                </a:cubicBezTo>
                <a:cubicBezTo>
                  <a:pt x="15254" y="6653"/>
                  <a:pt x="15247" y="6630"/>
                  <a:pt x="15174" y="6547"/>
                </a:cubicBezTo>
                <a:lnTo>
                  <a:pt x="15104" y="6469"/>
                </a:lnTo>
                <a:close/>
                <a:moveTo>
                  <a:pt x="3459" y="6745"/>
                </a:moveTo>
                <a:cubicBezTo>
                  <a:pt x="3451" y="6745"/>
                  <a:pt x="3433" y="6759"/>
                  <a:pt x="3421" y="6775"/>
                </a:cubicBezTo>
                <a:cubicBezTo>
                  <a:pt x="3408" y="6792"/>
                  <a:pt x="3415" y="6806"/>
                  <a:pt x="3436" y="6806"/>
                </a:cubicBezTo>
                <a:cubicBezTo>
                  <a:pt x="3457" y="6806"/>
                  <a:pt x="3475" y="6792"/>
                  <a:pt x="3475" y="6775"/>
                </a:cubicBezTo>
                <a:cubicBezTo>
                  <a:pt x="3475" y="6759"/>
                  <a:pt x="3468" y="6745"/>
                  <a:pt x="3459" y="6745"/>
                </a:cubicBezTo>
                <a:close/>
                <a:moveTo>
                  <a:pt x="16561" y="6839"/>
                </a:moveTo>
                <a:cubicBezTo>
                  <a:pt x="16557" y="6840"/>
                  <a:pt x="16558" y="6855"/>
                  <a:pt x="16562" y="6883"/>
                </a:cubicBezTo>
                <a:cubicBezTo>
                  <a:pt x="16568" y="6919"/>
                  <a:pt x="16611" y="6951"/>
                  <a:pt x="16663" y="6963"/>
                </a:cubicBezTo>
                <a:cubicBezTo>
                  <a:pt x="16713" y="6973"/>
                  <a:pt x="16757" y="6983"/>
                  <a:pt x="16763" y="6985"/>
                </a:cubicBezTo>
                <a:cubicBezTo>
                  <a:pt x="16769" y="6987"/>
                  <a:pt x="16764" y="6975"/>
                  <a:pt x="16752" y="6959"/>
                </a:cubicBezTo>
                <a:cubicBezTo>
                  <a:pt x="16740" y="6942"/>
                  <a:pt x="16708" y="6928"/>
                  <a:pt x="16680" y="6928"/>
                </a:cubicBezTo>
                <a:cubicBezTo>
                  <a:pt x="16653" y="6928"/>
                  <a:pt x="16613" y="6904"/>
                  <a:pt x="16592" y="6875"/>
                </a:cubicBezTo>
                <a:cubicBezTo>
                  <a:pt x="16574" y="6850"/>
                  <a:pt x="16565" y="6838"/>
                  <a:pt x="16561" y="6839"/>
                </a:cubicBezTo>
                <a:close/>
                <a:moveTo>
                  <a:pt x="15793" y="6872"/>
                </a:moveTo>
                <a:cubicBezTo>
                  <a:pt x="15737" y="6863"/>
                  <a:pt x="15728" y="6908"/>
                  <a:pt x="15764" y="7013"/>
                </a:cubicBezTo>
                <a:cubicBezTo>
                  <a:pt x="15765" y="7017"/>
                  <a:pt x="15792" y="7020"/>
                  <a:pt x="15823" y="7020"/>
                </a:cubicBezTo>
                <a:cubicBezTo>
                  <a:pt x="15902" y="7020"/>
                  <a:pt x="15875" y="6886"/>
                  <a:pt x="15793" y="6872"/>
                </a:cubicBezTo>
                <a:close/>
                <a:moveTo>
                  <a:pt x="15132" y="6970"/>
                </a:moveTo>
                <a:cubicBezTo>
                  <a:pt x="15125" y="6973"/>
                  <a:pt x="15121" y="6979"/>
                  <a:pt x="15121" y="6988"/>
                </a:cubicBezTo>
                <a:cubicBezTo>
                  <a:pt x="15121" y="7006"/>
                  <a:pt x="15138" y="7020"/>
                  <a:pt x="15158" y="7020"/>
                </a:cubicBezTo>
                <a:cubicBezTo>
                  <a:pt x="15178" y="7020"/>
                  <a:pt x="15194" y="7014"/>
                  <a:pt x="15194" y="7006"/>
                </a:cubicBezTo>
                <a:cubicBezTo>
                  <a:pt x="15194" y="6999"/>
                  <a:pt x="15178" y="6985"/>
                  <a:pt x="15158" y="6974"/>
                </a:cubicBezTo>
                <a:cubicBezTo>
                  <a:pt x="15148" y="6969"/>
                  <a:pt x="15138" y="6968"/>
                  <a:pt x="15132" y="6970"/>
                </a:cubicBezTo>
                <a:close/>
                <a:moveTo>
                  <a:pt x="16028" y="7403"/>
                </a:moveTo>
                <a:cubicBezTo>
                  <a:pt x="16021" y="7408"/>
                  <a:pt x="16017" y="7418"/>
                  <a:pt x="16017" y="7431"/>
                </a:cubicBezTo>
                <a:cubicBezTo>
                  <a:pt x="16017" y="7485"/>
                  <a:pt x="16039" y="7493"/>
                  <a:pt x="16070" y="7451"/>
                </a:cubicBezTo>
                <a:cubicBezTo>
                  <a:pt x="16081" y="7435"/>
                  <a:pt x="16074" y="7414"/>
                  <a:pt x="16054" y="7403"/>
                </a:cubicBezTo>
                <a:cubicBezTo>
                  <a:pt x="16044" y="7398"/>
                  <a:pt x="16035" y="7398"/>
                  <a:pt x="16028" y="7403"/>
                </a:cubicBezTo>
                <a:close/>
                <a:moveTo>
                  <a:pt x="17070" y="7436"/>
                </a:moveTo>
                <a:cubicBezTo>
                  <a:pt x="17002" y="7439"/>
                  <a:pt x="16954" y="7442"/>
                  <a:pt x="16904" y="7447"/>
                </a:cubicBezTo>
                <a:cubicBezTo>
                  <a:pt x="16915" y="7460"/>
                  <a:pt x="16925" y="7473"/>
                  <a:pt x="16923" y="7480"/>
                </a:cubicBezTo>
                <a:cubicBezTo>
                  <a:pt x="16911" y="7517"/>
                  <a:pt x="17081" y="7520"/>
                  <a:pt x="17108" y="7483"/>
                </a:cubicBezTo>
                <a:cubicBezTo>
                  <a:pt x="17118" y="7468"/>
                  <a:pt x="17103" y="7448"/>
                  <a:pt x="17072" y="7437"/>
                </a:cubicBezTo>
                <a:cubicBezTo>
                  <a:pt x="17071" y="7437"/>
                  <a:pt x="17071" y="7437"/>
                  <a:pt x="17070" y="7436"/>
                </a:cubicBezTo>
                <a:close/>
                <a:moveTo>
                  <a:pt x="14619" y="7497"/>
                </a:moveTo>
                <a:cubicBezTo>
                  <a:pt x="14640" y="7506"/>
                  <a:pt x="14656" y="7537"/>
                  <a:pt x="14656" y="7586"/>
                </a:cubicBezTo>
                <a:cubicBezTo>
                  <a:pt x="14656" y="7677"/>
                  <a:pt x="14605" y="7707"/>
                  <a:pt x="14549" y="7650"/>
                </a:cubicBezTo>
                <a:cubicBezTo>
                  <a:pt x="14517" y="7617"/>
                  <a:pt x="14518" y="7589"/>
                  <a:pt x="14548" y="7541"/>
                </a:cubicBezTo>
                <a:cubicBezTo>
                  <a:pt x="14572" y="7502"/>
                  <a:pt x="14598" y="7489"/>
                  <a:pt x="14619" y="7497"/>
                </a:cubicBezTo>
                <a:close/>
                <a:moveTo>
                  <a:pt x="14504" y="7798"/>
                </a:moveTo>
                <a:cubicBezTo>
                  <a:pt x="14514" y="7800"/>
                  <a:pt x="14522" y="7805"/>
                  <a:pt x="14527" y="7813"/>
                </a:cubicBezTo>
                <a:cubicBezTo>
                  <a:pt x="14539" y="7829"/>
                  <a:pt x="14534" y="7850"/>
                  <a:pt x="14515" y="7859"/>
                </a:cubicBezTo>
                <a:cubicBezTo>
                  <a:pt x="14496" y="7869"/>
                  <a:pt x="14472" y="7866"/>
                  <a:pt x="14461" y="7850"/>
                </a:cubicBezTo>
                <a:cubicBezTo>
                  <a:pt x="14449" y="7834"/>
                  <a:pt x="14454" y="7812"/>
                  <a:pt x="14473" y="7802"/>
                </a:cubicBezTo>
                <a:cubicBezTo>
                  <a:pt x="14482" y="7797"/>
                  <a:pt x="14494" y="7796"/>
                  <a:pt x="14504" y="7798"/>
                </a:cubicBezTo>
                <a:close/>
                <a:moveTo>
                  <a:pt x="16273" y="7907"/>
                </a:moveTo>
                <a:cubicBezTo>
                  <a:pt x="16254" y="7907"/>
                  <a:pt x="16227" y="7922"/>
                  <a:pt x="16214" y="7939"/>
                </a:cubicBezTo>
                <a:cubicBezTo>
                  <a:pt x="16202" y="7956"/>
                  <a:pt x="16209" y="7969"/>
                  <a:pt x="16228" y="7969"/>
                </a:cubicBezTo>
                <a:cubicBezTo>
                  <a:pt x="16248" y="7969"/>
                  <a:pt x="16274" y="7956"/>
                  <a:pt x="16286" y="7939"/>
                </a:cubicBezTo>
                <a:cubicBezTo>
                  <a:pt x="16298" y="7922"/>
                  <a:pt x="16293" y="7907"/>
                  <a:pt x="16273" y="7907"/>
                </a:cubicBezTo>
                <a:close/>
                <a:moveTo>
                  <a:pt x="20562" y="8134"/>
                </a:moveTo>
                <a:cubicBezTo>
                  <a:pt x="20561" y="8135"/>
                  <a:pt x="20559" y="8136"/>
                  <a:pt x="20558" y="8137"/>
                </a:cubicBezTo>
                <a:cubicBezTo>
                  <a:pt x="20510" y="8163"/>
                  <a:pt x="20444" y="8175"/>
                  <a:pt x="20412" y="8165"/>
                </a:cubicBezTo>
                <a:cubicBezTo>
                  <a:pt x="20388" y="8157"/>
                  <a:pt x="20357" y="8162"/>
                  <a:pt x="20331" y="8171"/>
                </a:cubicBezTo>
                <a:cubicBezTo>
                  <a:pt x="20335" y="8173"/>
                  <a:pt x="20337" y="8174"/>
                  <a:pt x="20342" y="8176"/>
                </a:cubicBezTo>
                <a:cubicBezTo>
                  <a:pt x="20378" y="8192"/>
                  <a:pt x="20426" y="8199"/>
                  <a:pt x="20449" y="8192"/>
                </a:cubicBezTo>
                <a:cubicBezTo>
                  <a:pt x="20472" y="8185"/>
                  <a:pt x="20501" y="8194"/>
                  <a:pt x="20514" y="8212"/>
                </a:cubicBezTo>
                <a:cubicBezTo>
                  <a:pt x="20560" y="8275"/>
                  <a:pt x="20585" y="8221"/>
                  <a:pt x="20562" y="8134"/>
                </a:cubicBezTo>
                <a:close/>
                <a:moveTo>
                  <a:pt x="81" y="8220"/>
                </a:moveTo>
                <a:cubicBezTo>
                  <a:pt x="79" y="8225"/>
                  <a:pt x="90" y="8246"/>
                  <a:pt x="112" y="8287"/>
                </a:cubicBezTo>
                <a:cubicBezTo>
                  <a:pt x="137" y="8335"/>
                  <a:pt x="164" y="8356"/>
                  <a:pt x="172" y="8336"/>
                </a:cubicBezTo>
                <a:cubicBezTo>
                  <a:pt x="180" y="8315"/>
                  <a:pt x="158" y="8277"/>
                  <a:pt x="124" y="8249"/>
                </a:cubicBezTo>
                <a:cubicBezTo>
                  <a:pt x="96" y="8226"/>
                  <a:pt x="83" y="8215"/>
                  <a:pt x="81" y="8220"/>
                </a:cubicBezTo>
                <a:close/>
                <a:moveTo>
                  <a:pt x="1880" y="8228"/>
                </a:moveTo>
                <a:cubicBezTo>
                  <a:pt x="1874" y="8230"/>
                  <a:pt x="1873" y="8235"/>
                  <a:pt x="1880" y="8244"/>
                </a:cubicBezTo>
                <a:cubicBezTo>
                  <a:pt x="1892" y="8261"/>
                  <a:pt x="1917" y="8275"/>
                  <a:pt x="1936" y="8275"/>
                </a:cubicBezTo>
                <a:cubicBezTo>
                  <a:pt x="1987" y="8275"/>
                  <a:pt x="1976" y="8254"/>
                  <a:pt x="1914" y="8233"/>
                </a:cubicBezTo>
                <a:cubicBezTo>
                  <a:pt x="1898" y="8228"/>
                  <a:pt x="1886" y="8226"/>
                  <a:pt x="1880" y="8228"/>
                </a:cubicBezTo>
                <a:close/>
                <a:moveTo>
                  <a:pt x="20210" y="8252"/>
                </a:moveTo>
                <a:cubicBezTo>
                  <a:pt x="20167" y="8253"/>
                  <a:pt x="20126" y="8295"/>
                  <a:pt x="20154" y="8333"/>
                </a:cubicBezTo>
                <a:cubicBezTo>
                  <a:pt x="20167" y="8351"/>
                  <a:pt x="20192" y="8367"/>
                  <a:pt x="20210" y="8367"/>
                </a:cubicBezTo>
                <a:cubicBezTo>
                  <a:pt x="20265" y="8367"/>
                  <a:pt x="20291" y="8302"/>
                  <a:pt x="20250" y="8267"/>
                </a:cubicBezTo>
                <a:cubicBezTo>
                  <a:pt x="20238" y="8256"/>
                  <a:pt x="20224" y="8252"/>
                  <a:pt x="20210" y="8252"/>
                </a:cubicBezTo>
                <a:close/>
                <a:moveTo>
                  <a:pt x="14826" y="8296"/>
                </a:moveTo>
                <a:cubicBezTo>
                  <a:pt x="14809" y="8304"/>
                  <a:pt x="14799" y="8319"/>
                  <a:pt x="14799" y="8341"/>
                </a:cubicBezTo>
                <a:cubicBezTo>
                  <a:pt x="14799" y="8375"/>
                  <a:pt x="14897" y="8374"/>
                  <a:pt x="14922" y="8340"/>
                </a:cubicBezTo>
                <a:cubicBezTo>
                  <a:pt x="14933" y="8325"/>
                  <a:pt x="14920" y="8305"/>
                  <a:pt x="14892" y="8296"/>
                </a:cubicBezTo>
                <a:cubicBezTo>
                  <a:pt x="14866" y="8287"/>
                  <a:pt x="14842" y="8288"/>
                  <a:pt x="14826" y="8296"/>
                </a:cubicBezTo>
                <a:close/>
                <a:moveTo>
                  <a:pt x="15357" y="8520"/>
                </a:moveTo>
                <a:cubicBezTo>
                  <a:pt x="15348" y="8520"/>
                  <a:pt x="15330" y="8534"/>
                  <a:pt x="15318" y="8551"/>
                </a:cubicBezTo>
                <a:cubicBezTo>
                  <a:pt x="15306" y="8567"/>
                  <a:pt x="15313" y="8581"/>
                  <a:pt x="15334" y="8581"/>
                </a:cubicBezTo>
                <a:cubicBezTo>
                  <a:pt x="15354" y="8581"/>
                  <a:pt x="15372" y="8567"/>
                  <a:pt x="15372" y="8551"/>
                </a:cubicBezTo>
                <a:cubicBezTo>
                  <a:pt x="15372" y="8534"/>
                  <a:pt x="15366" y="8520"/>
                  <a:pt x="15357" y="8520"/>
                </a:cubicBezTo>
                <a:close/>
                <a:moveTo>
                  <a:pt x="140" y="8581"/>
                </a:moveTo>
                <a:cubicBezTo>
                  <a:pt x="99" y="8581"/>
                  <a:pt x="75" y="8595"/>
                  <a:pt x="87" y="8612"/>
                </a:cubicBezTo>
                <a:cubicBezTo>
                  <a:pt x="99" y="8628"/>
                  <a:pt x="133" y="8642"/>
                  <a:pt x="162" y="8642"/>
                </a:cubicBezTo>
                <a:cubicBezTo>
                  <a:pt x="190" y="8642"/>
                  <a:pt x="213" y="8628"/>
                  <a:pt x="213" y="8612"/>
                </a:cubicBezTo>
                <a:cubicBezTo>
                  <a:pt x="213" y="8595"/>
                  <a:pt x="180" y="8581"/>
                  <a:pt x="140" y="8581"/>
                </a:cubicBezTo>
                <a:close/>
                <a:moveTo>
                  <a:pt x="18496" y="8642"/>
                </a:moveTo>
                <a:cubicBezTo>
                  <a:pt x="18460" y="8642"/>
                  <a:pt x="18431" y="8660"/>
                  <a:pt x="18431" y="8682"/>
                </a:cubicBezTo>
                <a:cubicBezTo>
                  <a:pt x="18431" y="8704"/>
                  <a:pt x="18460" y="8725"/>
                  <a:pt x="18496" y="8727"/>
                </a:cubicBezTo>
                <a:cubicBezTo>
                  <a:pt x="18532" y="8729"/>
                  <a:pt x="18562" y="8710"/>
                  <a:pt x="18562" y="8686"/>
                </a:cubicBezTo>
                <a:cubicBezTo>
                  <a:pt x="18562" y="8662"/>
                  <a:pt x="18532" y="8642"/>
                  <a:pt x="18496" y="8642"/>
                </a:cubicBezTo>
                <a:close/>
                <a:moveTo>
                  <a:pt x="17845" y="9162"/>
                </a:moveTo>
                <a:cubicBezTo>
                  <a:pt x="17826" y="9162"/>
                  <a:pt x="17810" y="9176"/>
                  <a:pt x="17810" y="9193"/>
                </a:cubicBezTo>
                <a:cubicBezTo>
                  <a:pt x="17810" y="9210"/>
                  <a:pt x="17826" y="9225"/>
                  <a:pt x="17845" y="9225"/>
                </a:cubicBezTo>
                <a:cubicBezTo>
                  <a:pt x="17865" y="9225"/>
                  <a:pt x="17881" y="9210"/>
                  <a:pt x="17881" y="9193"/>
                </a:cubicBezTo>
                <a:cubicBezTo>
                  <a:pt x="17881" y="9176"/>
                  <a:pt x="17865" y="9162"/>
                  <a:pt x="17845" y="9162"/>
                </a:cubicBezTo>
                <a:close/>
                <a:moveTo>
                  <a:pt x="3026" y="9234"/>
                </a:moveTo>
                <a:cubicBezTo>
                  <a:pt x="2985" y="9222"/>
                  <a:pt x="2897" y="9394"/>
                  <a:pt x="2930" y="9422"/>
                </a:cubicBezTo>
                <a:cubicBezTo>
                  <a:pt x="2941" y="9432"/>
                  <a:pt x="2976" y="9436"/>
                  <a:pt x="3006" y="9432"/>
                </a:cubicBezTo>
                <a:cubicBezTo>
                  <a:pt x="3067" y="9421"/>
                  <a:pt x="3085" y="9251"/>
                  <a:pt x="3026" y="9234"/>
                </a:cubicBezTo>
                <a:close/>
                <a:moveTo>
                  <a:pt x="18316" y="9348"/>
                </a:moveTo>
                <a:cubicBezTo>
                  <a:pt x="18313" y="9349"/>
                  <a:pt x="18326" y="9365"/>
                  <a:pt x="18350" y="9400"/>
                </a:cubicBezTo>
                <a:cubicBezTo>
                  <a:pt x="18378" y="9438"/>
                  <a:pt x="18413" y="9469"/>
                  <a:pt x="18428" y="9469"/>
                </a:cubicBezTo>
                <a:cubicBezTo>
                  <a:pt x="18471" y="9469"/>
                  <a:pt x="18459" y="9451"/>
                  <a:pt x="18377" y="9389"/>
                </a:cubicBezTo>
                <a:cubicBezTo>
                  <a:pt x="18338" y="9360"/>
                  <a:pt x="18320" y="9347"/>
                  <a:pt x="18316" y="9348"/>
                </a:cubicBezTo>
                <a:close/>
                <a:moveTo>
                  <a:pt x="17827" y="9438"/>
                </a:moveTo>
                <a:cubicBezTo>
                  <a:pt x="17795" y="9438"/>
                  <a:pt x="17779" y="9452"/>
                  <a:pt x="17791" y="9469"/>
                </a:cubicBezTo>
                <a:cubicBezTo>
                  <a:pt x="17803" y="9485"/>
                  <a:pt x="17819" y="9499"/>
                  <a:pt x="17827" y="9499"/>
                </a:cubicBezTo>
                <a:cubicBezTo>
                  <a:pt x="17834" y="9499"/>
                  <a:pt x="17850" y="9485"/>
                  <a:pt x="17863" y="9469"/>
                </a:cubicBezTo>
                <a:cubicBezTo>
                  <a:pt x="17875" y="9452"/>
                  <a:pt x="17859" y="9438"/>
                  <a:pt x="17827" y="9438"/>
                </a:cubicBezTo>
                <a:close/>
                <a:moveTo>
                  <a:pt x="20166" y="9443"/>
                </a:moveTo>
                <a:cubicBezTo>
                  <a:pt x="20155" y="9447"/>
                  <a:pt x="20141" y="9454"/>
                  <a:pt x="20129" y="9465"/>
                </a:cubicBezTo>
                <a:cubicBezTo>
                  <a:pt x="20094" y="9495"/>
                  <a:pt x="20098" y="9499"/>
                  <a:pt x="20149" y="9482"/>
                </a:cubicBezTo>
                <a:cubicBezTo>
                  <a:pt x="20184" y="9470"/>
                  <a:pt x="20205" y="9453"/>
                  <a:pt x="20194" y="9443"/>
                </a:cubicBezTo>
                <a:cubicBezTo>
                  <a:pt x="20189" y="9439"/>
                  <a:pt x="20178" y="9440"/>
                  <a:pt x="20166" y="9443"/>
                </a:cubicBezTo>
                <a:close/>
                <a:moveTo>
                  <a:pt x="16794" y="9478"/>
                </a:moveTo>
                <a:cubicBezTo>
                  <a:pt x="16764" y="9453"/>
                  <a:pt x="16694" y="9621"/>
                  <a:pt x="16719" y="9656"/>
                </a:cubicBezTo>
                <a:cubicBezTo>
                  <a:pt x="16748" y="9696"/>
                  <a:pt x="16774" y="9690"/>
                  <a:pt x="16766" y="9645"/>
                </a:cubicBezTo>
                <a:cubicBezTo>
                  <a:pt x="16762" y="9624"/>
                  <a:pt x="16772" y="9582"/>
                  <a:pt x="16788" y="9552"/>
                </a:cubicBezTo>
                <a:cubicBezTo>
                  <a:pt x="16803" y="9522"/>
                  <a:pt x="16806" y="9488"/>
                  <a:pt x="16794" y="9478"/>
                </a:cubicBezTo>
                <a:close/>
                <a:moveTo>
                  <a:pt x="17847" y="9546"/>
                </a:moveTo>
                <a:cubicBezTo>
                  <a:pt x="17827" y="9535"/>
                  <a:pt x="17810" y="9553"/>
                  <a:pt x="17810" y="9587"/>
                </a:cubicBezTo>
                <a:cubicBezTo>
                  <a:pt x="17810" y="9620"/>
                  <a:pt x="17830" y="9654"/>
                  <a:pt x="17855" y="9662"/>
                </a:cubicBezTo>
                <a:cubicBezTo>
                  <a:pt x="17936" y="9690"/>
                  <a:pt x="17971" y="9681"/>
                  <a:pt x="17906" y="9649"/>
                </a:cubicBezTo>
                <a:cubicBezTo>
                  <a:pt x="17871" y="9632"/>
                  <a:pt x="17852" y="9605"/>
                  <a:pt x="17863" y="9591"/>
                </a:cubicBezTo>
                <a:cubicBezTo>
                  <a:pt x="17873" y="9576"/>
                  <a:pt x="17867" y="9556"/>
                  <a:pt x="17847" y="9546"/>
                </a:cubicBezTo>
                <a:close/>
                <a:moveTo>
                  <a:pt x="20075" y="9666"/>
                </a:moveTo>
                <a:cubicBezTo>
                  <a:pt x="20064" y="9669"/>
                  <a:pt x="20056" y="9674"/>
                  <a:pt x="20050" y="9682"/>
                </a:cubicBezTo>
                <a:cubicBezTo>
                  <a:pt x="20037" y="9699"/>
                  <a:pt x="20052" y="9714"/>
                  <a:pt x="20082" y="9714"/>
                </a:cubicBezTo>
                <a:cubicBezTo>
                  <a:pt x="20145" y="9714"/>
                  <a:pt x="20155" y="9695"/>
                  <a:pt x="20106" y="9669"/>
                </a:cubicBezTo>
                <a:cubicBezTo>
                  <a:pt x="20096" y="9664"/>
                  <a:pt x="20085" y="9664"/>
                  <a:pt x="20075" y="9666"/>
                </a:cubicBezTo>
                <a:close/>
                <a:moveTo>
                  <a:pt x="18214" y="9694"/>
                </a:moveTo>
                <a:cubicBezTo>
                  <a:pt x="18207" y="9697"/>
                  <a:pt x="18204" y="9703"/>
                  <a:pt x="18204" y="9711"/>
                </a:cubicBezTo>
                <a:cubicBezTo>
                  <a:pt x="18204" y="9729"/>
                  <a:pt x="18220" y="9745"/>
                  <a:pt x="18240" y="9745"/>
                </a:cubicBezTo>
                <a:cubicBezTo>
                  <a:pt x="18260" y="9745"/>
                  <a:pt x="18276" y="9739"/>
                  <a:pt x="18276" y="9731"/>
                </a:cubicBezTo>
                <a:cubicBezTo>
                  <a:pt x="18276" y="9724"/>
                  <a:pt x="18260" y="9709"/>
                  <a:pt x="18240" y="9698"/>
                </a:cubicBezTo>
                <a:cubicBezTo>
                  <a:pt x="18230" y="9693"/>
                  <a:pt x="18220" y="9692"/>
                  <a:pt x="18214" y="9694"/>
                </a:cubicBezTo>
                <a:close/>
                <a:moveTo>
                  <a:pt x="520" y="9734"/>
                </a:moveTo>
                <a:cubicBezTo>
                  <a:pt x="501" y="9732"/>
                  <a:pt x="478" y="9731"/>
                  <a:pt x="454" y="9735"/>
                </a:cubicBezTo>
                <a:lnTo>
                  <a:pt x="353" y="9751"/>
                </a:lnTo>
                <a:lnTo>
                  <a:pt x="435" y="9791"/>
                </a:lnTo>
                <a:cubicBezTo>
                  <a:pt x="537" y="9839"/>
                  <a:pt x="563" y="9842"/>
                  <a:pt x="586" y="9811"/>
                </a:cubicBezTo>
                <a:cubicBezTo>
                  <a:pt x="613" y="9773"/>
                  <a:pt x="580" y="9741"/>
                  <a:pt x="520" y="9734"/>
                </a:cubicBezTo>
                <a:close/>
                <a:moveTo>
                  <a:pt x="2445" y="9879"/>
                </a:moveTo>
                <a:cubicBezTo>
                  <a:pt x="2441" y="9882"/>
                  <a:pt x="2440" y="9891"/>
                  <a:pt x="2439" y="9909"/>
                </a:cubicBezTo>
                <a:cubicBezTo>
                  <a:pt x="2437" y="9941"/>
                  <a:pt x="2444" y="9960"/>
                  <a:pt x="2456" y="9950"/>
                </a:cubicBezTo>
                <a:cubicBezTo>
                  <a:pt x="2468" y="9940"/>
                  <a:pt x="2469" y="9914"/>
                  <a:pt x="2459" y="9892"/>
                </a:cubicBezTo>
                <a:cubicBezTo>
                  <a:pt x="2453" y="9880"/>
                  <a:pt x="2449" y="9875"/>
                  <a:pt x="2445" y="9879"/>
                </a:cubicBezTo>
                <a:close/>
                <a:moveTo>
                  <a:pt x="21182" y="10204"/>
                </a:moveTo>
                <a:cubicBezTo>
                  <a:pt x="21162" y="10208"/>
                  <a:pt x="21138" y="10216"/>
                  <a:pt x="21109" y="10232"/>
                </a:cubicBezTo>
                <a:cubicBezTo>
                  <a:pt x="21066" y="10255"/>
                  <a:pt x="21066" y="10268"/>
                  <a:pt x="21104" y="10308"/>
                </a:cubicBezTo>
                <a:cubicBezTo>
                  <a:pt x="21164" y="10370"/>
                  <a:pt x="21201" y="10368"/>
                  <a:pt x="21229" y="10307"/>
                </a:cubicBezTo>
                <a:cubicBezTo>
                  <a:pt x="21264" y="10229"/>
                  <a:pt x="21243" y="10192"/>
                  <a:pt x="21182" y="10204"/>
                </a:cubicBezTo>
                <a:close/>
                <a:moveTo>
                  <a:pt x="4904" y="10300"/>
                </a:moveTo>
                <a:cubicBezTo>
                  <a:pt x="4886" y="10296"/>
                  <a:pt x="4867" y="10303"/>
                  <a:pt x="4836" y="10319"/>
                </a:cubicBezTo>
                <a:cubicBezTo>
                  <a:pt x="4834" y="10320"/>
                  <a:pt x="4833" y="10320"/>
                  <a:pt x="4831" y="10320"/>
                </a:cubicBezTo>
                <a:cubicBezTo>
                  <a:pt x="4860" y="10339"/>
                  <a:pt x="4907" y="10351"/>
                  <a:pt x="4946" y="10340"/>
                </a:cubicBezTo>
                <a:cubicBezTo>
                  <a:pt x="4949" y="10340"/>
                  <a:pt x="4951" y="10341"/>
                  <a:pt x="4954" y="10340"/>
                </a:cubicBezTo>
                <a:cubicBezTo>
                  <a:pt x="4936" y="10320"/>
                  <a:pt x="4919" y="10304"/>
                  <a:pt x="4904" y="10300"/>
                </a:cubicBezTo>
                <a:close/>
                <a:moveTo>
                  <a:pt x="20927" y="10417"/>
                </a:moveTo>
                <a:cubicBezTo>
                  <a:pt x="20926" y="10416"/>
                  <a:pt x="20911" y="10425"/>
                  <a:pt x="20882" y="10444"/>
                </a:cubicBezTo>
                <a:cubicBezTo>
                  <a:pt x="20848" y="10467"/>
                  <a:pt x="20820" y="10492"/>
                  <a:pt x="20820" y="10498"/>
                </a:cubicBezTo>
                <a:cubicBezTo>
                  <a:pt x="20820" y="10523"/>
                  <a:pt x="20849" y="10507"/>
                  <a:pt x="20896" y="10456"/>
                </a:cubicBezTo>
                <a:cubicBezTo>
                  <a:pt x="20919" y="10431"/>
                  <a:pt x="20929" y="10419"/>
                  <a:pt x="20927" y="10417"/>
                </a:cubicBezTo>
                <a:close/>
                <a:moveTo>
                  <a:pt x="3298" y="10664"/>
                </a:moveTo>
                <a:cubicBezTo>
                  <a:pt x="3280" y="10661"/>
                  <a:pt x="3258" y="10670"/>
                  <a:pt x="3242" y="10692"/>
                </a:cubicBezTo>
                <a:cubicBezTo>
                  <a:pt x="3230" y="10708"/>
                  <a:pt x="3193" y="10712"/>
                  <a:pt x="3160" y="10702"/>
                </a:cubicBezTo>
                <a:cubicBezTo>
                  <a:pt x="3110" y="10688"/>
                  <a:pt x="3113" y="10694"/>
                  <a:pt x="3169" y="10732"/>
                </a:cubicBezTo>
                <a:cubicBezTo>
                  <a:pt x="3247" y="10784"/>
                  <a:pt x="3330" y="10770"/>
                  <a:pt x="3330" y="10705"/>
                </a:cubicBezTo>
                <a:cubicBezTo>
                  <a:pt x="3330" y="10681"/>
                  <a:pt x="3316" y="10667"/>
                  <a:pt x="3298" y="10664"/>
                </a:cubicBezTo>
                <a:close/>
                <a:moveTo>
                  <a:pt x="3236" y="10854"/>
                </a:moveTo>
                <a:cubicBezTo>
                  <a:pt x="3231" y="10855"/>
                  <a:pt x="3236" y="10866"/>
                  <a:pt x="3245" y="10887"/>
                </a:cubicBezTo>
                <a:cubicBezTo>
                  <a:pt x="3257" y="10915"/>
                  <a:pt x="3280" y="10937"/>
                  <a:pt x="3298" y="10937"/>
                </a:cubicBezTo>
                <a:cubicBezTo>
                  <a:pt x="3344" y="10937"/>
                  <a:pt x="3338" y="10920"/>
                  <a:pt x="3276" y="10876"/>
                </a:cubicBezTo>
                <a:cubicBezTo>
                  <a:pt x="3253" y="10860"/>
                  <a:pt x="3240" y="10852"/>
                  <a:pt x="3236" y="10854"/>
                </a:cubicBezTo>
                <a:close/>
                <a:moveTo>
                  <a:pt x="2972" y="10920"/>
                </a:moveTo>
                <a:cubicBezTo>
                  <a:pt x="2970" y="10922"/>
                  <a:pt x="2970" y="10927"/>
                  <a:pt x="2969" y="10928"/>
                </a:cubicBezTo>
                <a:cubicBezTo>
                  <a:pt x="2939" y="10959"/>
                  <a:pt x="2939" y="10980"/>
                  <a:pt x="2973" y="11016"/>
                </a:cubicBezTo>
                <a:cubicBezTo>
                  <a:pt x="2999" y="10995"/>
                  <a:pt x="3003" y="10954"/>
                  <a:pt x="2972" y="10920"/>
                </a:cubicBezTo>
                <a:close/>
                <a:moveTo>
                  <a:pt x="2417" y="11091"/>
                </a:moveTo>
                <a:cubicBezTo>
                  <a:pt x="2388" y="11091"/>
                  <a:pt x="2363" y="11104"/>
                  <a:pt x="2363" y="11120"/>
                </a:cubicBezTo>
                <a:cubicBezTo>
                  <a:pt x="2363" y="11137"/>
                  <a:pt x="2388" y="11143"/>
                  <a:pt x="2417" y="11134"/>
                </a:cubicBezTo>
                <a:cubicBezTo>
                  <a:pt x="2447" y="11124"/>
                  <a:pt x="2471" y="11110"/>
                  <a:pt x="2471" y="11103"/>
                </a:cubicBezTo>
                <a:cubicBezTo>
                  <a:pt x="2471" y="11097"/>
                  <a:pt x="2447" y="11091"/>
                  <a:pt x="2417" y="11091"/>
                </a:cubicBezTo>
                <a:close/>
                <a:moveTo>
                  <a:pt x="20012" y="12101"/>
                </a:moveTo>
                <a:cubicBezTo>
                  <a:pt x="19980" y="12114"/>
                  <a:pt x="19947" y="12132"/>
                  <a:pt x="19919" y="12158"/>
                </a:cubicBezTo>
                <a:cubicBezTo>
                  <a:pt x="19936" y="12179"/>
                  <a:pt x="19957" y="12164"/>
                  <a:pt x="20012" y="12101"/>
                </a:cubicBezTo>
                <a:close/>
                <a:moveTo>
                  <a:pt x="13616" y="12300"/>
                </a:moveTo>
                <a:cubicBezTo>
                  <a:pt x="13595" y="12310"/>
                  <a:pt x="13589" y="12332"/>
                  <a:pt x="13600" y="12348"/>
                </a:cubicBezTo>
                <a:cubicBezTo>
                  <a:pt x="13631" y="12390"/>
                  <a:pt x="13653" y="12383"/>
                  <a:pt x="13653" y="12329"/>
                </a:cubicBezTo>
                <a:cubicBezTo>
                  <a:pt x="13653" y="12303"/>
                  <a:pt x="13636" y="12289"/>
                  <a:pt x="13616" y="12300"/>
                </a:cubicBezTo>
                <a:close/>
                <a:moveTo>
                  <a:pt x="16610" y="13791"/>
                </a:moveTo>
                <a:cubicBezTo>
                  <a:pt x="16608" y="13796"/>
                  <a:pt x="16584" y="13824"/>
                  <a:pt x="16558" y="13853"/>
                </a:cubicBezTo>
                <a:cubicBezTo>
                  <a:pt x="16516" y="13900"/>
                  <a:pt x="16520" y="13906"/>
                  <a:pt x="16583" y="13906"/>
                </a:cubicBezTo>
                <a:cubicBezTo>
                  <a:pt x="16685" y="13906"/>
                  <a:pt x="16755" y="13829"/>
                  <a:pt x="16676" y="13803"/>
                </a:cubicBezTo>
                <a:cubicBezTo>
                  <a:pt x="16643" y="13792"/>
                  <a:pt x="16613" y="13786"/>
                  <a:pt x="16610" y="13791"/>
                </a:cubicBezTo>
                <a:close/>
                <a:moveTo>
                  <a:pt x="16095" y="13958"/>
                </a:moveTo>
                <a:cubicBezTo>
                  <a:pt x="16084" y="13960"/>
                  <a:pt x="16091" y="13979"/>
                  <a:pt x="16124" y="14013"/>
                </a:cubicBezTo>
                <a:cubicBezTo>
                  <a:pt x="16149" y="14038"/>
                  <a:pt x="16183" y="14060"/>
                  <a:pt x="16200" y="14060"/>
                </a:cubicBezTo>
                <a:cubicBezTo>
                  <a:pt x="16218" y="14060"/>
                  <a:pt x="16204" y="14034"/>
                  <a:pt x="16169" y="14003"/>
                </a:cubicBezTo>
                <a:cubicBezTo>
                  <a:pt x="16132" y="13970"/>
                  <a:pt x="16105" y="13956"/>
                  <a:pt x="16095" y="13958"/>
                </a:cubicBezTo>
                <a:close/>
                <a:moveTo>
                  <a:pt x="16530" y="14040"/>
                </a:moveTo>
                <a:cubicBezTo>
                  <a:pt x="16523" y="14043"/>
                  <a:pt x="16519" y="14049"/>
                  <a:pt x="16519" y="14058"/>
                </a:cubicBezTo>
                <a:cubicBezTo>
                  <a:pt x="16519" y="14076"/>
                  <a:pt x="16535" y="14091"/>
                  <a:pt x="16555" y="14091"/>
                </a:cubicBezTo>
                <a:cubicBezTo>
                  <a:pt x="16574" y="14091"/>
                  <a:pt x="16590" y="14085"/>
                  <a:pt x="16590" y="14078"/>
                </a:cubicBezTo>
                <a:cubicBezTo>
                  <a:pt x="16590" y="14070"/>
                  <a:pt x="16574" y="14055"/>
                  <a:pt x="16555" y="14044"/>
                </a:cubicBezTo>
                <a:cubicBezTo>
                  <a:pt x="16545" y="14039"/>
                  <a:pt x="16536" y="14038"/>
                  <a:pt x="16530" y="14040"/>
                </a:cubicBezTo>
                <a:close/>
                <a:moveTo>
                  <a:pt x="16545" y="14267"/>
                </a:moveTo>
                <a:cubicBezTo>
                  <a:pt x="16544" y="14268"/>
                  <a:pt x="16541" y="14269"/>
                  <a:pt x="16539" y="14270"/>
                </a:cubicBezTo>
                <a:cubicBezTo>
                  <a:pt x="16542" y="14270"/>
                  <a:pt x="16544" y="14269"/>
                  <a:pt x="16545" y="14267"/>
                </a:cubicBezTo>
                <a:close/>
                <a:moveTo>
                  <a:pt x="17695" y="14314"/>
                </a:moveTo>
                <a:cubicBezTo>
                  <a:pt x="17666" y="14324"/>
                  <a:pt x="17675" y="14331"/>
                  <a:pt x="17717" y="14332"/>
                </a:cubicBezTo>
                <a:cubicBezTo>
                  <a:pt x="17754" y="14334"/>
                  <a:pt x="17775" y="14328"/>
                  <a:pt x="17763" y="14318"/>
                </a:cubicBezTo>
                <a:cubicBezTo>
                  <a:pt x="17751" y="14308"/>
                  <a:pt x="17721" y="14305"/>
                  <a:pt x="17695" y="14314"/>
                </a:cubicBezTo>
                <a:close/>
                <a:moveTo>
                  <a:pt x="1013" y="14529"/>
                </a:moveTo>
                <a:cubicBezTo>
                  <a:pt x="1007" y="14527"/>
                  <a:pt x="985" y="14530"/>
                  <a:pt x="948" y="14537"/>
                </a:cubicBezTo>
                <a:cubicBezTo>
                  <a:pt x="827" y="14557"/>
                  <a:pt x="770" y="14613"/>
                  <a:pt x="834" y="14647"/>
                </a:cubicBezTo>
                <a:cubicBezTo>
                  <a:pt x="859" y="14660"/>
                  <a:pt x="884" y="14648"/>
                  <a:pt x="896" y="14619"/>
                </a:cubicBezTo>
                <a:cubicBezTo>
                  <a:pt x="908" y="14591"/>
                  <a:pt x="948" y="14557"/>
                  <a:pt x="986" y="14543"/>
                </a:cubicBezTo>
                <a:cubicBezTo>
                  <a:pt x="1010" y="14534"/>
                  <a:pt x="1019" y="14530"/>
                  <a:pt x="1013" y="14529"/>
                </a:cubicBezTo>
                <a:close/>
                <a:moveTo>
                  <a:pt x="18833" y="14948"/>
                </a:moveTo>
                <a:cubicBezTo>
                  <a:pt x="18825" y="14948"/>
                  <a:pt x="18807" y="14962"/>
                  <a:pt x="18795" y="14978"/>
                </a:cubicBezTo>
                <a:cubicBezTo>
                  <a:pt x="18782" y="14995"/>
                  <a:pt x="18789" y="15009"/>
                  <a:pt x="18810" y="15009"/>
                </a:cubicBezTo>
                <a:cubicBezTo>
                  <a:pt x="18831" y="15009"/>
                  <a:pt x="18849" y="14995"/>
                  <a:pt x="18849" y="14978"/>
                </a:cubicBezTo>
                <a:cubicBezTo>
                  <a:pt x="18849" y="14962"/>
                  <a:pt x="18842" y="14948"/>
                  <a:pt x="18833" y="14948"/>
                </a:cubicBezTo>
                <a:close/>
                <a:moveTo>
                  <a:pt x="17720" y="15063"/>
                </a:moveTo>
                <a:lnTo>
                  <a:pt x="17786" y="15126"/>
                </a:lnTo>
                <a:cubicBezTo>
                  <a:pt x="17840" y="15177"/>
                  <a:pt x="17845" y="15220"/>
                  <a:pt x="17816" y="15246"/>
                </a:cubicBezTo>
                <a:cubicBezTo>
                  <a:pt x="17856" y="15267"/>
                  <a:pt x="17908" y="15284"/>
                  <a:pt x="17962" y="15296"/>
                </a:cubicBezTo>
                <a:cubicBezTo>
                  <a:pt x="17967" y="15193"/>
                  <a:pt x="17953" y="15174"/>
                  <a:pt x="17845" y="15123"/>
                </a:cubicBezTo>
                <a:lnTo>
                  <a:pt x="17720" y="15063"/>
                </a:lnTo>
                <a:close/>
                <a:moveTo>
                  <a:pt x="18858" y="15104"/>
                </a:moveTo>
                <a:cubicBezTo>
                  <a:pt x="18855" y="15107"/>
                  <a:pt x="18859" y="15118"/>
                  <a:pt x="18869" y="15140"/>
                </a:cubicBezTo>
                <a:cubicBezTo>
                  <a:pt x="18883" y="15170"/>
                  <a:pt x="18903" y="15187"/>
                  <a:pt x="18914" y="15177"/>
                </a:cubicBezTo>
                <a:cubicBezTo>
                  <a:pt x="18925" y="15168"/>
                  <a:pt x="18914" y="15144"/>
                  <a:pt x="18889" y="15123"/>
                </a:cubicBezTo>
                <a:cubicBezTo>
                  <a:pt x="18872" y="15108"/>
                  <a:pt x="18861" y="15102"/>
                  <a:pt x="18858" y="15104"/>
                </a:cubicBezTo>
                <a:close/>
                <a:moveTo>
                  <a:pt x="19441" y="15289"/>
                </a:moveTo>
                <a:cubicBezTo>
                  <a:pt x="19429" y="15284"/>
                  <a:pt x="19400" y="15286"/>
                  <a:pt x="19348" y="15290"/>
                </a:cubicBezTo>
                <a:cubicBezTo>
                  <a:pt x="19262" y="15297"/>
                  <a:pt x="19228" y="15313"/>
                  <a:pt x="19236" y="15345"/>
                </a:cubicBezTo>
                <a:cubicBezTo>
                  <a:pt x="19242" y="15369"/>
                  <a:pt x="19221" y="15405"/>
                  <a:pt x="19189" y="15426"/>
                </a:cubicBezTo>
                <a:cubicBezTo>
                  <a:pt x="19164" y="15442"/>
                  <a:pt x="19149" y="15470"/>
                  <a:pt x="19146" y="15497"/>
                </a:cubicBezTo>
                <a:cubicBezTo>
                  <a:pt x="19171" y="15492"/>
                  <a:pt x="19198" y="15487"/>
                  <a:pt x="19214" y="15480"/>
                </a:cubicBezTo>
                <a:cubicBezTo>
                  <a:pt x="19273" y="15454"/>
                  <a:pt x="19343" y="15440"/>
                  <a:pt x="19371" y="15449"/>
                </a:cubicBezTo>
                <a:cubicBezTo>
                  <a:pt x="19393" y="15457"/>
                  <a:pt x="19416" y="15457"/>
                  <a:pt x="19436" y="15455"/>
                </a:cubicBezTo>
                <a:cubicBezTo>
                  <a:pt x="19397" y="15413"/>
                  <a:pt x="19391" y="15362"/>
                  <a:pt x="19428" y="15323"/>
                </a:cubicBezTo>
                <a:cubicBezTo>
                  <a:pt x="19447" y="15305"/>
                  <a:pt x="19452" y="15294"/>
                  <a:pt x="19441" y="15289"/>
                </a:cubicBezTo>
                <a:close/>
                <a:moveTo>
                  <a:pt x="19424" y="15499"/>
                </a:moveTo>
                <a:cubicBezTo>
                  <a:pt x="19403" y="15499"/>
                  <a:pt x="19386" y="15512"/>
                  <a:pt x="19386" y="15529"/>
                </a:cubicBezTo>
                <a:cubicBezTo>
                  <a:pt x="19386" y="15546"/>
                  <a:pt x="19393" y="15560"/>
                  <a:pt x="19402" y="15560"/>
                </a:cubicBezTo>
                <a:cubicBezTo>
                  <a:pt x="19411" y="15560"/>
                  <a:pt x="19427" y="15546"/>
                  <a:pt x="19439" y="15529"/>
                </a:cubicBezTo>
                <a:cubicBezTo>
                  <a:pt x="19451" y="15512"/>
                  <a:pt x="19445" y="15499"/>
                  <a:pt x="19424" y="15499"/>
                </a:cubicBezTo>
                <a:close/>
                <a:moveTo>
                  <a:pt x="18526" y="15545"/>
                </a:moveTo>
                <a:cubicBezTo>
                  <a:pt x="18510" y="15549"/>
                  <a:pt x="18490" y="15566"/>
                  <a:pt x="18461" y="15593"/>
                </a:cubicBezTo>
                <a:cubicBezTo>
                  <a:pt x="18419" y="15631"/>
                  <a:pt x="18394" y="15673"/>
                  <a:pt x="18405" y="15687"/>
                </a:cubicBezTo>
                <a:cubicBezTo>
                  <a:pt x="18434" y="15727"/>
                  <a:pt x="18474" y="15717"/>
                  <a:pt x="18537" y="15658"/>
                </a:cubicBezTo>
                <a:cubicBezTo>
                  <a:pt x="18572" y="15625"/>
                  <a:pt x="18583" y="15588"/>
                  <a:pt x="18565" y="15564"/>
                </a:cubicBezTo>
                <a:cubicBezTo>
                  <a:pt x="18553" y="15548"/>
                  <a:pt x="18542" y="15541"/>
                  <a:pt x="18526" y="15545"/>
                </a:cubicBezTo>
                <a:close/>
              </a:path>
            </a:pathLst>
          </a:custGeom>
          <a:ln w="12700">
            <a:miter lim="400000"/>
          </a:ln>
        </p:spPr>
      </p:pic>
      <p:sp>
        <p:nvSpPr>
          <p:cNvPr id="962" name="Shape 962"/>
          <p:cNvSpPr/>
          <p:nvPr/>
        </p:nvSpPr>
        <p:spPr>
          <a:xfrm>
            <a:off x="5714463" y="12409884"/>
            <a:ext cx="8028047" cy="6477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solidFill>
                  <a:srgbClr val="FFFFFF"/>
                </a:solidFill>
                <a:effectLst>
                  <a:outerShdw sx="100000" sy="100000" kx="0" ky="0" algn="b" rotWithShape="0" blurRad="38100" dist="64529" dir="2700000">
                    <a:srgbClr val="000000">
                      <a:alpha val="48275"/>
                    </a:srgbClr>
                  </a:outerShdw>
                </a:effectLst>
                <a:latin typeface="+mn-lt"/>
                <a:ea typeface="+mn-ea"/>
                <a:cs typeface="+mn-cs"/>
                <a:sym typeface="Helvetica Neue Light"/>
              </a:defRPr>
            </a:lvl1pPr>
          </a:lstStyle>
          <a:p>
            <a:pPr/>
            <a:r>
              <a:t>David Graef - Princípios del Estudio Bíblico</a:t>
            </a:r>
          </a:p>
        </p:txBody>
      </p:sp>
      <p:sp>
        <p:nvSpPr>
          <p:cNvPr id="963" name="Shape 963"/>
          <p:cNvSpPr/>
          <p:nvPr/>
        </p:nvSpPr>
        <p:spPr>
          <a:xfrm>
            <a:off x="3049578" y="1140420"/>
            <a:ext cx="18270142" cy="11303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b="1" sz="6600">
                <a:solidFill>
                  <a:srgbClr val="FFFFFF"/>
                </a:solidFill>
                <a:latin typeface="Arial"/>
                <a:ea typeface="Arial"/>
                <a:cs typeface="Arial"/>
                <a:sym typeface="Arial"/>
              </a:defRPr>
            </a:lvl1pPr>
          </a:lstStyle>
          <a:p>
            <a:pPr>
              <a:defRPr b="0">
                <a:latin typeface="+mj-lt"/>
                <a:ea typeface="+mj-ea"/>
                <a:cs typeface="+mj-cs"/>
                <a:sym typeface="Gill Sans"/>
              </a:defRPr>
            </a:pPr>
            <a:r>
              <a:rPr b="1">
                <a:latin typeface="Arial"/>
                <a:ea typeface="Arial"/>
                <a:cs typeface="Arial"/>
                <a:sym typeface="Arial"/>
              </a:rPr>
              <a:t>4 Problemas com a interpretação subjetiva</a:t>
            </a:r>
          </a:p>
        </p:txBody>
      </p:sp>
      <p:pic>
        <p:nvPicPr>
          <p:cNvPr id="964"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dissolve/>
      </p:transition>
    </mc:Choice>
    <mc:Fallback>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66" name="Shape 966"/>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967" name="Shape 967"/>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2 Pedro 1:20-21</a:t>
            </a:r>
          </a:p>
        </p:txBody>
      </p:sp>
      <p:sp>
        <p:nvSpPr>
          <p:cNvPr id="968" name="Shape 968"/>
          <p:cNvSpPr/>
          <p:nvPr/>
        </p:nvSpPr>
        <p:spPr>
          <a:xfrm>
            <a:off x="3655218" y="3213100"/>
            <a:ext cx="17287876" cy="72898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2200"/>
              </a:spcBef>
              <a:defRPr sz="6600">
                <a:solidFill>
                  <a:srgbClr val="FFFFFF"/>
                </a:solidFill>
                <a:latin typeface="Helvetica Neue"/>
                <a:ea typeface="Helvetica Neue"/>
                <a:cs typeface="Helvetica Neue"/>
                <a:sym typeface="Helvetica Neue"/>
              </a:defRPr>
            </a:pPr>
            <a:r>
              <a:rPr b="1"/>
              <a:t>20 </a:t>
            </a:r>
            <a:r>
              <a:t>Antes de mais nada, saibam que nenhuma profecia da Escritura provém de interpretação pessoal, </a:t>
            </a:r>
            <a:r>
              <a:rPr baseline="45454" sz="1100">
                <a:solidFill>
                  <a:srgbClr val="FF40FF"/>
                </a:solidFill>
              </a:rPr>
              <a:t>21 </a:t>
            </a:r>
            <a:r>
              <a:t>pois jamais a profecia teve origem na vontade humana, mas homens</a:t>
            </a:r>
            <a:r>
              <a:rPr baseline="72727" sz="1100"/>
              <a:t>c </a:t>
            </a:r>
            <a:r>
              <a:t>falaram da parte de Deus, impelidos pelo Espírito Santo. </a:t>
            </a:r>
            <a:endParaRPr sz="1600"/>
          </a:p>
        </p:txBody>
      </p:sp>
      <p:pic>
        <p:nvPicPr>
          <p:cNvPr id="969"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57" name="Shape 457"/>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458" name="Shape 458"/>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Salmo 139:16</a:t>
            </a:r>
          </a:p>
        </p:txBody>
      </p:sp>
      <p:sp>
        <p:nvSpPr>
          <p:cNvPr id="459" name="Shape 459"/>
          <p:cNvSpPr/>
          <p:nvPr/>
        </p:nvSpPr>
        <p:spPr>
          <a:xfrm>
            <a:off x="3766784" y="3186636"/>
            <a:ext cx="17680782" cy="100203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1600"/>
              </a:spcBef>
              <a:defRPr sz="10200">
                <a:solidFill>
                  <a:srgbClr val="FFFFFF"/>
                </a:solidFill>
                <a:latin typeface="Times"/>
                <a:ea typeface="Times"/>
                <a:cs typeface="Times"/>
                <a:sym typeface="Times"/>
              </a:defRPr>
            </a:pPr>
            <a:r>
              <a:t>Eu te louvo porque me fizeste </a:t>
            </a:r>
          </a:p>
          <a:p>
            <a:pPr>
              <a:spcBef>
                <a:spcPts val="1600"/>
              </a:spcBef>
              <a:defRPr sz="10200">
                <a:solidFill>
                  <a:srgbClr val="FFFFFF"/>
                </a:solidFill>
                <a:latin typeface="Times"/>
                <a:ea typeface="Times"/>
                <a:cs typeface="Times"/>
                <a:sym typeface="Times"/>
              </a:defRPr>
            </a:pPr>
            <a:r>
              <a:t>de modo especial e admirável.</a:t>
            </a:r>
            <a:br/>
            <a:r>
              <a:t>Tuas obras são maravilhosas!</a:t>
            </a:r>
            <a:br/>
            <a:r>
              <a:t>Digo isso com convicção.</a:t>
            </a:r>
            <a:br/>
          </a:p>
        </p:txBody>
      </p:sp>
      <p:pic>
        <p:nvPicPr>
          <p:cNvPr id="460"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71" name="Shape 971"/>
          <p:cNvSpPr/>
          <p:nvPr/>
        </p:nvSpPr>
        <p:spPr>
          <a:xfrm>
            <a:off x="3048000" y="1017984"/>
            <a:ext cx="18288000" cy="11983641"/>
          </a:xfrm>
          <a:prstGeom prst="rect">
            <a:avLst/>
          </a:prstGeom>
          <a:solidFill>
            <a:srgbClr val="004242">
              <a:alpha val="51000"/>
            </a:srgbClr>
          </a:soli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972" name="Shape 972"/>
          <p:cNvSpPr/>
          <p:nvPr/>
        </p:nvSpPr>
        <p:spPr>
          <a:xfrm>
            <a:off x="7163593" y="4732734"/>
            <a:ext cx="13654486" cy="3357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84" y="0"/>
                </a:moveTo>
                <a:cubicBezTo>
                  <a:pt x="2472" y="0"/>
                  <a:pt x="2219" y="1029"/>
                  <a:pt x="2219" y="2298"/>
                </a:cubicBezTo>
                <a:lnTo>
                  <a:pt x="2219" y="18342"/>
                </a:lnTo>
                <a:lnTo>
                  <a:pt x="0" y="20311"/>
                </a:lnTo>
                <a:lnTo>
                  <a:pt x="2332" y="20663"/>
                </a:lnTo>
                <a:cubicBezTo>
                  <a:pt x="2435" y="21228"/>
                  <a:pt x="2598" y="21600"/>
                  <a:pt x="2784" y="21600"/>
                </a:cubicBezTo>
                <a:lnTo>
                  <a:pt x="21035" y="21600"/>
                </a:lnTo>
                <a:cubicBezTo>
                  <a:pt x="21347" y="21600"/>
                  <a:pt x="21600" y="20571"/>
                  <a:pt x="21600" y="19302"/>
                </a:cubicBezTo>
                <a:lnTo>
                  <a:pt x="21600" y="2298"/>
                </a:lnTo>
                <a:cubicBezTo>
                  <a:pt x="21600" y="1029"/>
                  <a:pt x="21347" y="0"/>
                  <a:pt x="21035" y="0"/>
                </a:cubicBezTo>
                <a:lnTo>
                  <a:pt x="2784" y="0"/>
                </a:lnTo>
                <a:close/>
              </a:path>
            </a:pathLst>
          </a:custGeom>
          <a:solidFill>
            <a:srgbClr val="FFFFFF"/>
          </a:soli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lgn="ctr" defTabSz="821531">
              <a:defRPr sz="5000">
                <a:solidFill>
                  <a:srgbClr val="FFFFFF"/>
                </a:solidFill>
                <a:effectLst>
                  <a:outerShdw sx="100000" sy="100000" kx="0" ky="0" algn="b" rotWithShape="0" blurRad="38100" dist="64529" dir="2700000">
                    <a:srgbClr val="000000">
                      <a:alpha val="48275"/>
                    </a:srgbClr>
                  </a:outerShdw>
                </a:effectLst>
                <a:latin typeface="+mn-lt"/>
                <a:ea typeface="+mn-ea"/>
                <a:cs typeface="+mn-cs"/>
                <a:sym typeface="Helvetica Neue Light"/>
              </a:defRPr>
            </a:pPr>
          </a:p>
        </p:txBody>
      </p:sp>
      <p:sp>
        <p:nvSpPr>
          <p:cNvPr id="973" name="Shape 973"/>
          <p:cNvSpPr/>
          <p:nvPr/>
        </p:nvSpPr>
        <p:spPr>
          <a:xfrm>
            <a:off x="9141055" y="5087739"/>
            <a:ext cx="11215688" cy="24511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marL="81280" marR="81280" defTabSz="1821656">
              <a:defRPr sz="5000">
                <a:uFill>
                  <a:solidFill>
                    <a:srgbClr val="000000"/>
                  </a:solidFill>
                </a:uFill>
                <a:latin typeface="Helvetica Light"/>
                <a:ea typeface="Helvetica Light"/>
                <a:cs typeface="Helvetica Light"/>
                <a:sym typeface="Helvetica Light"/>
              </a:defRPr>
            </a:lvl1pPr>
          </a:lstStyle>
          <a:p>
            <a:pPr/>
            <a:r>
              <a:t>#2.  A interpretação bíblica torna-se sujeita a nós em vez de nós nos sujeitarmos a ela.</a:t>
            </a:r>
          </a:p>
        </p:txBody>
      </p:sp>
      <p:pic>
        <p:nvPicPr>
          <p:cNvPr id="974" name="Image_9.jpg"/>
          <p:cNvPicPr>
            <a:picLocks noChangeAspect="1"/>
          </p:cNvPicPr>
          <p:nvPr/>
        </p:nvPicPr>
        <p:blipFill>
          <a:blip r:embed="rId2">
            <a:extLst/>
          </a:blip>
          <a:srcRect l="38999" t="8025" r="8771" b="84"/>
          <a:stretch>
            <a:fillRect/>
          </a:stretch>
        </p:blipFill>
        <p:spPr>
          <a:xfrm>
            <a:off x="3056876" y="6590341"/>
            <a:ext cx="5518548" cy="64615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36" y="0"/>
                </a:moveTo>
                <a:cubicBezTo>
                  <a:pt x="9835" y="3"/>
                  <a:pt x="9832" y="5"/>
                  <a:pt x="9836" y="11"/>
                </a:cubicBezTo>
                <a:cubicBezTo>
                  <a:pt x="9848" y="27"/>
                  <a:pt x="9873" y="41"/>
                  <a:pt x="9892" y="41"/>
                </a:cubicBezTo>
                <a:cubicBezTo>
                  <a:pt x="9944" y="41"/>
                  <a:pt x="9931" y="20"/>
                  <a:pt x="9869" y="0"/>
                </a:cubicBezTo>
                <a:lnTo>
                  <a:pt x="9836" y="0"/>
                </a:lnTo>
                <a:close/>
                <a:moveTo>
                  <a:pt x="19779" y="0"/>
                </a:moveTo>
                <a:cubicBezTo>
                  <a:pt x="19774" y="4"/>
                  <a:pt x="19766" y="6"/>
                  <a:pt x="19762" y="11"/>
                </a:cubicBezTo>
                <a:cubicBezTo>
                  <a:pt x="19750" y="27"/>
                  <a:pt x="19751" y="56"/>
                  <a:pt x="19764" y="74"/>
                </a:cubicBezTo>
                <a:cubicBezTo>
                  <a:pt x="19779" y="95"/>
                  <a:pt x="19804" y="88"/>
                  <a:pt x="19832" y="54"/>
                </a:cubicBezTo>
                <a:cubicBezTo>
                  <a:pt x="19860" y="22"/>
                  <a:pt x="19895" y="11"/>
                  <a:pt x="19924" y="27"/>
                </a:cubicBezTo>
                <a:cubicBezTo>
                  <a:pt x="19955" y="43"/>
                  <a:pt x="19963" y="39"/>
                  <a:pt x="19946" y="16"/>
                </a:cubicBezTo>
                <a:cubicBezTo>
                  <a:pt x="19941" y="9"/>
                  <a:pt x="19930" y="5"/>
                  <a:pt x="19921" y="0"/>
                </a:cubicBezTo>
                <a:lnTo>
                  <a:pt x="19779" y="0"/>
                </a:lnTo>
                <a:close/>
                <a:moveTo>
                  <a:pt x="10751" y="216"/>
                </a:moveTo>
                <a:cubicBezTo>
                  <a:pt x="10746" y="216"/>
                  <a:pt x="10739" y="220"/>
                  <a:pt x="10731" y="226"/>
                </a:cubicBezTo>
                <a:cubicBezTo>
                  <a:pt x="10724" y="230"/>
                  <a:pt x="10718" y="231"/>
                  <a:pt x="10711" y="233"/>
                </a:cubicBezTo>
                <a:cubicBezTo>
                  <a:pt x="10732" y="237"/>
                  <a:pt x="10751" y="243"/>
                  <a:pt x="10767" y="251"/>
                </a:cubicBezTo>
                <a:cubicBezTo>
                  <a:pt x="10764" y="234"/>
                  <a:pt x="10760" y="217"/>
                  <a:pt x="10751" y="216"/>
                </a:cubicBezTo>
                <a:close/>
                <a:moveTo>
                  <a:pt x="10886" y="296"/>
                </a:moveTo>
                <a:cubicBezTo>
                  <a:pt x="10858" y="306"/>
                  <a:pt x="10866" y="313"/>
                  <a:pt x="10908" y="314"/>
                </a:cubicBezTo>
                <a:cubicBezTo>
                  <a:pt x="10946" y="316"/>
                  <a:pt x="10966" y="309"/>
                  <a:pt x="10955" y="299"/>
                </a:cubicBezTo>
                <a:cubicBezTo>
                  <a:pt x="10943" y="288"/>
                  <a:pt x="10912" y="287"/>
                  <a:pt x="10886" y="296"/>
                </a:cubicBezTo>
                <a:close/>
                <a:moveTo>
                  <a:pt x="9558" y="333"/>
                </a:moveTo>
                <a:cubicBezTo>
                  <a:pt x="9545" y="334"/>
                  <a:pt x="9532" y="345"/>
                  <a:pt x="9511" y="369"/>
                </a:cubicBezTo>
                <a:cubicBezTo>
                  <a:pt x="9476" y="410"/>
                  <a:pt x="9456" y="415"/>
                  <a:pt x="9417" y="387"/>
                </a:cubicBezTo>
                <a:cubicBezTo>
                  <a:pt x="9373" y="356"/>
                  <a:pt x="9262" y="346"/>
                  <a:pt x="8873" y="341"/>
                </a:cubicBezTo>
                <a:cubicBezTo>
                  <a:pt x="8816" y="340"/>
                  <a:pt x="8756" y="360"/>
                  <a:pt x="8739" y="385"/>
                </a:cubicBezTo>
                <a:cubicBezTo>
                  <a:pt x="8717" y="419"/>
                  <a:pt x="8661" y="427"/>
                  <a:pt x="8516" y="418"/>
                </a:cubicBezTo>
                <a:cubicBezTo>
                  <a:pt x="8365" y="408"/>
                  <a:pt x="8294" y="420"/>
                  <a:pt x="8193" y="471"/>
                </a:cubicBezTo>
                <a:cubicBezTo>
                  <a:pt x="8121" y="507"/>
                  <a:pt x="8044" y="530"/>
                  <a:pt x="8019" y="523"/>
                </a:cubicBezTo>
                <a:cubicBezTo>
                  <a:pt x="7994" y="515"/>
                  <a:pt x="7942" y="531"/>
                  <a:pt x="7907" y="557"/>
                </a:cubicBezTo>
                <a:cubicBezTo>
                  <a:pt x="7856" y="595"/>
                  <a:pt x="7829" y="597"/>
                  <a:pt x="7776" y="569"/>
                </a:cubicBezTo>
                <a:cubicBezTo>
                  <a:pt x="7725" y="542"/>
                  <a:pt x="7700" y="543"/>
                  <a:pt x="7669" y="574"/>
                </a:cubicBezTo>
                <a:cubicBezTo>
                  <a:pt x="7647" y="597"/>
                  <a:pt x="7587" y="609"/>
                  <a:pt x="7532" y="602"/>
                </a:cubicBezTo>
                <a:cubicBezTo>
                  <a:pt x="7478" y="595"/>
                  <a:pt x="7359" y="586"/>
                  <a:pt x="7267" y="582"/>
                </a:cubicBezTo>
                <a:cubicBezTo>
                  <a:pt x="7133" y="577"/>
                  <a:pt x="7107" y="585"/>
                  <a:pt x="7138" y="617"/>
                </a:cubicBezTo>
                <a:cubicBezTo>
                  <a:pt x="7198" y="678"/>
                  <a:pt x="7113" y="740"/>
                  <a:pt x="7029" y="695"/>
                </a:cubicBezTo>
                <a:cubicBezTo>
                  <a:pt x="6936" y="645"/>
                  <a:pt x="6773" y="671"/>
                  <a:pt x="6712" y="744"/>
                </a:cubicBezTo>
                <a:cubicBezTo>
                  <a:pt x="6683" y="780"/>
                  <a:pt x="6645" y="801"/>
                  <a:pt x="6628" y="792"/>
                </a:cubicBezTo>
                <a:cubicBezTo>
                  <a:pt x="6611" y="783"/>
                  <a:pt x="6587" y="789"/>
                  <a:pt x="6574" y="807"/>
                </a:cubicBezTo>
                <a:cubicBezTo>
                  <a:pt x="6561" y="824"/>
                  <a:pt x="6537" y="831"/>
                  <a:pt x="6520" y="821"/>
                </a:cubicBezTo>
                <a:cubicBezTo>
                  <a:pt x="6502" y="812"/>
                  <a:pt x="6476" y="840"/>
                  <a:pt x="6464" y="884"/>
                </a:cubicBezTo>
                <a:cubicBezTo>
                  <a:pt x="6443" y="954"/>
                  <a:pt x="6336" y="1032"/>
                  <a:pt x="6257" y="1035"/>
                </a:cubicBezTo>
                <a:cubicBezTo>
                  <a:pt x="6241" y="1035"/>
                  <a:pt x="6205" y="1064"/>
                  <a:pt x="6176" y="1097"/>
                </a:cubicBezTo>
                <a:cubicBezTo>
                  <a:pt x="6147" y="1131"/>
                  <a:pt x="6109" y="1158"/>
                  <a:pt x="6092" y="1158"/>
                </a:cubicBezTo>
                <a:cubicBezTo>
                  <a:pt x="6075" y="1158"/>
                  <a:pt x="6019" y="1199"/>
                  <a:pt x="5967" y="1247"/>
                </a:cubicBezTo>
                <a:cubicBezTo>
                  <a:pt x="5896" y="1313"/>
                  <a:pt x="5860" y="1326"/>
                  <a:pt x="5830" y="1300"/>
                </a:cubicBezTo>
                <a:cubicBezTo>
                  <a:pt x="5808" y="1281"/>
                  <a:pt x="5773" y="1266"/>
                  <a:pt x="5754" y="1266"/>
                </a:cubicBezTo>
                <a:cubicBezTo>
                  <a:pt x="5734" y="1266"/>
                  <a:pt x="5750" y="1285"/>
                  <a:pt x="5788" y="1309"/>
                </a:cubicBezTo>
                <a:cubicBezTo>
                  <a:pt x="5844" y="1345"/>
                  <a:pt x="5849" y="1361"/>
                  <a:pt x="5813" y="1392"/>
                </a:cubicBezTo>
                <a:cubicBezTo>
                  <a:pt x="5788" y="1413"/>
                  <a:pt x="5768" y="1418"/>
                  <a:pt x="5768" y="1402"/>
                </a:cubicBezTo>
                <a:cubicBezTo>
                  <a:pt x="5768" y="1387"/>
                  <a:pt x="5743" y="1406"/>
                  <a:pt x="5712" y="1443"/>
                </a:cubicBezTo>
                <a:cubicBezTo>
                  <a:pt x="5681" y="1481"/>
                  <a:pt x="5643" y="1505"/>
                  <a:pt x="5626" y="1497"/>
                </a:cubicBezTo>
                <a:cubicBezTo>
                  <a:pt x="5600" y="1482"/>
                  <a:pt x="5546" y="1551"/>
                  <a:pt x="5538" y="1611"/>
                </a:cubicBezTo>
                <a:cubicBezTo>
                  <a:pt x="5536" y="1624"/>
                  <a:pt x="5519" y="1645"/>
                  <a:pt x="5499" y="1657"/>
                </a:cubicBezTo>
                <a:cubicBezTo>
                  <a:pt x="5479" y="1669"/>
                  <a:pt x="5438" y="1720"/>
                  <a:pt x="5409" y="1768"/>
                </a:cubicBezTo>
                <a:cubicBezTo>
                  <a:pt x="5379" y="1817"/>
                  <a:pt x="5327" y="1864"/>
                  <a:pt x="5292" y="1872"/>
                </a:cubicBezTo>
                <a:cubicBezTo>
                  <a:pt x="5258" y="1880"/>
                  <a:pt x="5239" y="1895"/>
                  <a:pt x="5249" y="1909"/>
                </a:cubicBezTo>
                <a:cubicBezTo>
                  <a:pt x="5259" y="1923"/>
                  <a:pt x="5251" y="1944"/>
                  <a:pt x="5232" y="1954"/>
                </a:cubicBezTo>
                <a:cubicBezTo>
                  <a:pt x="5183" y="1980"/>
                  <a:pt x="4944" y="2291"/>
                  <a:pt x="4944" y="2328"/>
                </a:cubicBezTo>
                <a:cubicBezTo>
                  <a:pt x="4944" y="2345"/>
                  <a:pt x="4906" y="2394"/>
                  <a:pt x="4859" y="2437"/>
                </a:cubicBezTo>
                <a:cubicBezTo>
                  <a:pt x="4803" y="2489"/>
                  <a:pt x="4785" y="2527"/>
                  <a:pt x="4808" y="2547"/>
                </a:cubicBezTo>
                <a:cubicBezTo>
                  <a:pt x="4831" y="2567"/>
                  <a:pt x="4817" y="2588"/>
                  <a:pt x="4767" y="2611"/>
                </a:cubicBezTo>
                <a:cubicBezTo>
                  <a:pt x="4726" y="2630"/>
                  <a:pt x="4693" y="2672"/>
                  <a:pt x="4693" y="2705"/>
                </a:cubicBezTo>
                <a:cubicBezTo>
                  <a:pt x="4693" y="2760"/>
                  <a:pt x="4471" y="3143"/>
                  <a:pt x="4404" y="3205"/>
                </a:cubicBezTo>
                <a:cubicBezTo>
                  <a:pt x="4388" y="3220"/>
                  <a:pt x="4399" y="3264"/>
                  <a:pt x="4429" y="3302"/>
                </a:cubicBezTo>
                <a:cubicBezTo>
                  <a:pt x="4464" y="3349"/>
                  <a:pt x="4470" y="3379"/>
                  <a:pt x="4444" y="3392"/>
                </a:cubicBezTo>
                <a:cubicBezTo>
                  <a:pt x="4423" y="3403"/>
                  <a:pt x="4405" y="3445"/>
                  <a:pt x="4405" y="3485"/>
                </a:cubicBezTo>
                <a:cubicBezTo>
                  <a:pt x="4405" y="3525"/>
                  <a:pt x="4389" y="3567"/>
                  <a:pt x="4368" y="3578"/>
                </a:cubicBezTo>
                <a:cubicBezTo>
                  <a:pt x="4347" y="3589"/>
                  <a:pt x="4338" y="3619"/>
                  <a:pt x="4350" y="3644"/>
                </a:cubicBezTo>
                <a:cubicBezTo>
                  <a:pt x="4361" y="3670"/>
                  <a:pt x="4353" y="3710"/>
                  <a:pt x="4331" y="3733"/>
                </a:cubicBezTo>
                <a:cubicBezTo>
                  <a:pt x="4308" y="3756"/>
                  <a:pt x="4302" y="3776"/>
                  <a:pt x="4317" y="3776"/>
                </a:cubicBezTo>
                <a:cubicBezTo>
                  <a:pt x="4332" y="3776"/>
                  <a:pt x="4324" y="3794"/>
                  <a:pt x="4301" y="3818"/>
                </a:cubicBezTo>
                <a:cubicBezTo>
                  <a:pt x="4271" y="3849"/>
                  <a:pt x="4270" y="3868"/>
                  <a:pt x="4298" y="3883"/>
                </a:cubicBezTo>
                <a:cubicBezTo>
                  <a:pt x="4327" y="3898"/>
                  <a:pt x="4326" y="3914"/>
                  <a:pt x="4298" y="3943"/>
                </a:cubicBezTo>
                <a:cubicBezTo>
                  <a:pt x="4277" y="3965"/>
                  <a:pt x="4265" y="3996"/>
                  <a:pt x="4270" y="4011"/>
                </a:cubicBezTo>
                <a:cubicBezTo>
                  <a:pt x="4275" y="4025"/>
                  <a:pt x="4259" y="4067"/>
                  <a:pt x="4235" y="4103"/>
                </a:cubicBezTo>
                <a:cubicBezTo>
                  <a:pt x="4211" y="4140"/>
                  <a:pt x="4205" y="4177"/>
                  <a:pt x="4222" y="4186"/>
                </a:cubicBezTo>
                <a:cubicBezTo>
                  <a:pt x="4239" y="4195"/>
                  <a:pt x="4248" y="4247"/>
                  <a:pt x="4244" y="4302"/>
                </a:cubicBezTo>
                <a:cubicBezTo>
                  <a:pt x="4240" y="4358"/>
                  <a:pt x="4260" y="4471"/>
                  <a:pt x="4289" y="4553"/>
                </a:cubicBezTo>
                <a:cubicBezTo>
                  <a:pt x="4337" y="4693"/>
                  <a:pt x="4336" y="4707"/>
                  <a:pt x="4272" y="4762"/>
                </a:cubicBezTo>
                <a:cubicBezTo>
                  <a:pt x="4234" y="4794"/>
                  <a:pt x="4164" y="4824"/>
                  <a:pt x="4117" y="4829"/>
                </a:cubicBezTo>
                <a:cubicBezTo>
                  <a:pt x="3944" y="4849"/>
                  <a:pt x="3905" y="4876"/>
                  <a:pt x="3946" y="4953"/>
                </a:cubicBezTo>
                <a:cubicBezTo>
                  <a:pt x="3995" y="5044"/>
                  <a:pt x="4086" y="5036"/>
                  <a:pt x="4168" y="4931"/>
                </a:cubicBezTo>
                <a:cubicBezTo>
                  <a:pt x="4223" y="4861"/>
                  <a:pt x="4245" y="4853"/>
                  <a:pt x="4306" y="4881"/>
                </a:cubicBezTo>
                <a:cubicBezTo>
                  <a:pt x="4353" y="4903"/>
                  <a:pt x="4365" y="4924"/>
                  <a:pt x="4342" y="4943"/>
                </a:cubicBezTo>
                <a:cubicBezTo>
                  <a:pt x="4321" y="4961"/>
                  <a:pt x="4318" y="5018"/>
                  <a:pt x="4334" y="5079"/>
                </a:cubicBezTo>
                <a:cubicBezTo>
                  <a:pt x="4353" y="5151"/>
                  <a:pt x="4348" y="5192"/>
                  <a:pt x="4315" y="5215"/>
                </a:cubicBezTo>
                <a:cubicBezTo>
                  <a:pt x="4289" y="5234"/>
                  <a:pt x="4274" y="5295"/>
                  <a:pt x="4280" y="5357"/>
                </a:cubicBezTo>
                <a:cubicBezTo>
                  <a:pt x="4288" y="5443"/>
                  <a:pt x="4275" y="5470"/>
                  <a:pt x="4222" y="5482"/>
                </a:cubicBezTo>
                <a:cubicBezTo>
                  <a:pt x="4185" y="5490"/>
                  <a:pt x="4155" y="5516"/>
                  <a:pt x="4155" y="5540"/>
                </a:cubicBezTo>
                <a:cubicBezTo>
                  <a:pt x="4155" y="5564"/>
                  <a:pt x="4132" y="5592"/>
                  <a:pt x="4104" y="5601"/>
                </a:cubicBezTo>
                <a:cubicBezTo>
                  <a:pt x="4076" y="5611"/>
                  <a:pt x="4061" y="5636"/>
                  <a:pt x="4071" y="5660"/>
                </a:cubicBezTo>
                <a:cubicBezTo>
                  <a:pt x="4082" y="5683"/>
                  <a:pt x="4064" y="5712"/>
                  <a:pt x="4033" y="5722"/>
                </a:cubicBezTo>
                <a:cubicBezTo>
                  <a:pt x="4001" y="5732"/>
                  <a:pt x="3977" y="5761"/>
                  <a:pt x="3977" y="5786"/>
                </a:cubicBezTo>
                <a:cubicBezTo>
                  <a:pt x="3977" y="5865"/>
                  <a:pt x="3868" y="6013"/>
                  <a:pt x="3826" y="5991"/>
                </a:cubicBezTo>
                <a:cubicBezTo>
                  <a:pt x="3803" y="5979"/>
                  <a:pt x="3796" y="5984"/>
                  <a:pt x="3810" y="6003"/>
                </a:cubicBezTo>
                <a:cubicBezTo>
                  <a:pt x="3824" y="6022"/>
                  <a:pt x="3818" y="6044"/>
                  <a:pt x="3800" y="6054"/>
                </a:cubicBezTo>
                <a:cubicBezTo>
                  <a:pt x="3765" y="6072"/>
                  <a:pt x="3777" y="6369"/>
                  <a:pt x="3817" y="6489"/>
                </a:cubicBezTo>
                <a:cubicBezTo>
                  <a:pt x="3829" y="6525"/>
                  <a:pt x="3821" y="6562"/>
                  <a:pt x="3800" y="6574"/>
                </a:cubicBezTo>
                <a:cubicBezTo>
                  <a:pt x="3739" y="6606"/>
                  <a:pt x="3755" y="6749"/>
                  <a:pt x="3824" y="6794"/>
                </a:cubicBezTo>
                <a:cubicBezTo>
                  <a:pt x="3883" y="6832"/>
                  <a:pt x="3878" y="6842"/>
                  <a:pt x="3770" y="6929"/>
                </a:cubicBezTo>
                <a:cubicBezTo>
                  <a:pt x="3671" y="7010"/>
                  <a:pt x="3656" y="7038"/>
                  <a:pt x="3675" y="7122"/>
                </a:cubicBezTo>
                <a:cubicBezTo>
                  <a:pt x="3688" y="7176"/>
                  <a:pt x="3697" y="7246"/>
                  <a:pt x="3696" y="7277"/>
                </a:cubicBezTo>
                <a:cubicBezTo>
                  <a:pt x="3694" y="7308"/>
                  <a:pt x="3727" y="7371"/>
                  <a:pt x="3767" y="7418"/>
                </a:cubicBezTo>
                <a:cubicBezTo>
                  <a:pt x="3829" y="7489"/>
                  <a:pt x="3832" y="7512"/>
                  <a:pt x="3793" y="7565"/>
                </a:cubicBezTo>
                <a:cubicBezTo>
                  <a:pt x="3756" y="7617"/>
                  <a:pt x="3758" y="7639"/>
                  <a:pt x="3807" y="7703"/>
                </a:cubicBezTo>
                <a:cubicBezTo>
                  <a:pt x="3840" y="7745"/>
                  <a:pt x="3873" y="7812"/>
                  <a:pt x="3882" y="7851"/>
                </a:cubicBezTo>
                <a:cubicBezTo>
                  <a:pt x="3891" y="7891"/>
                  <a:pt x="3925" y="7975"/>
                  <a:pt x="3957" y="8038"/>
                </a:cubicBezTo>
                <a:cubicBezTo>
                  <a:pt x="3988" y="8102"/>
                  <a:pt x="4005" y="8169"/>
                  <a:pt x="3994" y="8184"/>
                </a:cubicBezTo>
                <a:cubicBezTo>
                  <a:pt x="3982" y="8200"/>
                  <a:pt x="3990" y="8241"/>
                  <a:pt x="4011" y="8275"/>
                </a:cubicBezTo>
                <a:cubicBezTo>
                  <a:pt x="4039" y="8319"/>
                  <a:pt x="4038" y="8351"/>
                  <a:pt x="4008" y="8393"/>
                </a:cubicBezTo>
                <a:cubicBezTo>
                  <a:pt x="3982" y="8427"/>
                  <a:pt x="3976" y="8473"/>
                  <a:pt x="3994" y="8508"/>
                </a:cubicBezTo>
                <a:cubicBezTo>
                  <a:pt x="4010" y="8540"/>
                  <a:pt x="4021" y="8577"/>
                  <a:pt x="4017" y="8590"/>
                </a:cubicBezTo>
                <a:cubicBezTo>
                  <a:pt x="4013" y="8604"/>
                  <a:pt x="4045" y="8639"/>
                  <a:pt x="4085" y="8667"/>
                </a:cubicBezTo>
                <a:cubicBezTo>
                  <a:pt x="4151" y="8713"/>
                  <a:pt x="4153" y="8731"/>
                  <a:pt x="4117" y="8820"/>
                </a:cubicBezTo>
                <a:cubicBezTo>
                  <a:pt x="4081" y="8906"/>
                  <a:pt x="4085" y="8929"/>
                  <a:pt x="4140" y="8980"/>
                </a:cubicBezTo>
                <a:cubicBezTo>
                  <a:pt x="4189" y="9027"/>
                  <a:pt x="4194" y="9050"/>
                  <a:pt x="4162" y="9077"/>
                </a:cubicBezTo>
                <a:cubicBezTo>
                  <a:pt x="4138" y="9097"/>
                  <a:pt x="4120" y="9140"/>
                  <a:pt x="4120" y="9173"/>
                </a:cubicBezTo>
                <a:cubicBezTo>
                  <a:pt x="4120" y="9221"/>
                  <a:pt x="4137" y="9228"/>
                  <a:pt x="4222" y="9214"/>
                </a:cubicBezTo>
                <a:cubicBezTo>
                  <a:pt x="4283" y="9203"/>
                  <a:pt x="4353" y="9213"/>
                  <a:pt x="4393" y="9238"/>
                </a:cubicBezTo>
                <a:cubicBezTo>
                  <a:pt x="4456" y="9277"/>
                  <a:pt x="4455" y="9281"/>
                  <a:pt x="4362" y="9317"/>
                </a:cubicBezTo>
                <a:cubicBezTo>
                  <a:pt x="4265" y="9355"/>
                  <a:pt x="4264" y="9357"/>
                  <a:pt x="4336" y="9400"/>
                </a:cubicBezTo>
                <a:cubicBezTo>
                  <a:pt x="4384" y="9429"/>
                  <a:pt x="4402" y="9462"/>
                  <a:pt x="4387" y="9502"/>
                </a:cubicBezTo>
                <a:cubicBezTo>
                  <a:pt x="4372" y="9541"/>
                  <a:pt x="4398" y="9594"/>
                  <a:pt x="4458" y="9656"/>
                </a:cubicBezTo>
                <a:cubicBezTo>
                  <a:pt x="4509" y="9707"/>
                  <a:pt x="4550" y="9776"/>
                  <a:pt x="4550" y="9807"/>
                </a:cubicBezTo>
                <a:cubicBezTo>
                  <a:pt x="4550" y="9818"/>
                  <a:pt x="4554" y="9827"/>
                  <a:pt x="4558" y="9837"/>
                </a:cubicBezTo>
                <a:cubicBezTo>
                  <a:pt x="4570" y="9831"/>
                  <a:pt x="4584" y="9827"/>
                  <a:pt x="4612" y="9831"/>
                </a:cubicBezTo>
                <a:cubicBezTo>
                  <a:pt x="4659" y="9836"/>
                  <a:pt x="4694" y="9824"/>
                  <a:pt x="4696" y="9800"/>
                </a:cubicBezTo>
                <a:cubicBezTo>
                  <a:pt x="4702" y="9721"/>
                  <a:pt x="4687" y="9439"/>
                  <a:pt x="4674" y="9376"/>
                </a:cubicBezTo>
                <a:cubicBezTo>
                  <a:pt x="4617" y="9445"/>
                  <a:pt x="4491" y="9352"/>
                  <a:pt x="4530" y="9266"/>
                </a:cubicBezTo>
                <a:cubicBezTo>
                  <a:pt x="4540" y="9242"/>
                  <a:pt x="4547" y="9230"/>
                  <a:pt x="4561" y="9231"/>
                </a:cubicBezTo>
                <a:cubicBezTo>
                  <a:pt x="4574" y="9233"/>
                  <a:pt x="4592" y="9247"/>
                  <a:pt x="4626" y="9276"/>
                </a:cubicBezTo>
                <a:cubicBezTo>
                  <a:pt x="4662" y="9307"/>
                  <a:pt x="4679" y="9341"/>
                  <a:pt x="4676" y="9363"/>
                </a:cubicBezTo>
                <a:cubicBezTo>
                  <a:pt x="4673" y="9326"/>
                  <a:pt x="4701" y="9278"/>
                  <a:pt x="4755" y="9235"/>
                </a:cubicBezTo>
                <a:cubicBezTo>
                  <a:pt x="4848" y="9161"/>
                  <a:pt x="4913" y="9152"/>
                  <a:pt x="4915" y="9210"/>
                </a:cubicBezTo>
                <a:cubicBezTo>
                  <a:pt x="4915" y="9226"/>
                  <a:pt x="4930" y="9264"/>
                  <a:pt x="4949" y="9295"/>
                </a:cubicBezTo>
                <a:cubicBezTo>
                  <a:pt x="4972" y="9331"/>
                  <a:pt x="4972" y="9364"/>
                  <a:pt x="4948" y="9389"/>
                </a:cubicBezTo>
                <a:cubicBezTo>
                  <a:pt x="4921" y="9416"/>
                  <a:pt x="4923" y="9444"/>
                  <a:pt x="4957" y="9486"/>
                </a:cubicBezTo>
                <a:cubicBezTo>
                  <a:pt x="5012" y="9554"/>
                  <a:pt x="5033" y="9884"/>
                  <a:pt x="4983" y="9910"/>
                </a:cubicBezTo>
                <a:cubicBezTo>
                  <a:pt x="4939" y="9934"/>
                  <a:pt x="4978" y="10060"/>
                  <a:pt x="5039" y="10091"/>
                </a:cubicBezTo>
                <a:cubicBezTo>
                  <a:pt x="5066" y="10104"/>
                  <a:pt x="5087" y="10147"/>
                  <a:pt x="5087" y="10188"/>
                </a:cubicBezTo>
                <a:cubicBezTo>
                  <a:pt x="5087" y="10228"/>
                  <a:pt x="5103" y="10269"/>
                  <a:pt x="5123" y="10279"/>
                </a:cubicBezTo>
                <a:cubicBezTo>
                  <a:pt x="5147" y="10292"/>
                  <a:pt x="5146" y="10319"/>
                  <a:pt x="5122" y="10359"/>
                </a:cubicBezTo>
                <a:cubicBezTo>
                  <a:pt x="5111" y="10375"/>
                  <a:pt x="5102" y="10385"/>
                  <a:pt x="5092" y="10395"/>
                </a:cubicBezTo>
                <a:cubicBezTo>
                  <a:pt x="5113" y="10417"/>
                  <a:pt x="5130" y="10443"/>
                  <a:pt x="5132" y="10472"/>
                </a:cubicBezTo>
                <a:cubicBezTo>
                  <a:pt x="5136" y="10509"/>
                  <a:pt x="5159" y="10541"/>
                  <a:pt x="5185" y="10541"/>
                </a:cubicBezTo>
                <a:cubicBezTo>
                  <a:pt x="5262" y="10541"/>
                  <a:pt x="5279" y="10626"/>
                  <a:pt x="5218" y="10705"/>
                </a:cubicBezTo>
                <a:cubicBezTo>
                  <a:pt x="5171" y="10766"/>
                  <a:pt x="5170" y="10782"/>
                  <a:pt x="5212" y="10795"/>
                </a:cubicBezTo>
                <a:cubicBezTo>
                  <a:pt x="5244" y="10806"/>
                  <a:pt x="5253" y="10837"/>
                  <a:pt x="5240" y="10883"/>
                </a:cubicBezTo>
                <a:cubicBezTo>
                  <a:pt x="5221" y="10943"/>
                  <a:pt x="5226" y="10948"/>
                  <a:pt x="5272" y="10916"/>
                </a:cubicBezTo>
                <a:cubicBezTo>
                  <a:pt x="5315" y="10886"/>
                  <a:pt x="5339" y="10886"/>
                  <a:pt x="5392" y="10919"/>
                </a:cubicBezTo>
                <a:cubicBezTo>
                  <a:pt x="5455" y="10958"/>
                  <a:pt x="5455" y="10963"/>
                  <a:pt x="5361" y="11043"/>
                </a:cubicBezTo>
                <a:cubicBezTo>
                  <a:pt x="5303" y="11092"/>
                  <a:pt x="5269" y="11148"/>
                  <a:pt x="5282" y="11175"/>
                </a:cubicBezTo>
                <a:cubicBezTo>
                  <a:pt x="5298" y="11212"/>
                  <a:pt x="5314" y="11213"/>
                  <a:pt x="5356" y="11183"/>
                </a:cubicBezTo>
                <a:cubicBezTo>
                  <a:pt x="5399" y="11153"/>
                  <a:pt x="5412" y="11154"/>
                  <a:pt x="5429" y="11192"/>
                </a:cubicBezTo>
                <a:cubicBezTo>
                  <a:pt x="5454" y="11246"/>
                  <a:pt x="5607" y="11338"/>
                  <a:pt x="5690" y="11349"/>
                </a:cubicBezTo>
                <a:cubicBezTo>
                  <a:pt x="5760" y="11357"/>
                  <a:pt x="5785" y="11415"/>
                  <a:pt x="5732" y="11443"/>
                </a:cubicBezTo>
                <a:cubicBezTo>
                  <a:pt x="5692" y="11464"/>
                  <a:pt x="5834" y="11651"/>
                  <a:pt x="5943" y="11721"/>
                </a:cubicBezTo>
                <a:cubicBezTo>
                  <a:pt x="5972" y="11740"/>
                  <a:pt x="5983" y="11769"/>
                  <a:pt x="5970" y="11788"/>
                </a:cubicBezTo>
                <a:cubicBezTo>
                  <a:pt x="5954" y="11809"/>
                  <a:pt x="5980" y="11819"/>
                  <a:pt x="6044" y="11816"/>
                </a:cubicBezTo>
                <a:cubicBezTo>
                  <a:pt x="6122" y="11811"/>
                  <a:pt x="6144" y="11823"/>
                  <a:pt x="6144" y="11871"/>
                </a:cubicBezTo>
                <a:cubicBezTo>
                  <a:pt x="6144" y="11905"/>
                  <a:pt x="6128" y="11932"/>
                  <a:pt x="6108" y="11932"/>
                </a:cubicBezTo>
                <a:cubicBezTo>
                  <a:pt x="6045" y="11933"/>
                  <a:pt x="5982" y="11982"/>
                  <a:pt x="6004" y="12012"/>
                </a:cubicBezTo>
                <a:cubicBezTo>
                  <a:pt x="6016" y="12028"/>
                  <a:pt x="6050" y="12038"/>
                  <a:pt x="6083" y="12033"/>
                </a:cubicBezTo>
                <a:cubicBezTo>
                  <a:pt x="6123" y="12028"/>
                  <a:pt x="6144" y="12046"/>
                  <a:pt x="6144" y="12086"/>
                </a:cubicBezTo>
                <a:cubicBezTo>
                  <a:pt x="6144" y="12135"/>
                  <a:pt x="6122" y="12147"/>
                  <a:pt x="6032" y="12147"/>
                </a:cubicBezTo>
                <a:cubicBezTo>
                  <a:pt x="5946" y="12147"/>
                  <a:pt x="5927" y="12156"/>
                  <a:pt x="5954" y="12184"/>
                </a:cubicBezTo>
                <a:cubicBezTo>
                  <a:pt x="5981" y="12212"/>
                  <a:pt x="5953" y="12235"/>
                  <a:pt x="5852" y="12275"/>
                </a:cubicBezTo>
                <a:cubicBezTo>
                  <a:pt x="5776" y="12304"/>
                  <a:pt x="5687" y="12347"/>
                  <a:pt x="5653" y="12371"/>
                </a:cubicBezTo>
                <a:cubicBezTo>
                  <a:pt x="5599" y="12410"/>
                  <a:pt x="5587" y="12409"/>
                  <a:pt x="5567" y="12365"/>
                </a:cubicBezTo>
                <a:cubicBezTo>
                  <a:pt x="5555" y="12337"/>
                  <a:pt x="5528" y="12316"/>
                  <a:pt x="5507" y="12316"/>
                </a:cubicBezTo>
                <a:cubicBezTo>
                  <a:pt x="5486" y="12316"/>
                  <a:pt x="5440" y="12292"/>
                  <a:pt x="5404" y="12264"/>
                </a:cubicBezTo>
                <a:cubicBezTo>
                  <a:pt x="5368" y="12236"/>
                  <a:pt x="5337" y="12228"/>
                  <a:pt x="5337" y="12247"/>
                </a:cubicBezTo>
                <a:cubicBezTo>
                  <a:pt x="5337" y="12265"/>
                  <a:pt x="5352" y="12288"/>
                  <a:pt x="5369" y="12297"/>
                </a:cubicBezTo>
                <a:cubicBezTo>
                  <a:pt x="5429" y="12329"/>
                  <a:pt x="5388" y="12452"/>
                  <a:pt x="5317" y="12452"/>
                </a:cubicBezTo>
                <a:cubicBezTo>
                  <a:pt x="5280" y="12452"/>
                  <a:pt x="5162" y="12511"/>
                  <a:pt x="5056" y="12582"/>
                </a:cubicBezTo>
                <a:cubicBezTo>
                  <a:pt x="4951" y="12654"/>
                  <a:pt x="4847" y="12714"/>
                  <a:pt x="4823" y="12714"/>
                </a:cubicBezTo>
                <a:cubicBezTo>
                  <a:pt x="4763" y="12714"/>
                  <a:pt x="4586" y="12786"/>
                  <a:pt x="4586" y="12811"/>
                </a:cubicBezTo>
                <a:cubicBezTo>
                  <a:pt x="4585" y="12844"/>
                  <a:pt x="4376" y="12924"/>
                  <a:pt x="4233" y="12946"/>
                </a:cubicBezTo>
                <a:cubicBezTo>
                  <a:pt x="4161" y="12957"/>
                  <a:pt x="4085" y="12977"/>
                  <a:pt x="4065" y="12990"/>
                </a:cubicBezTo>
                <a:cubicBezTo>
                  <a:pt x="4046" y="13003"/>
                  <a:pt x="3957" y="13038"/>
                  <a:pt x="3868" y="13068"/>
                </a:cubicBezTo>
                <a:cubicBezTo>
                  <a:pt x="3779" y="13098"/>
                  <a:pt x="3626" y="13165"/>
                  <a:pt x="3528" y="13218"/>
                </a:cubicBezTo>
                <a:cubicBezTo>
                  <a:pt x="3265" y="13359"/>
                  <a:pt x="3145" y="13404"/>
                  <a:pt x="3105" y="13382"/>
                </a:cubicBezTo>
                <a:cubicBezTo>
                  <a:pt x="2940" y="13481"/>
                  <a:pt x="2748" y="13604"/>
                  <a:pt x="2704" y="13648"/>
                </a:cubicBezTo>
                <a:cubicBezTo>
                  <a:pt x="2685" y="13667"/>
                  <a:pt x="2564" y="13748"/>
                  <a:pt x="2436" y="13824"/>
                </a:cubicBezTo>
                <a:cubicBezTo>
                  <a:pt x="2105" y="14022"/>
                  <a:pt x="1682" y="14444"/>
                  <a:pt x="1682" y="14576"/>
                </a:cubicBezTo>
                <a:cubicBezTo>
                  <a:pt x="1682" y="14593"/>
                  <a:pt x="1601" y="14728"/>
                  <a:pt x="1501" y="14876"/>
                </a:cubicBezTo>
                <a:cubicBezTo>
                  <a:pt x="1400" y="15025"/>
                  <a:pt x="1254" y="15255"/>
                  <a:pt x="1176" y="15387"/>
                </a:cubicBezTo>
                <a:cubicBezTo>
                  <a:pt x="1065" y="15576"/>
                  <a:pt x="1037" y="15612"/>
                  <a:pt x="996" y="15593"/>
                </a:cubicBezTo>
                <a:cubicBezTo>
                  <a:pt x="991" y="15607"/>
                  <a:pt x="992" y="15623"/>
                  <a:pt x="986" y="15636"/>
                </a:cubicBezTo>
                <a:cubicBezTo>
                  <a:pt x="972" y="15670"/>
                  <a:pt x="921" y="15773"/>
                  <a:pt x="875" y="15866"/>
                </a:cubicBezTo>
                <a:cubicBezTo>
                  <a:pt x="777" y="16060"/>
                  <a:pt x="529" y="16673"/>
                  <a:pt x="466" y="16876"/>
                </a:cubicBezTo>
                <a:cubicBezTo>
                  <a:pt x="442" y="16951"/>
                  <a:pt x="408" y="17056"/>
                  <a:pt x="390" y="17108"/>
                </a:cubicBezTo>
                <a:cubicBezTo>
                  <a:pt x="372" y="17159"/>
                  <a:pt x="356" y="17234"/>
                  <a:pt x="356" y="17275"/>
                </a:cubicBezTo>
                <a:cubicBezTo>
                  <a:pt x="355" y="17316"/>
                  <a:pt x="323" y="17446"/>
                  <a:pt x="284" y="17564"/>
                </a:cubicBezTo>
                <a:cubicBezTo>
                  <a:pt x="134" y="18017"/>
                  <a:pt x="105" y="18126"/>
                  <a:pt x="56" y="18468"/>
                </a:cubicBezTo>
                <a:cubicBezTo>
                  <a:pt x="47" y="18531"/>
                  <a:pt x="22" y="18626"/>
                  <a:pt x="0" y="18716"/>
                </a:cubicBezTo>
                <a:lnTo>
                  <a:pt x="0" y="21600"/>
                </a:lnTo>
                <a:lnTo>
                  <a:pt x="20409" y="21600"/>
                </a:lnTo>
                <a:cubicBezTo>
                  <a:pt x="20996" y="21595"/>
                  <a:pt x="21497" y="21588"/>
                  <a:pt x="21600" y="21579"/>
                </a:cubicBezTo>
                <a:lnTo>
                  <a:pt x="21600" y="21278"/>
                </a:lnTo>
                <a:cubicBezTo>
                  <a:pt x="21584" y="21225"/>
                  <a:pt x="21571" y="21153"/>
                  <a:pt x="21563" y="21141"/>
                </a:cubicBezTo>
                <a:cubicBezTo>
                  <a:pt x="21553" y="21127"/>
                  <a:pt x="21535" y="21050"/>
                  <a:pt x="21522" y="20971"/>
                </a:cubicBezTo>
                <a:cubicBezTo>
                  <a:pt x="21501" y="20834"/>
                  <a:pt x="21379" y="20523"/>
                  <a:pt x="21264" y="20312"/>
                </a:cubicBezTo>
                <a:cubicBezTo>
                  <a:pt x="21235" y="20257"/>
                  <a:pt x="21188" y="20157"/>
                  <a:pt x="21160" y="20089"/>
                </a:cubicBezTo>
                <a:cubicBezTo>
                  <a:pt x="21099" y="19939"/>
                  <a:pt x="21005" y="19755"/>
                  <a:pt x="20960" y="19692"/>
                </a:cubicBezTo>
                <a:cubicBezTo>
                  <a:pt x="20942" y="19667"/>
                  <a:pt x="20883" y="19570"/>
                  <a:pt x="20830" y="19477"/>
                </a:cubicBezTo>
                <a:cubicBezTo>
                  <a:pt x="20776" y="19385"/>
                  <a:pt x="20680" y="19245"/>
                  <a:pt x="20615" y="19167"/>
                </a:cubicBezTo>
                <a:cubicBezTo>
                  <a:pt x="20550" y="19089"/>
                  <a:pt x="20497" y="19018"/>
                  <a:pt x="20497" y="19009"/>
                </a:cubicBezTo>
                <a:cubicBezTo>
                  <a:pt x="20497" y="18999"/>
                  <a:pt x="20445" y="18921"/>
                  <a:pt x="20382" y="18835"/>
                </a:cubicBezTo>
                <a:cubicBezTo>
                  <a:pt x="20320" y="18749"/>
                  <a:pt x="20264" y="18628"/>
                  <a:pt x="20256" y="18567"/>
                </a:cubicBezTo>
                <a:cubicBezTo>
                  <a:pt x="20237" y="18409"/>
                  <a:pt x="19977" y="17885"/>
                  <a:pt x="19918" y="17885"/>
                </a:cubicBezTo>
                <a:cubicBezTo>
                  <a:pt x="19893" y="17885"/>
                  <a:pt x="19708" y="17629"/>
                  <a:pt x="19703" y="17588"/>
                </a:cubicBezTo>
                <a:cubicBezTo>
                  <a:pt x="19702" y="17575"/>
                  <a:pt x="19670" y="17529"/>
                  <a:pt x="19633" y="17485"/>
                </a:cubicBezTo>
                <a:cubicBezTo>
                  <a:pt x="19597" y="17441"/>
                  <a:pt x="19577" y="17396"/>
                  <a:pt x="19590" y="17385"/>
                </a:cubicBezTo>
                <a:cubicBezTo>
                  <a:pt x="19602" y="17374"/>
                  <a:pt x="19595" y="17365"/>
                  <a:pt x="19571" y="17365"/>
                </a:cubicBezTo>
                <a:cubicBezTo>
                  <a:pt x="19548" y="17365"/>
                  <a:pt x="19512" y="17334"/>
                  <a:pt x="19492" y="17296"/>
                </a:cubicBezTo>
                <a:cubicBezTo>
                  <a:pt x="19434" y="17187"/>
                  <a:pt x="19367" y="17096"/>
                  <a:pt x="19303" y="17035"/>
                </a:cubicBezTo>
                <a:cubicBezTo>
                  <a:pt x="19270" y="17004"/>
                  <a:pt x="19243" y="16960"/>
                  <a:pt x="19243" y="16939"/>
                </a:cubicBezTo>
                <a:cubicBezTo>
                  <a:pt x="19243" y="16918"/>
                  <a:pt x="19203" y="16858"/>
                  <a:pt x="19153" y="16803"/>
                </a:cubicBezTo>
                <a:cubicBezTo>
                  <a:pt x="19104" y="16747"/>
                  <a:pt x="19063" y="16688"/>
                  <a:pt x="19063" y="16673"/>
                </a:cubicBezTo>
                <a:cubicBezTo>
                  <a:pt x="19063" y="16657"/>
                  <a:pt x="19015" y="16608"/>
                  <a:pt x="18956" y="16564"/>
                </a:cubicBezTo>
                <a:cubicBezTo>
                  <a:pt x="18887" y="16512"/>
                  <a:pt x="18849" y="16454"/>
                  <a:pt x="18849" y="16402"/>
                </a:cubicBezTo>
                <a:cubicBezTo>
                  <a:pt x="18849" y="16357"/>
                  <a:pt x="18833" y="16330"/>
                  <a:pt x="18815" y="16340"/>
                </a:cubicBezTo>
                <a:cubicBezTo>
                  <a:pt x="18796" y="16350"/>
                  <a:pt x="18763" y="16329"/>
                  <a:pt x="18742" y="16295"/>
                </a:cubicBezTo>
                <a:cubicBezTo>
                  <a:pt x="18720" y="16260"/>
                  <a:pt x="18687" y="16239"/>
                  <a:pt x="18669" y="16248"/>
                </a:cubicBezTo>
                <a:cubicBezTo>
                  <a:pt x="18651" y="16258"/>
                  <a:pt x="18614" y="16227"/>
                  <a:pt x="18585" y="16180"/>
                </a:cubicBezTo>
                <a:cubicBezTo>
                  <a:pt x="18556" y="16134"/>
                  <a:pt x="18494" y="16062"/>
                  <a:pt x="18448" y="16020"/>
                </a:cubicBezTo>
                <a:cubicBezTo>
                  <a:pt x="18402" y="15978"/>
                  <a:pt x="18364" y="15934"/>
                  <a:pt x="18364" y="15922"/>
                </a:cubicBezTo>
                <a:cubicBezTo>
                  <a:pt x="18364" y="15891"/>
                  <a:pt x="18115" y="15698"/>
                  <a:pt x="18075" y="15698"/>
                </a:cubicBezTo>
                <a:cubicBezTo>
                  <a:pt x="18055" y="15698"/>
                  <a:pt x="18043" y="15677"/>
                  <a:pt x="18037" y="15652"/>
                </a:cubicBezTo>
                <a:lnTo>
                  <a:pt x="18007" y="15680"/>
                </a:lnTo>
                <a:lnTo>
                  <a:pt x="17367" y="15148"/>
                </a:lnTo>
                <a:cubicBezTo>
                  <a:pt x="16899" y="14759"/>
                  <a:pt x="16740" y="14610"/>
                  <a:pt x="16775" y="14591"/>
                </a:cubicBezTo>
                <a:cubicBezTo>
                  <a:pt x="16802" y="14577"/>
                  <a:pt x="16823" y="14545"/>
                  <a:pt x="16823" y="14519"/>
                </a:cubicBezTo>
                <a:cubicBezTo>
                  <a:pt x="16823" y="14513"/>
                  <a:pt x="16831" y="14507"/>
                  <a:pt x="16836" y="14501"/>
                </a:cubicBezTo>
                <a:cubicBezTo>
                  <a:pt x="16826" y="14497"/>
                  <a:pt x="16816" y="14494"/>
                  <a:pt x="16806" y="14489"/>
                </a:cubicBezTo>
                <a:cubicBezTo>
                  <a:pt x="16777" y="14473"/>
                  <a:pt x="16726" y="14466"/>
                  <a:pt x="16694" y="14474"/>
                </a:cubicBezTo>
                <a:cubicBezTo>
                  <a:pt x="16663" y="14483"/>
                  <a:pt x="16617" y="14469"/>
                  <a:pt x="16592" y="14444"/>
                </a:cubicBezTo>
                <a:cubicBezTo>
                  <a:pt x="16567" y="14418"/>
                  <a:pt x="16534" y="14405"/>
                  <a:pt x="16517" y="14413"/>
                </a:cubicBezTo>
                <a:cubicBezTo>
                  <a:pt x="16503" y="14421"/>
                  <a:pt x="16484" y="14405"/>
                  <a:pt x="16466" y="14385"/>
                </a:cubicBezTo>
                <a:cubicBezTo>
                  <a:pt x="16393" y="14364"/>
                  <a:pt x="16209" y="14225"/>
                  <a:pt x="15837" y="13908"/>
                </a:cubicBezTo>
                <a:cubicBezTo>
                  <a:pt x="15500" y="13621"/>
                  <a:pt x="15214" y="13386"/>
                  <a:pt x="15200" y="13386"/>
                </a:cubicBezTo>
                <a:cubicBezTo>
                  <a:pt x="15161" y="13386"/>
                  <a:pt x="14625" y="12981"/>
                  <a:pt x="14563" y="12905"/>
                </a:cubicBezTo>
                <a:cubicBezTo>
                  <a:pt x="14532" y="12867"/>
                  <a:pt x="14492" y="12836"/>
                  <a:pt x="14473" y="12836"/>
                </a:cubicBezTo>
                <a:cubicBezTo>
                  <a:pt x="14454" y="12836"/>
                  <a:pt x="14310" y="12775"/>
                  <a:pt x="14155" y="12699"/>
                </a:cubicBezTo>
                <a:cubicBezTo>
                  <a:pt x="13999" y="12624"/>
                  <a:pt x="13802" y="12539"/>
                  <a:pt x="13717" y="12511"/>
                </a:cubicBezTo>
                <a:cubicBezTo>
                  <a:pt x="13511" y="12443"/>
                  <a:pt x="13471" y="12396"/>
                  <a:pt x="13493" y="12243"/>
                </a:cubicBezTo>
                <a:cubicBezTo>
                  <a:pt x="13505" y="12156"/>
                  <a:pt x="13493" y="12098"/>
                  <a:pt x="13454" y="12056"/>
                </a:cubicBezTo>
                <a:cubicBezTo>
                  <a:pt x="13398" y="11995"/>
                  <a:pt x="13397" y="11994"/>
                  <a:pt x="13333" y="12066"/>
                </a:cubicBezTo>
                <a:cubicBezTo>
                  <a:pt x="13265" y="12143"/>
                  <a:pt x="13237" y="12129"/>
                  <a:pt x="13210" y="12007"/>
                </a:cubicBezTo>
                <a:cubicBezTo>
                  <a:pt x="13201" y="11966"/>
                  <a:pt x="13177" y="11899"/>
                  <a:pt x="13157" y="11857"/>
                </a:cubicBezTo>
                <a:cubicBezTo>
                  <a:pt x="13137" y="11815"/>
                  <a:pt x="13086" y="11706"/>
                  <a:pt x="13044" y="11617"/>
                </a:cubicBezTo>
                <a:cubicBezTo>
                  <a:pt x="12986" y="11495"/>
                  <a:pt x="12977" y="11443"/>
                  <a:pt x="13007" y="11412"/>
                </a:cubicBezTo>
                <a:cubicBezTo>
                  <a:pt x="13034" y="11384"/>
                  <a:pt x="13035" y="11367"/>
                  <a:pt x="13008" y="11353"/>
                </a:cubicBezTo>
                <a:cubicBezTo>
                  <a:pt x="12987" y="11341"/>
                  <a:pt x="12979" y="11317"/>
                  <a:pt x="12991" y="11301"/>
                </a:cubicBezTo>
                <a:cubicBezTo>
                  <a:pt x="13003" y="11284"/>
                  <a:pt x="12998" y="11256"/>
                  <a:pt x="12979" y="11236"/>
                </a:cubicBezTo>
                <a:cubicBezTo>
                  <a:pt x="12869" y="11119"/>
                  <a:pt x="12843" y="10079"/>
                  <a:pt x="12946" y="9937"/>
                </a:cubicBezTo>
                <a:cubicBezTo>
                  <a:pt x="12960" y="9918"/>
                  <a:pt x="12951" y="9896"/>
                  <a:pt x="12927" y="9889"/>
                </a:cubicBezTo>
                <a:cubicBezTo>
                  <a:pt x="12878" y="9875"/>
                  <a:pt x="12862" y="9773"/>
                  <a:pt x="12853" y="9438"/>
                </a:cubicBezTo>
                <a:cubicBezTo>
                  <a:pt x="12846" y="9211"/>
                  <a:pt x="12847" y="9208"/>
                  <a:pt x="12934" y="9217"/>
                </a:cubicBezTo>
                <a:cubicBezTo>
                  <a:pt x="12982" y="9221"/>
                  <a:pt x="13048" y="9247"/>
                  <a:pt x="13081" y="9272"/>
                </a:cubicBezTo>
                <a:cubicBezTo>
                  <a:pt x="13135" y="9314"/>
                  <a:pt x="13165" y="9308"/>
                  <a:pt x="13386" y="9211"/>
                </a:cubicBezTo>
                <a:cubicBezTo>
                  <a:pt x="13650" y="9096"/>
                  <a:pt x="13860" y="8919"/>
                  <a:pt x="13977" y="8714"/>
                </a:cubicBezTo>
                <a:cubicBezTo>
                  <a:pt x="14024" y="8633"/>
                  <a:pt x="14068" y="8590"/>
                  <a:pt x="14099" y="8600"/>
                </a:cubicBezTo>
                <a:cubicBezTo>
                  <a:pt x="14152" y="8617"/>
                  <a:pt x="14208" y="8510"/>
                  <a:pt x="14172" y="8459"/>
                </a:cubicBezTo>
                <a:cubicBezTo>
                  <a:pt x="14159" y="8442"/>
                  <a:pt x="14197" y="8410"/>
                  <a:pt x="14256" y="8389"/>
                </a:cubicBezTo>
                <a:cubicBezTo>
                  <a:pt x="14350" y="8355"/>
                  <a:pt x="14357" y="8344"/>
                  <a:pt x="14315" y="8295"/>
                </a:cubicBezTo>
                <a:cubicBezTo>
                  <a:pt x="14266" y="8237"/>
                  <a:pt x="14301" y="8081"/>
                  <a:pt x="14372" y="8044"/>
                </a:cubicBezTo>
                <a:cubicBezTo>
                  <a:pt x="14406" y="8026"/>
                  <a:pt x="14485" y="8158"/>
                  <a:pt x="14496" y="8253"/>
                </a:cubicBezTo>
                <a:cubicBezTo>
                  <a:pt x="14500" y="8284"/>
                  <a:pt x="14521" y="8325"/>
                  <a:pt x="14543" y="8344"/>
                </a:cubicBezTo>
                <a:cubicBezTo>
                  <a:pt x="14610" y="8401"/>
                  <a:pt x="14635" y="8281"/>
                  <a:pt x="14593" y="8110"/>
                </a:cubicBezTo>
                <a:cubicBezTo>
                  <a:pt x="14556" y="7961"/>
                  <a:pt x="14558" y="7950"/>
                  <a:pt x="14649" y="7877"/>
                </a:cubicBezTo>
                <a:cubicBezTo>
                  <a:pt x="14700" y="7835"/>
                  <a:pt x="14758" y="7801"/>
                  <a:pt x="14776" y="7801"/>
                </a:cubicBezTo>
                <a:cubicBezTo>
                  <a:pt x="14794" y="7801"/>
                  <a:pt x="14812" y="7582"/>
                  <a:pt x="14816" y="7311"/>
                </a:cubicBezTo>
                <a:cubicBezTo>
                  <a:pt x="14822" y="6899"/>
                  <a:pt x="14815" y="6816"/>
                  <a:pt x="14768" y="6786"/>
                </a:cubicBezTo>
                <a:cubicBezTo>
                  <a:pt x="14767" y="6785"/>
                  <a:pt x="14767" y="6784"/>
                  <a:pt x="14765" y="6783"/>
                </a:cubicBezTo>
                <a:cubicBezTo>
                  <a:pt x="14756" y="6800"/>
                  <a:pt x="14747" y="6817"/>
                  <a:pt x="14736" y="6830"/>
                </a:cubicBezTo>
                <a:cubicBezTo>
                  <a:pt x="14717" y="6851"/>
                  <a:pt x="14704" y="6858"/>
                  <a:pt x="14690" y="6866"/>
                </a:cubicBezTo>
                <a:cubicBezTo>
                  <a:pt x="14742" y="6925"/>
                  <a:pt x="14791" y="7040"/>
                  <a:pt x="14804" y="7164"/>
                </a:cubicBezTo>
                <a:cubicBezTo>
                  <a:pt x="14815" y="7274"/>
                  <a:pt x="14810" y="7281"/>
                  <a:pt x="14717" y="7284"/>
                </a:cubicBezTo>
                <a:cubicBezTo>
                  <a:pt x="14662" y="7285"/>
                  <a:pt x="14609" y="7274"/>
                  <a:pt x="14599" y="7260"/>
                </a:cubicBezTo>
                <a:cubicBezTo>
                  <a:pt x="14570" y="7220"/>
                  <a:pt x="14572" y="6880"/>
                  <a:pt x="14600" y="6840"/>
                </a:cubicBezTo>
                <a:cubicBezTo>
                  <a:pt x="14602" y="6838"/>
                  <a:pt x="14604" y="6837"/>
                  <a:pt x="14607" y="6835"/>
                </a:cubicBezTo>
                <a:cubicBezTo>
                  <a:pt x="14573" y="6787"/>
                  <a:pt x="14586" y="6729"/>
                  <a:pt x="14652" y="6656"/>
                </a:cubicBezTo>
                <a:cubicBezTo>
                  <a:pt x="14703" y="6599"/>
                  <a:pt x="14751" y="6593"/>
                  <a:pt x="14777" y="6626"/>
                </a:cubicBezTo>
                <a:cubicBezTo>
                  <a:pt x="14790" y="6588"/>
                  <a:pt x="14797" y="6547"/>
                  <a:pt x="14790" y="6517"/>
                </a:cubicBezTo>
                <a:cubicBezTo>
                  <a:pt x="14777" y="6460"/>
                  <a:pt x="14792" y="6428"/>
                  <a:pt x="14819" y="6420"/>
                </a:cubicBezTo>
                <a:cubicBezTo>
                  <a:pt x="14766" y="6359"/>
                  <a:pt x="14742" y="6308"/>
                  <a:pt x="14748" y="6232"/>
                </a:cubicBezTo>
                <a:cubicBezTo>
                  <a:pt x="14760" y="6062"/>
                  <a:pt x="14730" y="5979"/>
                  <a:pt x="14653" y="5979"/>
                </a:cubicBezTo>
                <a:cubicBezTo>
                  <a:pt x="14588" y="5979"/>
                  <a:pt x="14549" y="5937"/>
                  <a:pt x="14535" y="5851"/>
                </a:cubicBezTo>
                <a:cubicBezTo>
                  <a:pt x="14526" y="5841"/>
                  <a:pt x="14517" y="5832"/>
                  <a:pt x="14507" y="5814"/>
                </a:cubicBezTo>
                <a:cubicBezTo>
                  <a:pt x="14461" y="5727"/>
                  <a:pt x="14437" y="5718"/>
                  <a:pt x="14378" y="5768"/>
                </a:cubicBezTo>
                <a:cubicBezTo>
                  <a:pt x="14314" y="5823"/>
                  <a:pt x="14276" y="5778"/>
                  <a:pt x="14266" y="5638"/>
                </a:cubicBezTo>
                <a:cubicBezTo>
                  <a:pt x="14266" y="5637"/>
                  <a:pt x="14267" y="5637"/>
                  <a:pt x="14266" y="5636"/>
                </a:cubicBezTo>
                <a:cubicBezTo>
                  <a:pt x="14253" y="5671"/>
                  <a:pt x="14127" y="5681"/>
                  <a:pt x="14099" y="5642"/>
                </a:cubicBezTo>
                <a:cubicBezTo>
                  <a:pt x="14083" y="5621"/>
                  <a:pt x="14092" y="5600"/>
                  <a:pt x="14106" y="5584"/>
                </a:cubicBezTo>
                <a:cubicBezTo>
                  <a:pt x="14101" y="5588"/>
                  <a:pt x="14094" y="5590"/>
                  <a:pt x="14086" y="5588"/>
                </a:cubicBezTo>
                <a:cubicBezTo>
                  <a:pt x="14057" y="5583"/>
                  <a:pt x="14047" y="5597"/>
                  <a:pt x="14058" y="5623"/>
                </a:cubicBezTo>
                <a:cubicBezTo>
                  <a:pt x="14069" y="5646"/>
                  <a:pt x="14059" y="5682"/>
                  <a:pt x="14037" y="5701"/>
                </a:cubicBezTo>
                <a:cubicBezTo>
                  <a:pt x="13990" y="5740"/>
                  <a:pt x="13941" y="5745"/>
                  <a:pt x="13936" y="5711"/>
                </a:cubicBezTo>
                <a:cubicBezTo>
                  <a:pt x="13925" y="5648"/>
                  <a:pt x="13948" y="5501"/>
                  <a:pt x="13974" y="5474"/>
                </a:cubicBezTo>
                <a:cubicBezTo>
                  <a:pt x="13991" y="5457"/>
                  <a:pt x="14010" y="5396"/>
                  <a:pt x="14016" y="5337"/>
                </a:cubicBezTo>
                <a:cubicBezTo>
                  <a:pt x="14024" y="5267"/>
                  <a:pt x="14046" y="5230"/>
                  <a:pt x="14082" y="5230"/>
                </a:cubicBezTo>
                <a:cubicBezTo>
                  <a:pt x="14123" y="5230"/>
                  <a:pt x="14135" y="5270"/>
                  <a:pt x="14134" y="5413"/>
                </a:cubicBezTo>
                <a:cubicBezTo>
                  <a:pt x="14134" y="5507"/>
                  <a:pt x="14128" y="5556"/>
                  <a:pt x="14113" y="5576"/>
                </a:cubicBezTo>
                <a:cubicBezTo>
                  <a:pt x="14137" y="5557"/>
                  <a:pt x="14175" y="5548"/>
                  <a:pt x="14210" y="5567"/>
                </a:cubicBezTo>
                <a:cubicBezTo>
                  <a:pt x="14237" y="5581"/>
                  <a:pt x="14255" y="5602"/>
                  <a:pt x="14263" y="5619"/>
                </a:cubicBezTo>
                <a:cubicBezTo>
                  <a:pt x="14258" y="5558"/>
                  <a:pt x="14250" y="5497"/>
                  <a:pt x="14242" y="5486"/>
                </a:cubicBezTo>
                <a:cubicBezTo>
                  <a:pt x="14232" y="5473"/>
                  <a:pt x="14248" y="5451"/>
                  <a:pt x="14277" y="5437"/>
                </a:cubicBezTo>
                <a:cubicBezTo>
                  <a:pt x="14324" y="5414"/>
                  <a:pt x="14324" y="5396"/>
                  <a:pt x="14277" y="5280"/>
                </a:cubicBezTo>
                <a:cubicBezTo>
                  <a:pt x="14271" y="5264"/>
                  <a:pt x="14273" y="5258"/>
                  <a:pt x="14268" y="5244"/>
                </a:cubicBezTo>
                <a:cubicBezTo>
                  <a:pt x="14246" y="5307"/>
                  <a:pt x="14197" y="5328"/>
                  <a:pt x="14169" y="5266"/>
                </a:cubicBezTo>
                <a:cubicBezTo>
                  <a:pt x="14141" y="5205"/>
                  <a:pt x="14158" y="5125"/>
                  <a:pt x="14193" y="5093"/>
                </a:cubicBezTo>
                <a:cubicBezTo>
                  <a:pt x="14173" y="5072"/>
                  <a:pt x="14160" y="5035"/>
                  <a:pt x="14161" y="4972"/>
                </a:cubicBezTo>
                <a:cubicBezTo>
                  <a:pt x="14162" y="4872"/>
                  <a:pt x="14208" y="4794"/>
                  <a:pt x="14249" y="4799"/>
                </a:cubicBezTo>
                <a:cubicBezTo>
                  <a:pt x="14248" y="4779"/>
                  <a:pt x="14246" y="4759"/>
                  <a:pt x="14246" y="4735"/>
                </a:cubicBezTo>
                <a:cubicBezTo>
                  <a:pt x="14237" y="4734"/>
                  <a:pt x="14226" y="4730"/>
                  <a:pt x="14217" y="4723"/>
                </a:cubicBezTo>
                <a:cubicBezTo>
                  <a:pt x="14215" y="4780"/>
                  <a:pt x="14205" y="4825"/>
                  <a:pt x="14178" y="4844"/>
                </a:cubicBezTo>
                <a:cubicBezTo>
                  <a:pt x="14166" y="4852"/>
                  <a:pt x="14157" y="4854"/>
                  <a:pt x="14148" y="4857"/>
                </a:cubicBezTo>
                <a:cubicBezTo>
                  <a:pt x="14150" y="4864"/>
                  <a:pt x="14155" y="4871"/>
                  <a:pt x="14155" y="4878"/>
                </a:cubicBezTo>
                <a:cubicBezTo>
                  <a:pt x="14155" y="4955"/>
                  <a:pt x="14062" y="5015"/>
                  <a:pt x="14024" y="4963"/>
                </a:cubicBezTo>
                <a:cubicBezTo>
                  <a:pt x="13995" y="4924"/>
                  <a:pt x="13984" y="4870"/>
                  <a:pt x="13987" y="4828"/>
                </a:cubicBezTo>
                <a:cubicBezTo>
                  <a:pt x="13970" y="4824"/>
                  <a:pt x="13959" y="4812"/>
                  <a:pt x="13948" y="4792"/>
                </a:cubicBezTo>
                <a:cubicBezTo>
                  <a:pt x="13912" y="4726"/>
                  <a:pt x="13914" y="4661"/>
                  <a:pt x="13954" y="4606"/>
                </a:cubicBezTo>
                <a:cubicBezTo>
                  <a:pt x="13974" y="4579"/>
                  <a:pt x="13966" y="4555"/>
                  <a:pt x="13931" y="4539"/>
                </a:cubicBezTo>
                <a:cubicBezTo>
                  <a:pt x="13875" y="4512"/>
                  <a:pt x="13860" y="4372"/>
                  <a:pt x="13900" y="4324"/>
                </a:cubicBezTo>
                <a:cubicBezTo>
                  <a:pt x="13874" y="4288"/>
                  <a:pt x="13852" y="4251"/>
                  <a:pt x="13849" y="4223"/>
                </a:cubicBezTo>
                <a:cubicBezTo>
                  <a:pt x="13843" y="4181"/>
                  <a:pt x="13819" y="4096"/>
                  <a:pt x="13796" y="4036"/>
                </a:cubicBezTo>
                <a:cubicBezTo>
                  <a:pt x="13790" y="4022"/>
                  <a:pt x="13789" y="4013"/>
                  <a:pt x="13785" y="4001"/>
                </a:cubicBezTo>
                <a:cubicBezTo>
                  <a:pt x="13767" y="4010"/>
                  <a:pt x="13752" y="4004"/>
                  <a:pt x="13726" y="3963"/>
                </a:cubicBezTo>
                <a:cubicBezTo>
                  <a:pt x="13690" y="3906"/>
                  <a:pt x="13693" y="3884"/>
                  <a:pt x="13741" y="3838"/>
                </a:cubicBezTo>
                <a:cubicBezTo>
                  <a:pt x="13775" y="3807"/>
                  <a:pt x="13785" y="3774"/>
                  <a:pt x="13766" y="3764"/>
                </a:cubicBezTo>
                <a:cubicBezTo>
                  <a:pt x="13747" y="3754"/>
                  <a:pt x="13724" y="3707"/>
                  <a:pt x="13713" y="3660"/>
                </a:cubicBezTo>
                <a:cubicBezTo>
                  <a:pt x="13703" y="3614"/>
                  <a:pt x="13683" y="3542"/>
                  <a:pt x="13668" y="3500"/>
                </a:cubicBezTo>
                <a:cubicBezTo>
                  <a:pt x="13654" y="3458"/>
                  <a:pt x="13644" y="3389"/>
                  <a:pt x="13645" y="3347"/>
                </a:cubicBezTo>
                <a:cubicBezTo>
                  <a:pt x="13646" y="3305"/>
                  <a:pt x="13630" y="3253"/>
                  <a:pt x="13609" y="3232"/>
                </a:cubicBezTo>
                <a:cubicBezTo>
                  <a:pt x="13583" y="3205"/>
                  <a:pt x="13588" y="3190"/>
                  <a:pt x="13628" y="3177"/>
                </a:cubicBezTo>
                <a:cubicBezTo>
                  <a:pt x="13668" y="3164"/>
                  <a:pt x="13680" y="3129"/>
                  <a:pt x="13668" y="3051"/>
                </a:cubicBezTo>
                <a:cubicBezTo>
                  <a:pt x="13651" y="2939"/>
                  <a:pt x="13571" y="2815"/>
                  <a:pt x="13535" y="2846"/>
                </a:cubicBezTo>
                <a:cubicBezTo>
                  <a:pt x="13511" y="2866"/>
                  <a:pt x="13294" y="2484"/>
                  <a:pt x="13294" y="2421"/>
                </a:cubicBezTo>
                <a:cubicBezTo>
                  <a:pt x="13294" y="2399"/>
                  <a:pt x="13314" y="2362"/>
                  <a:pt x="13339" y="2339"/>
                </a:cubicBezTo>
                <a:cubicBezTo>
                  <a:pt x="13365" y="2315"/>
                  <a:pt x="13368" y="2306"/>
                  <a:pt x="13344" y="2318"/>
                </a:cubicBezTo>
                <a:cubicBezTo>
                  <a:pt x="13321" y="2328"/>
                  <a:pt x="13283" y="2316"/>
                  <a:pt x="13258" y="2291"/>
                </a:cubicBezTo>
                <a:cubicBezTo>
                  <a:pt x="13234" y="2266"/>
                  <a:pt x="13225" y="2245"/>
                  <a:pt x="13238" y="2245"/>
                </a:cubicBezTo>
                <a:cubicBezTo>
                  <a:pt x="13251" y="2245"/>
                  <a:pt x="13218" y="2198"/>
                  <a:pt x="13167" y="2140"/>
                </a:cubicBezTo>
                <a:cubicBezTo>
                  <a:pt x="13111" y="2078"/>
                  <a:pt x="13092" y="2045"/>
                  <a:pt x="13097" y="2013"/>
                </a:cubicBezTo>
                <a:cubicBezTo>
                  <a:pt x="13096" y="2013"/>
                  <a:pt x="13096" y="2014"/>
                  <a:pt x="13095" y="2014"/>
                </a:cubicBezTo>
                <a:cubicBezTo>
                  <a:pt x="13003" y="2065"/>
                  <a:pt x="12971" y="2049"/>
                  <a:pt x="12971" y="1954"/>
                </a:cubicBezTo>
                <a:cubicBezTo>
                  <a:pt x="12971" y="1918"/>
                  <a:pt x="12916" y="1837"/>
                  <a:pt x="12847" y="1776"/>
                </a:cubicBezTo>
                <a:cubicBezTo>
                  <a:pt x="12778" y="1716"/>
                  <a:pt x="12721" y="1646"/>
                  <a:pt x="12721" y="1621"/>
                </a:cubicBezTo>
                <a:cubicBezTo>
                  <a:pt x="12721" y="1560"/>
                  <a:pt x="12789" y="1527"/>
                  <a:pt x="12836" y="1567"/>
                </a:cubicBezTo>
                <a:cubicBezTo>
                  <a:pt x="12853" y="1582"/>
                  <a:pt x="12886" y="1574"/>
                  <a:pt x="12926" y="1556"/>
                </a:cubicBezTo>
                <a:cubicBezTo>
                  <a:pt x="12861" y="1554"/>
                  <a:pt x="12793" y="1545"/>
                  <a:pt x="12753" y="1530"/>
                </a:cubicBezTo>
                <a:cubicBezTo>
                  <a:pt x="12722" y="1517"/>
                  <a:pt x="12681" y="1512"/>
                  <a:pt x="12663" y="1516"/>
                </a:cubicBezTo>
                <a:cubicBezTo>
                  <a:pt x="12598" y="1533"/>
                  <a:pt x="12439" y="1415"/>
                  <a:pt x="12452" y="1359"/>
                </a:cubicBezTo>
                <a:cubicBezTo>
                  <a:pt x="12467" y="1294"/>
                  <a:pt x="12359" y="1198"/>
                  <a:pt x="12286" y="1211"/>
                </a:cubicBezTo>
                <a:cubicBezTo>
                  <a:pt x="12253" y="1217"/>
                  <a:pt x="12237" y="1191"/>
                  <a:pt x="12238" y="1136"/>
                </a:cubicBezTo>
                <a:cubicBezTo>
                  <a:pt x="12239" y="1054"/>
                  <a:pt x="12174" y="1021"/>
                  <a:pt x="12130" y="1081"/>
                </a:cubicBezTo>
                <a:cubicBezTo>
                  <a:pt x="12118" y="1099"/>
                  <a:pt x="12051" y="1085"/>
                  <a:pt x="11967" y="1048"/>
                </a:cubicBezTo>
                <a:cubicBezTo>
                  <a:pt x="11840" y="992"/>
                  <a:pt x="11808" y="959"/>
                  <a:pt x="11818" y="894"/>
                </a:cubicBezTo>
                <a:cubicBezTo>
                  <a:pt x="11820" y="883"/>
                  <a:pt x="11790" y="882"/>
                  <a:pt x="11751" y="890"/>
                </a:cubicBezTo>
                <a:cubicBezTo>
                  <a:pt x="11713" y="899"/>
                  <a:pt x="11660" y="890"/>
                  <a:pt x="11633" y="872"/>
                </a:cubicBezTo>
                <a:cubicBezTo>
                  <a:pt x="11607" y="853"/>
                  <a:pt x="11576" y="845"/>
                  <a:pt x="11565" y="854"/>
                </a:cubicBezTo>
                <a:cubicBezTo>
                  <a:pt x="11555" y="863"/>
                  <a:pt x="11504" y="828"/>
                  <a:pt x="11452" y="775"/>
                </a:cubicBezTo>
                <a:cubicBezTo>
                  <a:pt x="11391" y="713"/>
                  <a:pt x="11337" y="685"/>
                  <a:pt x="11301" y="697"/>
                </a:cubicBezTo>
                <a:cubicBezTo>
                  <a:pt x="11264" y="709"/>
                  <a:pt x="11237" y="695"/>
                  <a:pt x="11225" y="654"/>
                </a:cubicBezTo>
                <a:cubicBezTo>
                  <a:pt x="11203" y="584"/>
                  <a:pt x="11175" y="577"/>
                  <a:pt x="11116" y="628"/>
                </a:cubicBezTo>
                <a:cubicBezTo>
                  <a:pt x="11085" y="654"/>
                  <a:pt x="11061" y="635"/>
                  <a:pt x="11015" y="552"/>
                </a:cubicBezTo>
                <a:cubicBezTo>
                  <a:pt x="10971" y="474"/>
                  <a:pt x="10926" y="440"/>
                  <a:pt x="10860" y="434"/>
                </a:cubicBezTo>
                <a:cubicBezTo>
                  <a:pt x="10798" y="428"/>
                  <a:pt x="10781" y="405"/>
                  <a:pt x="10776" y="357"/>
                </a:cubicBezTo>
                <a:cubicBezTo>
                  <a:pt x="10767" y="361"/>
                  <a:pt x="10764" y="366"/>
                  <a:pt x="10753" y="369"/>
                </a:cubicBezTo>
                <a:cubicBezTo>
                  <a:pt x="10712" y="378"/>
                  <a:pt x="10687" y="397"/>
                  <a:pt x="10697" y="411"/>
                </a:cubicBezTo>
                <a:cubicBezTo>
                  <a:pt x="10740" y="471"/>
                  <a:pt x="10479" y="513"/>
                  <a:pt x="10355" y="467"/>
                </a:cubicBezTo>
                <a:cubicBezTo>
                  <a:pt x="10345" y="463"/>
                  <a:pt x="10304" y="459"/>
                  <a:pt x="10265" y="458"/>
                </a:cubicBezTo>
                <a:cubicBezTo>
                  <a:pt x="10214" y="456"/>
                  <a:pt x="10197" y="437"/>
                  <a:pt x="10206" y="395"/>
                </a:cubicBezTo>
                <a:cubicBezTo>
                  <a:pt x="10216" y="346"/>
                  <a:pt x="10210" y="342"/>
                  <a:pt x="10165" y="374"/>
                </a:cubicBezTo>
                <a:cubicBezTo>
                  <a:pt x="10125" y="403"/>
                  <a:pt x="10104" y="403"/>
                  <a:pt x="10085" y="375"/>
                </a:cubicBezTo>
                <a:cubicBezTo>
                  <a:pt x="10066" y="349"/>
                  <a:pt x="10051" y="354"/>
                  <a:pt x="10029" y="387"/>
                </a:cubicBezTo>
                <a:cubicBezTo>
                  <a:pt x="10005" y="424"/>
                  <a:pt x="9968" y="428"/>
                  <a:pt x="9867" y="409"/>
                </a:cubicBezTo>
                <a:cubicBezTo>
                  <a:pt x="9796" y="395"/>
                  <a:pt x="9717" y="390"/>
                  <a:pt x="9693" y="398"/>
                </a:cubicBezTo>
                <a:cubicBezTo>
                  <a:pt x="9669" y="406"/>
                  <a:pt x="9629" y="390"/>
                  <a:pt x="9603" y="364"/>
                </a:cubicBezTo>
                <a:cubicBezTo>
                  <a:pt x="9582" y="342"/>
                  <a:pt x="9571" y="332"/>
                  <a:pt x="9558" y="333"/>
                </a:cubicBezTo>
                <a:close/>
                <a:moveTo>
                  <a:pt x="3449" y="840"/>
                </a:moveTo>
                <a:cubicBezTo>
                  <a:pt x="3441" y="844"/>
                  <a:pt x="3451" y="859"/>
                  <a:pt x="3475" y="884"/>
                </a:cubicBezTo>
                <a:cubicBezTo>
                  <a:pt x="3524" y="934"/>
                  <a:pt x="3582" y="944"/>
                  <a:pt x="3582" y="902"/>
                </a:cubicBezTo>
                <a:cubicBezTo>
                  <a:pt x="3582" y="887"/>
                  <a:pt x="3556" y="866"/>
                  <a:pt x="3525" y="856"/>
                </a:cubicBezTo>
                <a:cubicBezTo>
                  <a:pt x="3481" y="841"/>
                  <a:pt x="3456" y="836"/>
                  <a:pt x="3449" y="840"/>
                </a:cubicBezTo>
                <a:close/>
                <a:moveTo>
                  <a:pt x="1459" y="1071"/>
                </a:moveTo>
                <a:cubicBezTo>
                  <a:pt x="1420" y="1065"/>
                  <a:pt x="1359" y="1079"/>
                  <a:pt x="1359" y="1101"/>
                </a:cubicBezTo>
                <a:cubicBezTo>
                  <a:pt x="1359" y="1108"/>
                  <a:pt x="1393" y="1113"/>
                  <a:pt x="1434" y="1113"/>
                </a:cubicBezTo>
                <a:cubicBezTo>
                  <a:pt x="1474" y="1113"/>
                  <a:pt x="1498" y="1100"/>
                  <a:pt x="1487" y="1084"/>
                </a:cubicBezTo>
                <a:cubicBezTo>
                  <a:pt x="1482" y="1077"/>
                  <a:pt x="1471" y="1073"/>
                  <a:pt x="1459" y="1071"/>
                </a:cubicBezTo>
                <a:close/>
                <a:moveTo>
                  <a:pt x="2948" y="1239"/>
                </a:moveTo>
                <a:cubicBezTo>
                  <a:pt x="2940" y="1241"/>
                  <a:pt x="2938" y="1246"/>
                  <a:pt x="2945" y="1252"/>
                </a:cubicBezTo>
                <a:cubicBezTo>
                  <a:pt x="2960" y="1265"/>
                  <a:pt x="2955" y="1292"/>
                  <a:pt x="2934" y="1313"/>
                </a:cubicBezTo>
                <a:cubicBezTo>
                  <a:pt x="2909" y="1340"/>
                  <a:pt x="2908" y="1358"/>
                  <a:pt x="2934" y="1372"/>
                </a:cubicBezTo>
                <a:cubicBezTo>
                  <a:pt x="2955" y="1383"/>
                  <a:pt x="2973" y="1420"/>
                  <a:pt x="2973" y="1454"/>
                </a:cubicBezTo>
                <a:cubicBezTo>
                  <a:pt x="2973" y="1490"/>
                  <a:pt x="2991" y="1511"/>
                  <a:pt x="3017" y="1503"/>
                </a:cubicBezTo>
                <a:cubicBezTo>
                  <a:pt x="3042" y="1496"/>
                  <a:pt x="3062" y="1440"/>
                  <a:pt x="3062" y="1372"/>
                </a:cubicBezTo>
                <a:cubicBezTo>
                  <a:pt x="3062" y="1277"/>
                  <a:pt x="3047" y="1250"/>
                  <a:pt x="2990" y="1240"/>
                </a:cubicBezTo>
                <a:cubicBezTo>
                  <a:pt x="2971" y="1237"/>
                  <a:pt x="2957" y="1237"/>
                  <a:pt x="2948" y="1239"/>
                </a:cubicBezTo>
                <a:close/>
                <a:moveTo>
                  <a:pt x="1872" y="1430"/>
                </a:moveTo>
                <a:cubicBezTo>
                  <a:pt x="1868" y="1433"/>
                  <a:pt x="1866" y="1444"/>
                  <a:pt x="1866" y="1462"/>
                </a:cubicBezTo>
                <a:cubicBezTo>
                  <a:pt x="1864" y="1494"/>
                  <a:pt x="1871" y="1512"/>
                  <a:pt x="1883" y="1502"/>
                </a:cubicBezTo>
                <a:cubicBezTo>
                  <a:pt x="1895" y="1492"/>
                  <a:pt x="1896" y="1466"/>
                  <a:pt x="1886" y="1443"/>
                </a:cubicBezTo>
                <a:cubicBezTo>
                  <a:pt x="1880" y="1431"/>
                  <a:pt x="1876" y="1427"/>
                  <a:pt x="1872" y="1430"/>
                </a:cubicBezTo>
                <a:close/>
                <a:moveTo>
                  <a:pt x="1344" y="1474"/>
                </a:moveTo>
                <a:cubicBezTo>
                  <a:pt x="1321" y="1494"/>
                  <a:pt x="1315" y="1516"/>
                  <a:pt x="1339" y="1560"/>
                </a:cubicBezTo>
                <a:cubicBezTo>
                  <a:pt x="1380" y="1636"/>
                  <a:pt x="1425" y="1646"/>
                  <a:pt x="1488" y="1599"/>
                </a:cubicBezTo>
                <a:cubicBezTo>
                  <a:pt x="1478" y="1594"/>
                  <a:pt x="1472" y="1596"/>
                  <a:pt x="1459" y="1588"/>
                </a:cubicBezTo>
                <a:cubicBezTo>
                  <a:pt x="1419" y="1565"/>
                  <a:pt x="1369" y="1516"/>
                  <a:pt x="1347" y="1478"/>
                </a:cubicBezTo>
                <a:cubicBezTo>
                  <a:pt x="1346" y="1477"/>
                  <a:pt x="1344" y="1475"/>
                  <a:pt x="1344" y="1474"/>
                </a:cubicBezTo>
                <a:close/>
                <a:moveTo>
                  <a:pt x="21483" y="1633"/>
                </a:moveTo>
                <a:cubicBezTo>
                  <a:pt x="21451" y="1633"/>
                  <a:pt x="21438" y="1652"/>
                  <a:pt x="21451" y="1680"/>
                </a:cubicBezTo>
                <a:cubicBezTo>
                  <a:pt x="21462" y="1705"/>
                  <a:pt x="21486" y="1725"/>
                  <a:pt x="21504" y="1725"/>
                </a:cubicBezTo>
                <a:cubicBezTo>
                  <a:pt x="21521" y="1725"/>
                  <a:pt x="21536" y="1705"/>
                  <a:pt x="21536" y="1680"/>
                </a:cubicBezTo>
                <a:cubicBezTo>
                  <a:pt x="21536" y="1654"/>
                  <a:pt x="21512" y="1633"/>
                  <a:pt x="21483" y="1633"/>
                </a:cubicBezTo>
                <a:close/>
                <a:moveTo>
                  <a:pt x="21249" y="1727"/>
                </a:moveTo>
                <a:cubicBezTo>
                  <a:pt x="21241" y="1728"/>
                  <a:pt x="21231" y="1731"/>
                  <a:pt x="21218" y="1738"/>
                </a:cubicBezTo>
                <a:cubicBezTo>
                  <a:pt x="21198" y="1749"/>
                  <a:pt x="21191" y="1781"/>
                  <a:pt x="21204" y="1808"/>
                </a:cubicBezTo>
                <a:cubicBezTo>
                  <a:pt x="21224" y="1853"/>
                  <a:pt x="21230" y="1852"/>
                  <a:pt x="21252" y="1800"/>
                </a:cubicBezTo>
                <a:cubicBezTo>
                  <a:pt x="21274" y="1749"/>
                  <a:pt x="21272" y="1725"/>
                  <a:pt x="21249" y="1727"/>
                </a:cubicBezTo>
                <a:close/>
                <a:moveTo>
                  <a:pt x="13330" y="2062"/>
                </a:moveTo>
                <a:cubicBezTo>
                  <a:pt x="13310" y="2062"/>
                  <a:pt x="13294" y="2075"/>
                  <a:pt x="13294" y="2092"/>
                </a:cubicBezTo>
                <a:cubicBezTo>
                  <a:pt x="13294" y="2109"/>
                  <a:pt x="13310" y="2123"/>
                  <a:pt x="13330" y="2123"/>
                </a:cubicBezTo>
                <a:cubicBezTo>
                  <a:pt x="13349" y="2123"/>
                  <a:pt x="13365" y="2109"/>
                  <a:pt x="13365" y="2092"/>
                </a:cubicBezTo>
                <a:cubicBezTo>
                  <a:pt x="13365" y="2075"/>
                  <a:pt x="13349" y="2062"/>
                  <a:pt x="13330" y="2062"/>
                </a:cubicBezTo>
                <a:close/>
                <a:moveTo>
                  <a:pt x="2790" y="2218"/>
                </a:moveTo>
                <a:cubicBezTo>
                  <a:pt x="2760" y="2223"/>
                  <a:pt x="2722" y="2254"/>
                  <a:pt x="2722" y="2282"/>
                </a:cubicBezTo>
                <a:cubicBezTo>
                  <a:pt x="2722" y="2302"/>
                  <a:pt x="2742" y="2299"/>
                  <a:pt x="2776" y="2275"/>
                </a:cubicBezTo>
                <a:cubicBezTo>
                  <a:pt x="2806" y="2254"/>
                  <a:pt x="2824" y="2230"/>
                  <a:pt x="2815" y="2222"/>
                </a:cubicBezTo>
                <a:cubicBezTo>
                  <a:pt x="2809" y="2217"/>
                  <a:pt x="2800" y="2217"/>
                  <a:pt x="2790" y="2218"/>
                </a:cubicBezTo>
                <a:close/>
                <a:moveTo>
                  <a:pt x="19" y="2477"/>
                </a:moveTo>
                <a:cubicBezTo>
                  <a:pt x="10" y="2476"/>
                  <a:pt x="6" y="2487"/>
                  <a:pt x="0" y="2493"/>
                </a:cubicBezTo>
                <a:lnTo>
                  <a:pt x="0" y="2669"/>
                </a:lnTo>
                <a:cubicBezTo>
                  <a:pt x="1" y="2671"/>
                  <a:pt x="2" y="2671"/>
                  <a:pt x="3" y="2672"/>
                </a:cubicBezTo>
                <a:cubicBezTo>
                  <a:pt x="41" y="2707"/>
                  <a:pt x="95" y="2736"/>
                  <a:pt x="124" y="2736"/>
                </a:cubicBezTo>
                <a:cubicBezTo>
                  <a:pt x="207" y="2736"/>
                  <a:pt x="186" y="2601"/>
                  <a:pt x="92" y="2525"/>
                </a:cubicBezTo>
                <a:cubicBezTo>
                  <a:pt x="55" y="2495"/>
                  <a:pt x="34" y="2480"/>
                  <a:pt x="19" y="2477"/>
                </a:cubicBezTo>
                <a:close/>
                <a:moveTo>
                  <a:pt x="2708" y="2526"/>
                </a:moveTo>
                <a:cubicBezTo>
                  <a:pt x="2658" y="2517"/>
                  <a:pt x="2645" y="2528"/>
                  <a:pt x="2661" y="2563"/>
                </a:cubicBezTo>
                <a:cubicBezTo>
                  <a:pt x="2673" y="2590"/>
                  <a:pt x="2668" y="2619"/>
                  <a:pt x="2650" y="2628"/>
                </a:cubicBezTo>
                <a:cubicBezTo>
                  <a:pt x="2632" y="2638"/>
                  <a:pt x="2628" y="2667"/>
                  <a:pt x="2639" y="2693"/>
                </a:cubicBezTo>
                <a:cubicBezTo>
                  <a:pt x="2657" y="2732"/>
                  <a:pt x="2668" y="2732"/>
                  <a:pt x="2706" y="2699"/>
                </a:cubicBezTo>
                <a:cubicBezTo>
                  <a:pt x="2783" y="2631"/>
                  <a:pt x="2783" y="2539"/>
                  <a:pt x="2708" y="2526"/>
                </a:cubicBezTo>
                <a:close/>
                <a:moveTo>
                  <a:pt x="15585" y="3350"/>
                </a:moveTo>
                <a:cubicBezTo>
                  <a:pt x="15573" y="3356"/>
                  <a:pt x="15567" y="3374"/>
                  <a:pt x="15567" y="3404"/>
                </a:cubicBezTo>
                <a:cubicBezTo>
                  <a:pt x="15567" y="3436"/>
                  <a:pt x="15592" y="3459"/>
                  <a:pt x="15623" y="3457"/>
                </a:cubicBezTo>
                <a:cubicBezTo>
                  <a:pt x="15653" y="3456"/>
                  <a:pt x="15692" y="3485"/>
                  <a:pt x="15711" y="3522"/>
                </a:cubicBezTo>
                <a:cubicBezTo>
                  <a:pt x="15733" y="3565"/>
                  <a:pt x="15756" y="3576"/>
                  <a:pt x="15772" y="3554"/>
                </a:cubicBezTo>
                <a:cubicBezTo>
                  <a:pt x="15803" y="3511"/>
                  <a:pt x="15753" y="3394"/>
                  <a:pt x="15703" y="3394"/>
                </a:cubicBezTo>
                <a:cubicBezTo>
                  <a:pt x="15683" y="3394"/>
                  <a:pt x="15653" y="3382"/>
                  <a:pt x="15638" y="3370"/>
                </a:cubicBezTo>
                <a:cubicBezTo>
                  <a:pt x="15616" y="3351"/>
                  <a:pt x="15597" y="3344"/>
                  <a:pt x="15585" y="3350"/>
                </a:cubicBezTo>
                <a:close/>
                <a:moveTo>
                  <a:pt x="15703" y="4060"/>
                </a:moveTo>
                <a:cubicBezTo>
                  <a:pt x="15680" y="4057"/>
                  <a:pt x="15660" y="4073"/>
                  <a:pt x="15660" y="4110"/>
                </a:cubicBezTo>
                <a:cubicBezTo>
                  <a:pt x="15660" y="4148"/>
                  <a:pt x="15682" y="4174"/>
                  <a:pt x="15716" y="4174"/>
                </a:cubicBezTo>
                <a:cubicBezTo>
                  <a:pt x="15749" y="4174"/>
                  <a:pt x="15766" y="4154"/>
                  <a:pt x="15759" y="4123"/>
                </a:cubicBezTo>
                <a:cubicBezTo>
                  <a:pt x="15751" y="4085"/>
                  <a:pt x="15726" y="4063"/>
                  <a:pt x="15703" y="4060"/>
                </a:cubicBezTo>
                <a:close/>
                <a:moveTo>
                  <a:pt x="14633" y="4121"/>
                </a:moveTo>
                <a:cubicBezTo>
                  <a:pt x="14595" y="4117"/>
                  <a:pt x="14542" y="4141"/>
                  <a:pt x="14493" y="4192"/>
                </a:cubicBezTo>
                <a:cubicBezTo>
                  <a:pt x="14491" y="4195"/>
                  <a:pt x="14491" y="4193"/>
                  <a:pt x="14489" y="4195"/>
                </a:cubicBezTo>
                <a:cubicBezTo>
                  <a:pt x="14543" y="4227"/>
                  <a:pt x="14612" y="4247"/>
                  <a:pt x="14687" y="4251"/>
                </a:cubicBezTo>
                <a:cubicBezTo>
                  <a:pt x="14687" y="4238"/>
                  <a:pt x="14684" y="4227"/>
                  <a:pt x="14686" y="4212"/>
                </a:cubicBezTo>
                <a:cubicBezTo>
                  <a:pt x="14694" y="4156"/>
                  <a:pt x="14671" y="4125"/>
                  <a:pt x="14633" y="4121"/>
                </a:cubicBezTo>
                <a:close/>
                <a:moveTo>
                  <a:pt x="16461" y="4277"/>
                </a:moveTo>
                <a:cubicBezTo>
                  <a:pt x="16457" y="4281"/>
                  <a:pt x="16457" y="4299"/>
                  <a:pt x="16460" y="4334"/>
                </a:cubicBezTo>
                <a:cubicBezTo>
                  <a:pt x="16463" y="4379"/>
                  <a:pt x="16479" y="4403"/>
                  <a:pt x="16496" y="4389"/>
                </a:cubicBezTo>
                <a:cubicBezTo>
                  <a:pt x="16512" y="4374"/>
                  <a:pt x="16509" y="4338"/>
                  <a:pt x="16489" y="4308"/>
                </a:cubicBezTo>
                <a:cubicBezTo>
                  <a:pt x="16474" y="4284"/>
                  <a:pt x="16466" y="4274"/>
                  <a:pt x="16461" y="4277"/>
                </a:cubicBezTo>
                <a:close/>
                <a:moveTo>
                  <a:pt x="334" y="4296"/>
                </a:moveTo>
                <a:cubicBezTo>
                  <a:pt x="293" y="4296"/>
                  <a:pt x="293" y="4307"/>
                  <a:pt x="329" y="4357"/>
                </a:cubicBezTo>
                <a:cubicBezTo>
                  <a:pt x="354" y="4391"/>
                  <a:pt x="385" y="4418"/>
                  <a:pt x="398" y="4418"/>
                </a:cubicBezTo>
                <a:cubicBezTo>
                  <a:pt x="411" y="4418"/>
                  <a:pt x="413" y="4391"/>
                  <a:pt x="402" y="4357"/>
                </a:cubicBezTo>
                <a:cubicBezTo>
                  <a:pt x="392" y="4323"/>
                  <a:pt x="361" y="4296"/>
                  <a:pt x="334" y="4296"/>
                </a:cubicBezTo>
                <a:close/>
                <a:moveTo>
                  <a:pt x="16766" y="4480"/>
                </a:moveTo>
                <a:cubicBezTo>
                  <a:pt x="16746" y="4480"/>
                  <a:pt x="16740" y="4494"/>
                  <a:pt x="16752" y="4511"/>
                </a:cubicBezTo>
                <a:cubicBezTo>
                  <a:pt x="16764" y="4528"/>
                  <a:pt x="16791" y="4541"/>
                  <a:pt x="16811" y="4541"/>
                </a:cubicBezTo>
                <a:cubicBezTo>
                  <a:pt x="16831" y="4541"/>
                  <a:pt x="16835" y="4528"/>
                  <a:pt x="16823" y="4511"/>
                </a:cubicBezTo>
                <a:cubicBezTo>
                  <a:pt x="16811" y="4494"/>
                  <a:pt x="16786" y="4480"/>
                  <a:pt x="16766" y="4480"/>
                </a:cubicBezTo>
                <a:close/>
                <a:moveTo>
                  <a:pt x="14189" y="4523"/>
                </a:moveTo>
                <a:cubicBezTo>
                  <a:pt x="14192" y="4533"/>
                  <a:pt x="14193" y="4551"/>
                  <a:pt x="14197" y="4564"/>
                </a:cubicBezTo>
                <a:cubicBezTo>
                  <a:pt x="14206" y="4562"/>
                  <a:pt x="14215" y="4561"/>
                  <a:pt x="14228" y="4567"/>
                </a:cubicBezTo>
                <a:cubicBezTo>
                  <a:pt x="14219" y="4551"/>
                  <a:pt x="14204" y="4537"/>
                  <a:pt x="14189" y="4523"/>
                </a:cubicBezTo>
                <a:close/>
                <a:moveTo>
                  <a:pt x="221" y="4704"/>
                </a:moveTo>
                <a:cubicBezTo>
                  <a:pt x="172" y="4702"/>
                  <a:pt x="149" y="4729"/>
                  <a:pt x="134" y="4799"/>
                </a:cubicBezTo>
                <a:cubicBezTo>
                  <a:pt x="120" y="4859"/>
                  <a:pt x="131" y="4870"/>
                  <a:pt x="188" y="4861"/>
                </a:cubicBezTo>
                <a:cubicBezTo>
                  <a:pt x="227" y="4855"/>
                  <a:pt x="279" y="4825"/>
                  <a:pt x="304" y="4795"/>
                </a:cubicBezTo>
                <a:cubicBezTo>
                  <a:pt x="345" y="4748"/>
                  <a:pt x="342" y="4736"/>
                  <a:pt x="280" y="4716"/>
                </a:cubicBezTo>
                <a:cubicBezTo>
                  <a:pt x="257" y="4709"/>
                  <a:pt x="237" y="4705"/>
                  <a:pt x="221" y="4704"/>
                </a:cubicBezTo>
                <a:close/>
                <a:moveTo>
                  <a:pt x="15894" y="4846"/>
                </a:moveTo>
                <a:cubicBezTo>
                  <a:pt x="15886" y="4846"/>
                  <a:pt x="15868" y="4861"/>
                  <a:pt x="15856" y="4878"/>
                </a:cubicBezTo>
                <a:cubicBezTo>
                  <a:pt x="15843" y="4895"/>
                  <a:pt x="15852" y="4909"/>
                  <a:pt x="15873" y="4909"/>
                </a:cubicBezTo>
                <a:cubicBezTo>
                  <a:pt x="15893" y="4909"/>
                  <a:pt x="15910" y="4895"/>
                  <a:pt x="15910" y="4878"/>
                </a:cubicBezTo>
                <a:cubicBezTo>
                  <a:pt x="15910" y="4861"/>
                  <a:pt x="15903" y="4846"/>
                  <a:pt x="15894" y="4846"/>
                </a:cubicBezTo>
                <a:close/>
                <a:moveTo>
                  <a:pt x="15248" y="5043"/>
                </a:moveTo>
                <a:cubicBezTo>
                  <a:pt x="15230" y="5040"/>
                  <a:pt x="15210" y="5057"/>
                  <a:pt x="15209" y="5095"/>
                </a:cubicBezTo>
                <a:cubicBezTo>
                  <a:pt x="15209" y="5118"/>
                  <a:pt x="15197" y="5153"/>
                  <a:pt x="15183" y="5173"/>
                </a:cubicBezTo>
                <a:cubicBezTo>
                  <a:pt x="15166" y="5196"/>
                  <a:pt x="15180" y="5203"/>
                  <a:pt x="15225" y="5193"/>
                </a:cubicBezTo>
                <a:cubicBezTo>
                  <a:pt x="15270" y="5183"/>
                  <a:pt x="15290" y="5153"/>
                  <a:pt x="15287" y="5104"/>
                </a:cubicBezTo>
                <a:cubicBezTo>
                  <a:pt x="15284" y="5065"/>
                  <a:pt x="15267" y="5045"/>
                  <a:pt x="15248" y="5043"/>
                </a:cubicBezTo>
                <a:close/>
                <a:moveTo>
                  <a:pt x="14080" y="5068"/>
                </a:moveTo>
                <a:cubicBezTo>
                  <a:pt x="14095" y="5068"/>
                  <a:pt x="14112" y="5074"/>
                  <a:pt x="14127" y="5087"/>
                </a:cubicBezTo>
                <a:cubicBezTo>
                  <a:pt x="14160" y="5115"/>
                  <a:pt x="14156" y="5134"/>
                  <a:pt x="14110" y="5174"/>
                </a:cubicBezTo>
                <a:cubicBezTo>
                  <a:pt x="14054" y="5222"/>
                  <a:pt x="14048" y="5223"/>
                  <a:pt x="14026" y="5173"/>
                </a:cubicBezTo>
                <a:cubicBezTo>
                  <a:pt x="14001" y="5118"/>
                  <a:pt x="14036" y="5068"/>
                  <a:pt x="14080" y="5068"/>
                </a:cubicBezTo>
                <a:close/>
                <a:moveTo>
                  <a:pt x="15391" y="5153"/>
                </a:moveTo>
                <a:cubicBezTo>
                  <a:pt x="15359" y="5153"/>
                  <a:pt x="15342" y="5167"/>
                  <a:pt x="15354" y="5183"/>
                </a:cubicBezTo>
                <a:cubicBezTo>
                  <a:pt x="15366" y="5200"/>
                  <a:pt x="15384" y="5214"/>
                  <a:pt x="15391" y="5214"/>
                </a:cubicBezTo>
                <a:cubicBezTo>
                  <a:pt x="15399" y="5214"/>
                  <a:pt x="15415" y="5200"/>
                  <a:pt x="15427" y="5183"/>
                </a:cubicBezTo>
                <a:cubicBezTo>
                  <a:pt x="15439" y="5167"/>
                  <a:pt x="15423" y="5153"/>
                  <a:pt x="15391" y="5153"/>
                </a:cubicBezTo>
                <a:close/>
                <a:moveTo>
                  <a:pt x="148" y="5190"/>
                </a:moveTo>
                <a:cubicBezTo>
                  <a:pt x="141" y="5192"/>
                  <a:pt x="134" y="5202"/>
                  <a:pt x="124" y="5222"/>
                </a:cubicBezTo>
                <a:cubicBezTo>
                  <a:pt x="110" y="5251"/>
                  <a:pt x="108" y="5297"/>
                  <a:pt x="120" y="5323"/>
                </a:cubicBezTo>
                <a:cubicBezTo>
                  <a:pt x="135" y="5357"/>
                  <a:pt x="167" y="5363"/>
                  <a:pt x="239" y="5348"/>
                </a:cubicBezTo>
                <a:cubicBezTo>
                  <a:pt x="376" y="5320"/>
                  <a:pt x="381" y="5313"/>
                  <a:pt x="277" y="5279"/>
                </a:cubicBezTo>
                <a:cubicBezTo>
                  <a:pt x="227" y="5263"/>
                  <a:pt x="177" y="5231"/>
                  <a:pt x="168" y="5209"/>
                </a:cubicBezTo>
                <a:cubicBezTo>
                  <a:pt x="161" y="5194"/>
                  <a:pt x="154" y="5188"/>
                  <a:pt x="148" y="5190"/>
                </a:cubicBezTo>
                <a:close/>
                <a:moveTo>
                  <a:pt x="466" y="5307"/>
                </a:moveTo>
                <a:cubicBezTo>
                  <a:pt x="447" y="5307"/>
                  <a:pt x="422" y="5320"/>
                  <a:pt x="410" y="5337"/>
                </a:cubicBezTo>
                <a:cubicBezTo>
                  <a:pt x="398" y="5354"/>
                  <a:pt x="414" y="5368"/>
                  <a:pt x="444" y="5368"/>
                </a:cubicBezTo>
                <a:cubicBezTo>
                  <a:pt x="475" y="5368"/>
                  <a:pt x="500" y="5354"/>
                  <a:pt x="500" y="5337"/>
                </a:cubicBezTo>
                <a:cubicBezTo>
                  <a:pt x="500" y="5320"/>
                  <a:pt x="485" y="5307"/>
                  <a:pt x="466" y="5307"/>
                </a:cubicBezTo>
                <a:close/>
                <a:moveTo>
                  <a:pt x="281" y="5459"/>
                </a:moveTo>
                <a:cubicBezTo>
                  <a:pt x="261" y="5459"/>
                  <a:pt x="255" y="5473"/>
                  <a:pt x="267" y="5490"/>
                </a:cubicBezTo>
                <a:cubicBezTo>
                  <a:pt x="279" y="5507"/>
                  <a:pt x="305" y="5520"/>
                  <a:pt x="325" y="5520"/>
                </a:cubicBezTo>
                <a:cubicBezTo>
                  <a:pt x="344" y="5520"/>
                  <a:pt x="351" y="5507"/>
                  <a:pt x="339" y="5490"/>
                </a:cubicBezTo>
                <a:cubicBezTo>
                  <a:pt x="326" y="5473"/>
                  <a:pt x="301" y="5459"/>
                  <a:pt x="281" y="5459"/>
                </a:cubicBezTo>
                <a:close/>
                <a:moveTo>
                  <a:pt x="14816" y="5463"/>
                </a:moveTo>
                <a:cubicBezTo>
                  <a:pt x="14810" y="5462"/>
                  <a:pt x="14804" y="5464"/>
                  <a:pt x="14795" y="5467"/>
                </a:cubicBezTo>
                <a:cubicBezTo>
                  <a:pt x="14774" y="5474"/>
                  <a:pt x="14764" y="5488"/>
                  <a:pt x="14760" y="5504"/>
                </a:cubicBezTo>
                <a:cubicBezTo>
                  <a:pt x="14761" y="5506"/>
                  <a:pt x="14763" y="5506"/>
                  <a:pt x="14763" y="5507"/>
                </a:cubicBezTo>
                <a:cubicBezTo>
                  <a:pt x="14763" y="5521"/>
                  <a:pt x="14785" y="5506"/>
                  <a:pt x="14812" y="5475"/>
                </a:cubicBezTo>
                <a:cubicBezTo>
                  <a:pt x="14815" y="5471"/>
                  <a:pt x="14817" y="5471"/>
                  <a:pt x="14821" y="5467"/>
                </a:cubicBezTo>
                <a:cubicBezTo>
                  <a:pt x="14819" y="5466"/>
                  <a:pt x="14818" y="5464"/>
                  <a:pt x="14816" y="5463"/>
                </a:cubicBezTo>
                <a:close/>
                <a:moveTo>
                  <a:pt x="15933" y="5918"/>
                </a:moveTo>
                <a:cubicBezTo>
                  <a:pt x="15863" y="5918"/>
                  <a:pt x="15822" y="5989"/>
                  <a:pt x="15852" y="6056"/>
                </a:cubicBezTo>
                <a:cubicBezTo>
                  <a:pt x="15864" y="6082"/>
                  <a:pt x="15880" y="6101"/>
                  <a:pt x="15890" y="6101"/>
                </a:cubicBezTo>
                <a:cubicBezTo>
                  <a:pt x="15900" y="6101"/>
                  <a:pt x="15897" y="6079"/>
                  <a:pt x="15885" y="6051"/>
                </a:cubicBezTo>
                <a:cubicBezTo>
                  <a:pt x="15871" y="6020"/>
                  <a:pt x="15888" y="5985"/>
                  <a:pt x="15929" y="5960"/>
                </a:cubicBezTo>
                <a:cubicBezTo>
                  <a:pt x="15989" y="5922"/>
                  <a:pt x="15989" y="5918"/>
                  <a:pt x="15933" y="5918"/>
                </a:cubicBezTo>
                <a:close/>
                <a:moveTo>
                  <a:pt x="14499" y="5983"/>
                </a:moveTo>
                <a:cubicBezTo>
                  <a:pt x="14517" y="5984"/>
                  <a:pt x="14536" y="5988"/>
                  <a:pt x="14555" y="5998"/>
                </a:cubicBezTo>
                <a:cubicBezTo>
                  <a:pt x="14581" y="6012"/>
                  <a:pt x="14627" y="6024"/>
                  <a:pt x="14656" y="6025"/>
                </a:cubicBezTo>
                <a:cubicBezTo>
                  <a:pt x="14727" y="6026"/>
                  <a:pt x="14745" y="6244"/>
                  <a:pt x="14683" y="6347"/>
                </a:cubicBezTo>
                <a:cubicBezTo>
                  <a:pt x="14638" y="6421"/>
                  <a:pt x="14516" y="6469"/>
                  <a:pt x="14507" y="6417"/>
                </a:cubicBezTo>
                <a:cubicBezTo>
                  <a:pt x="14501" y="6382"/>
                  <a:pt x="14504" y="6356"/>
                  <a:pt x="14504" y="6327"/>
                </a:cubicBezTo>
                <a:cubicBezTo>
                  <a:pt x="14482" y="6336"/>
                  <a:pt x="14468" y="6332"/>
                  <a:pt x="14454" y="6302"/>
                </a:cubicBezTo>
                <a:cubicBezTo>
                  <a:pt x="14430" y="6248"/>
                  <a:pt x="14463" y="6206"/>
                  <a:pt x="14503" y="6212"/>
                </a:cubicBezTo>
                <a:cubicBezTo>
                  <a:pt x="14510" y="6213"/>
                  <a:pt x="14518" y="6220"/>
                  <a:pt x="14526" y="6225"/>
                </a:cubicBezTo>
                <a:cubicBezTo>
                  <a:pt x="14533" y="6210"/>
                  <a:pt x="14537" y="6192"/>
                  <a:pt x="14548" y="6180"/>
                </a:cubicBezTo>
                <a:cubicBezTo>
                  <a:pt x="14598" y="6123"/>
                  <a:pt x="14597" y="6121"/>
                  <a:pt x="14538" y="6160"/>
                </a:cubicBezTo>
                <a:cubicBezTo>
                  <a:pt x="14463" y="6210"/>
                  <a:pt x="14432" y="6190"/>
                  <a:pt x="14419" y="6084"/>
                </a:cubicBezTo>
                <a:cubicBezTo>
                  <a:pt x="14411" y="6021"/>
                  <a:pt x="14448" y="5982"/>
                  <a:pt x="14499" y="5983"/>
                </a:cubicBezTo>
                <a:close/>
                <a:moveTo>
                  <a:pt x="15153" y="6132"/>
                </a:moveTo>
                <a:cubicBezTo>
                  <a:pt x="15077" y="6132"/>
                  <a:pt x="15066" y="6165"/>
                  <a:pt x="15125" y="6216"/>
                </a:cubicBezTo>
                <a:cubicBezTo>
                  <a:pt x="15148" y="6234"/>
                  <a:pt x="15188" y="6244"/>
                  <a:pt x="15214" y="6235"/>
                </a:cubicBezTo>
                <a:cubicBezTo>
                  <a:pt x="15282" y="6213"/>
                  <a:pt x="15234" y="6132"/>
                  <a:pt x="15153" y="6132"/>
                </a:cubicBezTo>
                <a:close/>
                <a:moveTo>
                  <a:pt x="15104" y="6469"/>
                </a:moveTo>
                <a:cubicBezTo>
                  <a:pt x="15094" y="6483"/>
                  <a:pt x="15088" y="6495"/>
                  <a:pt x="15065" y="6521"/>
                </a:cubicBezTo>
                <a:cubicBezTo>
                  <a:pt x="14990" y="6604"/>
                  <a:pt x="14981" y="6628"/>
                  <a:pt x="15028" y="6612"/>
                </a:cubicBezTo>
                <a:cubicBezTo>
                  <a:pt x="15098" y="6589"/>
                  <a:pt x="15242" y="6642"/>
                  <a:pt x="15214" y="6681"/>
                </a:cubicBezTo>
                <a:cubicBezTo>
                  <a:pt x="15254" y="6653"/>
                  <a:pt x="15247" y="6630"/>
                  <a:pt x="15174" y="6547"/>
                </a:cubicBezTo>
                <a:lnTo>
                  <a:pt x="15104" y="6469"/>
                </a:lnTo>
                <a:close/>
                <a:moveTo>
                  <a:pt x="3459" y="6745"/>
                </a:moveTo>
                <a:cubicBezTo>
                  <a:pt x="3451" y="6745"/>
                  <a:pt x="3433" y="6759"/>
                  <a:pt x="3421" y="6775"/>
                </a:cubicBezTo>
                <a:cubicBezTo>
                  <a:pt x="3408" y="6792"/>
                  <a:pt x="3415" y="6806"/>
                  <a:pt x="3436" y="6806"/>
                </a:cubicBezTo>
                <a:cubicBezTo>
                  <a:pt x="3457" y="6806"/>
                  <a:pt x="3475" y="6792"/>
                  <a:pt x="3475" y="6775"/>
                </a:cubicBezTo>
                <a:cubicBezTo>
                  <a:pt x="3475" y="6759"/>
                  <a:pt x="3468" y="6745"/>
                  <a:pt x="3459" y="6745"/>
                </a:cubicBezTo>
                <a:close/>
                <a:moveTo>
                  <a:pt x="16561" y="6839"/>
                </a:moveTo>
                <a:cubicBezTo>
                  <a:pt x="16557" y="6840"/>
                  <a:pt x="16558" y="6855"/>
                  <a:pt x="16562" y="6883"/>
                </a:cubicBezTo>
                <a:cubicBezTo>
                  <a:pt x="16568" y="6919"/>
                  <a:pt x="16611" y="6951"/>
                  <a:pt x="16663" y="6963"/>
                </a:cubicBezTo>
                <a:cubicBezTo>
                  <a:pt x="16713" y="6973"/>
                  <a:pt x="16757" y="6983"/>
                  <a:pt x="16763" y="6985"/>
                </a:cubicBezTo>
                <a:cubicBezTo>
                  <a:pt x="16769" y="6987"/>
                  <a:pt x="16764" y="6975"/>
                  <a:pt x="16752" y="6959"/>
                </a:cubicBezTo>
                <a:cubicBezTo>
                  <a:pt x="16740" y="6942"/>
                  <a:pt x="16708" y="6928"/>
                  <a:pt x="16680" y="6928"/>
                </a:cubicBezTo>
                <a:cubicBezTo>
                  <a:pt x="16653" y="6928"/>
                  <a:pt x="16613" y="6904"/>
                  <a:pt x="16592" y="6875"/>
                </a:cubicBezTo>
                <a:cubicBezTo>
                  <a:pt x="16574" y="6850"/>
                  <a:pt x="16565" y="6838"/>
                  <a:pt x="16561" y="6839"/>
                </a:cubicBezTo>
                <a:close/>
                <a:moveTo>
                  <a:pt x="15793" y="6872"/>
                </a:moveTo>
                <a:cubicBezTo>
                  <a:pt x="15737" y="6863"/>
                  <a:pt x="15728" y="6908"/>
                  <a:pt x="15764" y="7013"/>
                </a:cubicBezTo>
                <a:cubicBezTo>
                  <a:pt x="15765" y="7017"/>
                  <a:pt x="15792" y="7020"/>
                  <a:pt x="15823" y="7020"/>
                </a:cubicBezTo>
                <a:cubicBezTo>
                  <a:pt x="15902" y="7020"/>
                  <a:pt x="15875" y="6886"/>
                  <a:pt x="15793" y="6872"/>
                </a:cubicBezTo>
                <a:close/>
                <a:moveTo>
                  <a:pt x="15132" y="6970"/>
                </a:moveTo>
                <a:cubicBezTo>
                  <a:pt x="15125" y="6973"/>
                  <a:pt x="15121" y="6979"/>
                  <a:pt x="15121" y="6988"/>
                </a:cubicBezTo>
                <a:cubicBezTo>
                  <a:pt x="15121" y="7006"/>
                  <a:pt x="15138" y="7020"/>
                  <a:pt x="15158" y="7020"/>
                </a:cubicBezTo>
                <a:cubicBezTo>
                  <a:pt x="15178" y="7020"/>
                  <a:pt x="15194" y="7014"/>
                  <a:pt x="15194" y="7006"/>
                </a:cubicBezTo>
                <a:cubicBezTo>
                  <a:pt x="15194" y="6999"/>
                  <a:pt x="15178" y="6985"/>
                  <a:pt x="15158" y="6974"/>
                </a:cubicBezTo>
                <a:cubicBezTo>
                  <a:pt x="15148" y="6969"/>
                  <a:pt x="15138" y="6968"/>
                  <a:pt x="15132" y="6970"/>
                </a:cubicBezTo>
                <a:close/>
                <a:moveTo>
                  <a:pt x="16028" y="7403"/>
                </a:moveTo>
                <a:cubicBezTo>
                  <a:pt x="16021" y="7408"/>
                  <a:pt x="16017" y="7418"/>
                  <a:pt x="16017" y="7431"/>
                </a:cubicBezTo>
                <a:cubicBezTo>
                  <a:pt x="16017" y="7485"/>
                  <a:pt x="16039" y="7493"/>
                  <a:pt x="16070" y="7451"/>
                </a:cubicBezTo>
                <a:cubicBezTo>
                  <a:pt x="16081" y="7435"/>
                  <a:pt x="16074" y="7414"/>
                  <a:pt x="16054" y="7403"/>
                </a:cubicBezTo>
                <a:cubicBezTo>
                  <a:pt x="16044" y="7398"/>
                  <a:pt x="16035" y="7398"/>
                  <a:pt x="16028" y="7403"/>
                </a:cubicBezTo>
                <a:close/>
                <a:moveTo>
                  <a:pt x="17070" y="7436"/>
                </a:moveTo>
                <a:cubicBezTo>
                  <a:pt x="17002" y="7439"/>
                  <a:pt x="16954" y="7442"/>
                  <a:pt x="16904" y="7447"/>
                </a:cubicBezTo>
                <a:cubicBezTo>
                  <a:pt x="16915" y="7460"/>
                  <a:pt x="16925" y="7473"/>
                  <a:pt x="16923" y="7480"/>
                </a:cubicBezTo>
                <a:cubicBezTo>
                  <a:pt x="16911" y="7517"/>
                  <a:pt x="17081" y="7520"/>
                  <a:pt x="17108" y="7483"/>
                </a:cubicBezTo>
                <a:cubicBezTo>
                  <a:pt x="17118" y="7468"/>
                  <a:pt x="17103" y="7448"/>
                  <a:pt x="17072" y="7437"/>
                </a:cubicBezTo>
                <a:cubicBezTo>
                  <a:pt x="17071" y="7437"/>
                  <a:pt x="17071" y="7437"/>
                  <a:pt x="17070" y="7436"/>
                </a:cubicBezTo>
                <a:close/>
                <a:moveTo>
                  <a:pt x="14619" y="7497"/>
                </a:moveTo>
                <a:cubicBezTo>
                  <a:pt x="14640" y="7506"/>
                  <a:pt x="14656" y="7537"/>
                  <a:pt x="14656" y="7586"/>
                </a:cubicBezTo>
                <a:cubicBezTo>
                  <a:pt x="14656" y="7677"/>
                  <a:pt x="14605" y="7707"/>
                  <a:pt x="14549" y="7650"/>
                </a:cubicBezTo>
                <a:cubicBezTo>
                  <a:pt x="14517" y="7617"/>
                  <a:pt x="14518" y="7589"/>
                  <a:pt x="14548" y="7541"/>
                </a:cubicBezTo>
                <a:cubicBezTo>
                  <a:pt x="14572" y="7502"/>
                  <a:pt x="14598" y="7489"/>
                  <a:pt x="14619" y="7497"/>
                </a:cubicBezTo>
                <a:close/>
                <a:moveTo>
                  <a:pt x="14504" y="7798"/>
                </a:moveTo>
                <a:cubicBezTo>
                  <a:pt x="14514" y="7800"/>
                  <a:pt x="14522" y="7805"/>
                  <a:pt x="14527" y="7813"/>
                </a:cubicBezTo>
                <a:cubicBezTo>
                  <a:pt x="14539" y="7829"/>
                  <a:pt x="14534" y="7850"/>
                  <a:pt x="14515" y="7859"/>
                </a:cubicBezTo>
                <a:cubicBezTo>
                  <a:pt x="14496" y="7869"/>
                  <a:pt x="14472" y="7866"/>
                  <a:pt x="14461" y="7850"/>
                </a:cubicBezTo>
                <a:cubicBezTo>
                  <a:pt x="14449" y="7834"/>
                  <a:pt x="14454" y="7812"/>
                  <a:pt x="14473" y="7802"/>
                </a:cubicBezTo>
                <a:cubicBezTo>
                  <a:pt x="14482" y="7797"/>
                  <a:pt x="14494" y="7796"/>
                  <a:pt x="14504" y="7798"/>
                </a:cubicBezTo>
                <a:close/>
                <a:moveTo>
                  <a:pt x="16273" y="7907"/>
                </a:moveTo>
                <a:cubicBezTo>
                  <a:pt x="16254" y="7907"/>
                  <a:pt x="16227" y="7922"/>
                  <a:pt x="16214" y="7939"/>
                </a:cubicBezTo>
                <a:cubicBezTo>
                  <a:pt x="16202" y="7956"/>
                  <a:pt x="16209" y="7969"/>
                  <a:pt x="16228" y="7969"/>
                </a:cubicBezTo>
                <a:cubicBezTo>
                  <a:pt x="16248" y="7969"/>
                  <a:pt x="16274" y="7956"/>
                  <a:pt x="16286" y="7939"/>
                </a:cubicBezTo>
                <a:cubicBezTo>
                  <a:pt x="16298" y="7922"/>
                  <a:pt x="16293" y="7907"/>
                  <a:pt x="16273" y="7907"/>
                </a:cubicBezTo>
                <a:close/>
                <a:moveTo>
                  <a:pt x="20562" y="8134"/>
                </a:moveTo>
                <a:cubicBezTo>
                  <a:pt x="20561" y="8135"/>
                  <a:pt x="20559" y="8136"/>
                  <a:pt x="20558" y="8137"/>
                </a:cubicBezTo>
                <a:cubicBezTo>
                  <a:pt x="20510" y="8163"/>
                  <a:pt x="20444" y="8175"/>
                  <a:pt x="20412" y="8165"/>
                </a:cubicBezTo>
                <a:cubicBezTo>
                  <a:pt x="20388" y="8157"/>
                  <a:pt x="20357" y="8162"/>
                  <a:pt x="20331" y="8171"/>
                </a:cubicBezTo>
                <a:cubicBezTo>
                  <a:pt x="20335" y="8173"/>
                  <a:pt x="20337" y="8174"/>
                  <a:pt x="20342" y="8176"/>
                </a:cubicBezTo>
                <a:cubicBezTo>
                  <a:pt x="20378" y="8192"/>
                  <a:pt x="20426" y="8199"/>
                  <a:pt x="20449" y="8192"/>
                </a:cubicBezTo>
                <a:cubicBezTo>
                  <a:pt x="20472" y="8185"/>
                  <a:pt x="20501" y="8194"/>
                  <a:pt x="20514" y="8212"/>
                </a:cubicBezTo>
                <a:cubicBezTo>
                  <a:pt x="20560" y="8275"/>
                  <a:pt x="20585" y="8221"/>
                  <a:pt x="20562" y="8134"/>
                </a:cubicBezTo>
                <a:close/>
                <a:moveTo>
                  <a:pt x="81" y="8220"/>
                </a:moveTo>
                <a:cubicBezTo>
                  <a:pt x="79" y="8225"/>
                  <a:pt x="90" y="8246"/>
                  <a:pt x="112" y="8287"/>
                </a:cubicBezTo>
                <a:cubicBezTo>
                  <a:pt x="137" y="8335"/>
                  <a:pt x="164" y="8356"/>
                  <a:pt x="172" y="8336"/>
                </a:cubicBezTo>
                <a:cubicBezTo>
                  <a:pt x="180" y="8315"/>
                  <a:pt x="158" y="8277"/>
                  <a:pt x="124" y="8249"/>
                </a:cubicBezTo>
                <a:cubicBezTo>
                  <a:pt x="96" y="8226"/>
                  <a:pt x="83" y="8215"/>
                  <a:pt x="81" y="8220"/>
                </a:cubicBezTo>
                <a:close/>
                <a:moveTo>
                  <a:pt x="1880" y="8228"/>
                </a:moveTo>
                <a:cubicBezTo>
                  <a:pt x="1874" y="8230"/>
                  <a:pt x="1873" y="8235"/>
                  <a:pt x="1880" y="8244"/>
                </a:cubicBezTo>
                <a:cubicBezTo>
                  <a:pt x="1892" y="8261"/>
                  <a:pt x="1917" y="8275"/>
                  <a:pt x="1936" y="8275"/>
                </a:cubicBezTo>
                <a:cubicBezTo>
                  <a:pt x="1987" y="8275"/>
                  <a:pt x="1976" y="8254"/>
                  <a:pt x="1914" y="8233"/>
                </a:cubicBezTo>
                <a:cubicBezTo>
                  <a:pt x="1898" y="8228"/>
                  <a:pt x="1886" y="8226"/>
                  <a:pt x="1880" y="8228"/>
                </a:cubicBezTo>
                <a:close/>
                <a:moveTo>
                  <a:pt x="20210" y="8252"/>
                </a:moveTo>
                <a:cubicBezTo>
                  <a:pt x="20167" y="8253"/>
                  <a:pt x="20126" y="8295"/>
                  <a:pt x="20154" y="8333"/>
                </a:cubicBezTo>
                <a:cubicBezTo>
                  <a:pt x="20167" y="8351"/>
                  <a:pt x="20192" y="8367"/>
                  <a:pt x="20210" y="8367"/>
                </a:cubicBezTo>
                <a:cubicBezTo>
                  <a:pt x="20265" y="8367"/>
                  <a:pt x="20291" y="8302"/>
                  <a:pt x="20250" y="8267"/>
                </a:cubicBezTo>
                <a:cubicBezTo>
                  <a:pt x="20238" y="8256"/>
                  <a:pt x="20224" y="8252"/>
                  <a:pt x="20210" y="8252"/>
                </a:cubicBezTo>
                <a:close/>
                <a:moveTo>
                  <a:pt x="14826" y="8296"/>
                </a:moveTo>
                <a:cubicBezTo>
                  <a:pt x="14809" y="8304"/>
                  <a:pt x="14799" y="8319"/>
                  <a:pt x="14799" y="8341"/>
                </a:cubicBezTo>
                <a:cubicBezTo>
                  <a:pt x="14799" y="8375"/>
                  <a:pt x="14897" y="8374"/>
                  <a:pt x="14922" y="8340"/>
                </a:cubicBezTo>
                <a:cubicBezTo>
                  <a:pt x="14933" y="8325"/>
                  <a:pt x="14920" y="8305"/>
                  <a:pt x="14892" y="8296"/>
                </a:cubicBezTo>
                <a:cubicBezTo>
                  <a:pt x="14866" y="8287"/>
                  <a:pt x="14842" y="8288"/>
                  <a:pt x="14826" y="8296"/>
                </a:cubicBezTo>
                <a:close/>
                <a:moveTo>
                  <a:pt x="15357" y="8520"/>
                </a:moveTo>
                <a:cubicBezTo>
                  <a:pt x="15348" y="8520"/>
                  <a:pt x="15330" y="8534"/>
                  <a:pt x="15318" y="8551"/>
                </a:cubicBezTo>
                <a:cubicBezTo>
                  <a:pt x="15306" y="8567"/>
                  <a:pt x="15313" y="8581"/>
                  <a:pt x="15334" y="8581"/>
                </a:cubicBezTo>
                <a:cubicBezTo>
                  <a:pt x="15354" y="8581"/>
                  <a:pt x="15372" y="8567"/>
                  <a:pt x="15372" y="8551"/>
                </a:cubicBezTo>
                <a:cubicBezTo>
                  <a:pt x="15372" y="8534"/>
                  <a:pt x="15366" y="8520"/>
                  <a:pt x="15357" y="8520"/>
                </a:cubicBezTo>
                <a:close/>
                <a:moveTo>
                  <a:pt x="140" y="8581"/>
                </a:moveTo>
                <a:cubicBezTo>
                  <a:pt x="99" y="8581"/>
                  <a:pt x="75" y="8595"/>
                  <a:pt x="87" y="8612"/>
                </a:cubicBezTo>
                <a:cubicBezTo>
                  <a:pt x="99" y="8628"/>
                  <a:pt x="133" y="8642"/>
                  <a:pt x="162" y="8642"/>
                </a:cubicBezTo>
                <a:cubicBezTo>
                  <a:pt x="190" y="8642"/>
                  <a:pt x="213" y="8628"/>
                  <a:pt x="213" y="8612"/>
                </a:cubicBezTo>
                <a:cubicBezTo>
                  <a:pt x="213" y="8595"/>
                  <a:pt x="180" y="8581"/>
                  <a:pt x="140" y="8581"/>
                </a:cubicBezTo>
                <a:close/>
                <a:moveTo>
                  <a:pt x="18496" y="8642"/>
                </a:moveTo>
                <a:cubicBezTo>
                  <a:pt x="18460" y="8642"/>
                  <a:pt x="18431" y="8660"/>
                  <a:pt x="18431" y="8682"/>
                </a:cubicBezTo>
                <a:cubicBezTo>
                  <a:pt x="18431" y="8704"/>
                  <a:pt x="18460" y="8725"/>
                  <a:pt x="18496" y="8727"/>
                </a:cubicBezTo>
                <a:cubicBezTo>
                  <a:pt x="18532" y="8729"/>
                  <a:pt x="18562" y="8710"/>
                  <a:pt x="18562" y="8686"/>
                </a:cubicBezTo>
                <a:cubicBezTo>
                  <a:pt x="18562" y="8662"/>
                  <a:pt x="18532" y="8642"/>
                  <a:pt x="18496" y="8642"/>
                </a:cubicBezTo>
                <a:close/>
                <a:moveTo>
                  <a:pt x="17845" y="9162"/>
                </a:moveTo>
                <a:cubicBezTo>
                  <a:pt x="17826" y="9162"/>
                  <a:pt x="17810" y="9176"/>
                  <a:pt x="17810" y="9193"/>
                </a:cubicBezTo>
                <a:cubicBezTo>
                  <a:pt x="17810" y="9210"/>
                  <a:pt x="17826" y="9225"/>
                  <a:pt x="17845" y="9225"/>
                </a:cubicBezTo>
                <a:cubicBezTo>
                  <a:pt x="17865" y="9225"/>
                  <a:pt x="17881" y="9210"/>
                  <a:pt x="17881" y="9193"/>
                </a:cubicBezTo>
                <a:cubicBezTo>
                  <a:pt x="17881" y="9176"/>
                  <a:pt x="17865" y="9162"/>
                  <a:pt x="17845" y="9162"/>
                </a:cubicBezTo>
                <a:close/>
                <a:moveTo>
                  <a:pt x="3026" y="9234"/>
                </a:moveTo>
                <a:cubicBezTo>
                  <a:pt x="2985" y="9222"/>
                  <a:pt x="2897" y="9394"/>
                  <a:pt x="2930" y="9422"/>
                </a:cubicBezTo>
                <a:cubicBezTo>
                  <a:pt x="2941" y="9432"/>
                  <a:pt x="2976" y="9436"/>
                  <a:pt x="3006" y="9432"/>
                </a:cubicBezTo>
                <a:cubicBezTo>
                  <a:pt x="3067" y="9421"/>
                  <a:pt x="3085" y="9251"/>
                  <a:pt x="3026" y="9234"/>
                </a:cubicBezTo>
                <a:close/>
                <a:moveTo>
                  <a:pt x="18316" y="9348"/>
                </a:moveTo>
                <a:cubicBezTo>
                  <a:pt x="18313" y="9349"/>
                  <a:pt x="18326" y="9365"/>
                  <a:pt x="18350" y="9400"/>
                </a:cubicBezTo>
                <a:cubicBezTo>
                  <a:pt x="18378" y="9438"/>
                  <a:pt x="18413" y="9469"/>
                  <a:pt x="18428" y="9469"/>
                </a:cubicBezTo>
                <a:cubicBezTo>
                  <a:pt x="18471" y="9469"/>
                  <a:pt x="18459" y="9451"/>
                  <a:pt x="18377" y="9389"/>
                </a:cubicBezTo>
                <a:cubicBezTo>
                  <a:pt x="18338" y="9360"/>
                  <a:pt x="18320" y="9347"/>
                  <a:pt x="18316" y="9348"/>
                </a:cubicBezTo>
                <a:close/>
                <a:moveTo>
                  <a:pt x="17827" y="9438"/>
                </a:moveTo>
                <a:cubicBezTo>
                  <a:pt x="17795" y="9438"/>
                  <a:pt x="17779" y="9452"/>
                  <a:pt x="17791" y="9469"/>
                </a:cubicBezTo>
                <a:cubicBezTo>
                  <a:pt x="17803" y="9485"/>
                  <a:pt x="17819" y="9499"/>
                  <a:pt x="17827" y="9499"/>
                </a:cubicBezTo>
                <a:cubicBezTo>
                  <a:pt x="17834" y="9499"/>
                  <a:pt x="17850" y="9485"/>
                  <a:pt x="17863" y="9469"/>
                </a:cubicBezTo>
                <a:cubicBezTo>
                  <a:pt x="17875" y="9452"/>
                  <a:pt x="17859" y="9438"/>
                  <a:pt x="17827" y="9438"/>
                </a:cubicBezTo>
                <a:close/>
                <a:moveTo>
                  <a:pt x="20166" y="9443"/>
                </a:moveTo>
                <a:cubicBezTo>
                  <a:pt x="20155" y="9447"/>
                  <a:pt x="20141" y="9454"/>
                  <a:pt x="20129" y="9465"/>
                </a:cubicBezTo>
                <a:cubicBezTo>
                  <a:pt x="20094" y="9495"/>
                  <a:pt x="20098" y="9499"/>
                  <a:pt x="20149" y="9482"/>
                </a:cubicBezTo>
                <a:cubicBezTo>
                  <a:pt x="20184" y="9470"/>
                  <a:pt x="20205" y="9453"/>
                  <a:pt x="20194" y="9443"/>
                </a:cubicBezTo>
                <a:cubicBezTo>
                  <a:pt x="20189" y="9439"/>
                  <a:pt x="20178" y="9440"/>
                  <a:pt x="20166" y="9443"/>
                </a:cubicBezTo>
                <a:close/>
                <a:moveTo>
                  <a:pt x="16794" y="9478"/>
                </a:moveTo>
                <a:cubicBezTo>
                  <a:pt x="16764" y="9453"/>
                  <a:pt x="16694" y="9621"/>
                  <a:pt x="16719" y="9656"/>
                </a:cubicBezTo>
                <a:cubicBezTo>
                  <a:pt x="16748" y="9696"/>
                  <a:pt x="16774" y="9690"/>
                  <a:pt x="16766" y="9645"/>
                </a:cubicBezTo>
                <a:cubicBezTo>
                  <a:pt x="16762" y="9624"/>
                  <a:pt x="16772" y="9582"/>
                  <a:pt x="16788" y="9552"/>
                </a:cubicBezTo>
                <a:cubicBezTo>
                  <a:pt x="16803" y="9522"/>
                  <a:pt x="16806" y="9488"/>
                  <a:pt x="16794" y="9478"/>
                </a:cubicBezTo>
                <a:close/>
                <a:moveTo>
                  <a:pt x="17847" y="9546"/>
                </a:moveTo>
                <a:cubicBezTo>
                  <a:pt x="17827" y="9535"/>
                  <a:pt x="17810" y="9553"/>
                  <a:pt x="17810" y="9587"/>
                </a:cubicBezTo>
                <a:cubicBezTo>
                  <a:pt x="17810" y="9620"/>
                  <a:pt x="17830" y="9654"/>
                  <a:pt x="17855" y="9662"/>
                </a:cubicBezTo>
                <a:cubicBezTo>
                  <a:pt x="17936" y="9690"/>
                  <a:pt x="17971" y="9681"/>
                  <a:pt x="17906" y="9649"/>
                </a:cubicBezTo>
                <a:cubicBezTo>
                  <a:pt x="17871" y="9632"/>
                  <a:pt x="17852" y="9605"/>
                  <a:pt x="17863" y="9591"/>
                </a:cubicBezTo>
                <a:cubicBezTo>
                  <a:pt x="17873" y="9576"/>
                  <a:pt x="17867" y="9556"/>
                  <a:pt x="17847" y="9546"/>
                </a:cubicBezTo>
                <a:close/>
                <a:moveTo>
                  <a:pt x="20075" y="9666"/>
                </a:moveTo>
                <a:cubicBezTo>
                  <a:pt x="20064" y="9669"/>
                  <a:pt x="20056" y="9674"/>
                  <a:pt x="20050" y="9682"/>
                </a:cubicBezTo>
                <a:cubicBezTo>
                  <a:pt x="20037" y="9699"/>
                  <a:pt x="20052" y="9714"/>
                  <a:pt x="20082" y="9714"/>
                </a:cubicBezTo>
                <a:cubicBezTo>
                  <a:pt x="20145" y="9714"/>
                  <a:pt x="20155" y="9695"/>
                  <a:pt x="20106" y="9669"/>
                </a:cubicBezTo>
                <a:cubicBezTo>
                  <a:pt x="20096" y="9664"/>
                  <a:pt x="20085" y="9664"/>
                  <a:pt x="20075" y="9666"/>
                </a:cubicBezTo>
                <a:close/>
                <a:moveTo>
                  <a:pt x="18214" y="9694"/>
                </a:moveTo>
                <a:cubicBezTo>
                  <a:pt x="18207" y="9697"/>
                  <a:pt x="18204" y="9703"/>
                  <a:pt x="18204" y="9711"/>
                </a:cubicBezTo>
                <a:cubicBezTo>
                  <a:pt x="18204" y="9729"/>
                  <a:pt x="18220" y="9745"/>
                  <a:pt x="18240" y="9745"/>
                </a:cubicBezTo>
                <a:cubicBezTo>
                  <a:pt x="18260" y="9745"/>
                  <a:pt x="18276" y="9739"/>
                  <a:pt x="18276" y="9731"/>
                </a:cubicBezTo>
                <a:cubicBezTo>
                  <a:pt x="18276" y="9724"/>
                  <a:pt x="18260" y="9709"/>
                  <a:pt x="18240" y="9698"/>
                </a:cubicBezTo>
                <a:cubicBezTo>
                  <a:pt x="18230" y="9693"/>
                  <a:pt x="18220" y="9692"/>
                  <a:pt x="18214" y="9694"/>
                </a:cubicBezTo>
                <a:close/>
                <a:moveTo>
                  <a:pt x="520" y="9734"/>
                </a:moveTo>
                <a:cubicBezTo>
                  <a:pt x="501" y="9732"/>
                  <a:pt x="478" y="9731"/>
                  <a:pt x="454" y="9735"/>
                </a:cubicBezTo>
                <a:lnTo>
                  <a:pt x="353" y="9751"/>
                </a:lnTo>
                <a:lnTo>
                  <a:pt x="435" y="9791"/>
                </a:lnTo>
                <a:cubicBezTo>
                  <a:pt x="537" y="9839"/>
                  <a:pt x="563" y="9842"/>
                  <a:pt x="586" y="9811"/>
                </a:cubicBezTo>
                <a:cubicBezTo>
                  <a:pt x="613" y="9773"/>
                  <a:pt x="580" y="9741"/>
                  <a:pt x="520" y="9734"/>
                </a:cubicBezTo>
                <a:close/>
                <a:moveTo>
                  <a:pt x="2445" y="9879"/>
                </a:moveTo>
                <a:cubicBezTo>
                  <a:pt x="2441" y="9882"/>
                  <a:pt x="2440" y="9891"/>
                  <a:pt x="2439" y="9909"/>
                </a:cubicBezTo>
                <a:cubicBezTo>
                  <a:pt x="2437" y="9941"/>
                  <a:pt x="2444" y="9960"/>
                  <a:pt x="2456" y="9950"/>
                </a:cubicBezTo>
                <a:cubicBezTo>
                  <a:pt x="2468" y="9940"/>
                  <a:pt x="2469" y="9914"/>
                  <a:pt x="2459" y="9892"/>
                </a:cubicBezTo>
                <a:cubicBezTo>
                  <a:pt x="2453" y="9880"/>
                  <a:pt x="2449" y="9875"/>
                  <a:pt x="2445" y="9879"/>
                </a:cubicBezTo>
                <a:close/>
                <a:moveTo>
                  <a:pt x="21182" y="10204"/>
                </a:moveTo>
                <a:cubicBezTo>
                  <a:pt x="21162" y="10208"/>
                  <a:pt x="21138" y="10216"/>
                  <a:pt x="21109" y="10232"/>
                </a:cubicBezTo>
                <a:cubicBezTo>
                  <a:pt x="21066" y="10255"/>
                  <a:pt x="21066" y="10268"/>
                  <a:pt x="21104" y="10308"/>
                </a:cubicBezTo>
                <a:cubicBezTo>
                  <a:pt x="21164" y="10370"/>
                  <a:pt x="21201" y="10368"/>
                  <a:pt x="21229" y="10307"/>
                </a:cubicBezTo>
                <a:cubicBezTo>
                  <a:pt x="21264" y="10229"/>
                  <a:pt x="21243" y="10192"/>
                  <a:pt x="21182" y="10204"/>
                </a:cubicBezTo>
                <a:close/>
                <a:moveTo>
                  <a:pt x="4904" y="10300"/>
                </a:moveTo>
                <a:cubicBezTo>
                  <a:pt x="4886" y="10296"/>
                  <a:pt x="4867" y="10303"/>
                  <a:pt x="4836" y="10319"/>
                </a:cubicBezTo>
                <a:cubicBezTo>
                  <a:pt x="4834" y="10320"/>
                  <a:pt x="4833" y="10320"/>
                  <a:pt x="4831" y="10320"/>
                </a:cubicBezTo>
                <a:cubicBezTo>
                  <a:pt x="4860" y="10339"/>
                  <a:pt x="4907" y="10351"/>
                  <a:pt x="4946" y="10340"/>
                </a:cubicBezTo>
                <a:cubicBezTo>
                  <a:pt x="4949" y="10340"/>
                  <a:pt x="4951" y="10341"/>
                  <a:pt x="4954" y="10340"/>
                </a:cubicBezTo>
                <a:cubicBezTo>
                  <a:pt x="4936" y="10320"/>
                  <a:pt x="4919" y="10304"/>
                  <a:pt x="4904" y="10300"/>
                </a:cubicBezTo>
                <a:close/>
                <a:moveTo>
                  <a:pt x="20927" y="10417"/>
                </a:moveTo>
                <a:cubicBezTo>
                  <a:pt x="20926" y="10416"/>
                  <a:pt x="20911" y="10425"/>
                  <a:pt x="20882" y="10444"/>
                </a:cubicBezTo>
                <a:cubicBezTo>
                  <a:pt x="20848" y="10467"/>
                  <a:pt x="20820" y="10492"/>
                  <a:pt x="20820" y="10498"/>
                </a:cubicBezTo>
                <a:cubicBezTo>
                  <a:pt x="20820" y="10523"/>
                  <a:pt x="20849" y="10507"/>
                  <a:pt x="20896" y="10456"/>
                </a:cubicBezTo>
                <a:cubicBezTo>
                  <a:pt x="20919" y="10431"/>
                  <a:pt x="20929" y="10419"/>
                  <a:pt x="20927" y="10417"/>
                </a:cubicBezTo>
                <a:close/>
                <a:moveTo>
                  <a:pt x="3298" y="10664"/>
                </a:moveTo>
                <a:cubicBezTo>
                  <a:pt x="3280" y="10661"/>
                  <a:pt x="3258" y="10670"/>
                  <a:pt x="3242" y="10692"/>
                </a:cubicBezTo>
                <a:cubicBezTo>
                  <a:pt x="3230" y="10708"/>
                  <a:pt x="3193" y="10712"/>
                  <a:pt x="3160" y="10702"/>
                </a:cubicBezTo>
                <a:cubicBezTo>
                  <a:pt x="3110" y="10688"/>
                  <a:pt x="3113" y="10694"/>
                  <a:pt x="3169" y="10732"/>
                </a:cubicBezTo>
                <a:cubicBezTo>
                  <a:pt x="3247" y="10784"/>
                  <a:pt x="3330" y="10770"/>
                  <a:pt x="3330" y="10705"/>
                </a:cubicBezTo>
                <a:cubicBezTo>
                  <a:pt x="3330" y="10681"/>
                  <a:pt x="3316" y="10667"/>
                  <a:pt x="3298" y="10664"/>
                </a:cubicBezTo>
                <a:close/>
                <a:moveTo>
                  <a:pt x="3236" y="10854"/>
                </a:moveTo>
                <a:cubicBezTo>
                  <a:pt x="3231" y="10855"/>
                  <a:pt x="3236" y="10866"/>
                  <a:pt x="3245" y="10887"/>
                </a:cubicBezTo>
                <a:cubicBezTo>
                  <a:pt x="3257" y="10915"/>
                  <a:pt x="3280" y="10937"/>
                  <a:pt x="3298" y="10937"/>
                </a:cubicBezTo>
                <a:cubicBezTo>
                  <a:pt x="3344" y="10937"/>
                  <a:pt x="3338" y="10920"/>
                  <a:pt x="3276" y="10876"/>
                </a:cubicBezTo>
                <a:cubicBezTo>
                  <a:pt x="3253" y="10860"/>
                  <a:pt x="3240" y="10852"/>
                  <a:pt x="3236" y="10854"/>
                </a:cubicBezTo>
                <a:close/>
                <a:moveTo>
                  <a:pt x="2972" y="10920"/>
                </a:moveTo>
                <a:cubicBezTo>
                  <a:pt x="2970" y="10922"/>
                  <a:pt x="2970" y="10927"/>
                  <a:pt x="2969" y="10928"/>
                </a:cubicBezTo>
                <a:cubicBezTo>
                  <a:pt x="2939" y="10959"/>
                  <a:pt x="2939" y="10980"/>
                  <a:pt x="2973" y="11016"/>
                </a:cubicBezTo>
                <a:cubicBezTo>
                  <a:pt x="2999" y="10995"/>
                  <a:pt x="3003" y="10954"/>
                  <a:pt x="2972" y="10920"/>
                </a:cubicBezTo>
                <a:close/>
                <a:moveTo>
                  <a:pt x="2417" y="11091"/>
                </a:moveTo>
                <a:cubicBezTo>
                  <a:pt x="2388" y="11091"/>
                  <a:pt x="2363" y="11104"/>
                  <a:pt x="2363" y="11120"/>
                </a:cubicBezTo>
                <a:cubicBezTo>
                  <a:pt x="2363" y="11137"/>
                  <a:pt x="2388" y="11143"/>
                  <a:pt x="2417" y="11134"/>
                </a:cubicBezTo>
                <a:cubicBezTo>
                  <a:pt x="2447" y="11124"/>
                  <a:pt x="2471" y="11110"/>
                  <a:pt x="2471" y="11103"/>
                </a:cubicBezTo>
                <a:cubicBezTo>
                  <a:pt x="2471" y="11097"/>
                  <a:pt x="2447" y="11091"/>
                  <a:pt x="2417" y="11091"/>
                </a:cubicBezTo>
                <a:close/>
                <a:moveTo>
                  <a:pt x="20012" y="12101"/>
                </a:moveTo>
                <a:cubicBezTo>
                  <a:pt x="19980" y="12114"/>
                  <a:pt x="19947" y="12132"/>
                  <a:pt x="19919" y="12158"/>
                </a:cubicBezTo>
                <a:cubicBezTo>
                  <a:pt x="19936" y="12179"/>
                  <a:pt x="19957" y="12164"/>
                  <a:pt x="20012" y="12101"/>
                </a:cubicBezTo>
                <a:close/>
                <a:moveTo>
                  <a:pt x="13616" y="12300"/>
                </a:moveTo>
                <a:cubicBezTo>
                  <a:pt x="13595" y="12310"/>
                  <a:pt x="13589" y="12332"/>
                  <a:pt x="13600" y="12348"/>
                </a:cubicBezTo>
                <a:cubicBezTo>
                  <a:pt x="13631" y="12390"/>
                  <a:pt x="13653" y="12383"/>
                  <a:pt x="13653" y="12329"/>
                </a:cubicBezTo>
                <a:cubicBezTo>
                  <a:pt x="13653" y="12303"/>
                  <a:pt x="13636" y="12289"/>
                  <a:pt x="13616" y="12300"/>
                </a:cubicBezTo>
                <a:close/>
                <a:moveTo>
                  <a:pt x="16610" y="13791"/>
                </a:moveTo>
                <a:cubicBezTo>
                  <a:pt x="16608" y="13796"/>
                  <a:pt x="16584" y="13824"/>
                  <a:pt x="16558" y="13853"/>
                </a:cubicBezTo>
                <a:cubicBezTo>
                  <a:pt x="16516" y="13900"/>
                  <a:pt x="16520" y="13906"/>
                  <a:pt x="16583" y="13906"/>
                </a:cubicBezTo>
                <a:cubicBezTo>
                  <a:pt x="16685" y="13906"/>
                  <a:pt x="16755" y="13829"/>
                  <a:pt x="16676" y="13803"/>
                </a:cubicBezTo>
                <a:cubicBezTo>
                  <a:pt x="16643" y="13792"/>
                  <a:pt x="16613" y="13786"/>
                  <a:pt x="16610" y="13791"/>
                </a:cubicBezTo>
                <a:close/>
                <a:moveTo>
                  <a:pt x="16095" y="13958"/>
                </a:moveTo>
                <a:cubicBezTo>
                  <a:pt x="16084" y="13960"/>
                  <a:pt x="16091" y="13979"/>
                  <a:pt x="16124" y="14013"/>
                </a:cubicBezTo>
                <a:cubicBezTo>
                  <a:pt x="16149" y="14038"/>
                  <a:pt x="16183" y="14060"/>
                  <a:pt x="16200" y="14060"/>
                </a:cubicBezTo>
                <a:cubicBezTo>
                  <a:pt x="16218" y="14060"/>
                  <a:pt x="16204" y="14034"/>
                  <a:pt x="16169" y="14003"/>
                </a:cubicBezTo>
                <a:cubicBezTo>
                  <a:pt x="16132" y="13970"/>
                  <a:pt x="16105" y="13956"/>
                  <a:pt x="16095" y="13958"/>
                </a:cubicBezTo>
                <a:close/>
                <a:moveTo>
                  <a:pt x="16530" y="14040"/>
                </a:moveTo>
                <a:cubicBezTo>
                  <a:pt x="16523" y="14043"/>
                  <a:pt x="16519" y="14049"/>
                  <a:pt x="16519" y="14058"/>
                </a:cubicBezTo>
                <a:cubicBezTo>
                  <a:pt x="16519" y="14076"/>
                  <a:pt x="16535" y="14091"/>
                  <a:pt x="16555" y="14091"/>
                </a:cubicBezTo>
                <a:cubicBezTo>
                  <a:pt x="16574" y="14091"/>
                  <a:pt x="16590" y="14085"/>
                  <a:pt x="16590" y="14078"/>
                </a:cubicBezTo>
                <a:cubicBezTo>
                  <a:pt x="16590" y="14070"/>
                  <a:pt x="16574" y="14055"/>
                  <a:pt x="16555" y="14044"/>
                </a:cubicBezTo>
                <a:cubicBezTo>
                  <a:pt x="16545" y="14039"/>
                  <a:pt x="16536" y="14038"/>
                  <a:pt x="16530" y="14040"/>
                </a:cubicBezTo>
                <a:close/>
                <a:moveTo>
                  <a:pt x="16545" y="14267"/>
                </a:moveTo>
                <a:cubicBezTo>
                  <a:pt x="16544" y="14268"/>
                  <a:pt x="16541" y="14269"/>
                  <a:pt x="16539" y="14270"/>
                </a:cubicBezTo>
                <a:cubicBezTo>
                  <a:pt x="16542" y="14270"/>
                  <a:pt x="16544" y="14269"/>
                  <a:pt x="16545" y="14267"/>
                </a:cubicBezTo>
                <a:close/>
                <a:moveTo>
                  <a:pt x="17695" y="14314"/>
                </a:moveTo>
                <a:cubicBezTo>
                  <a:pt x="17666" y="14324"/>
                  <a:pt x="17675" y="14331"/>
                  <a:pt x="17717" y="14332"/>
                </a:cubicBezTo>
                <a:cubicBezTo>
                  <a:pt x="17754" y="14334"/>
                  <a:pt x="17775" y="14328"/>
                  <a:pt x="17763" y="14318"/>
                </a:cubicBezTo>
                <a:cubicBezTo>
                  <a:pt x="17751" y="14308"/>
                  <a:pt x="17721" y="14305"/>
                  <a:pt x="17695" y="14314"/>
                </a:cubicBezTo>
                <a:close/>
                <a:moveTo>
                  <a:pt x="1013" y="14529"/>
                </a:moveTo>
                <a:cubicBezTo>
                  <a:pt x="1007" y="14527"/>
                  <a:pt x="985" y="14530"/>
                  <a:pt x="948" y="14537"/>
                </a:cubicBezTo>
                <a:cubicBezTo>
                  <a:pt x="827" y="14557"/>
                  <a:pt x="770" y="14613"/>
                  <a:pt x="834" y="14647"/>
                </a:cubicBezTo>
                <a:cubicBezTo>
                  <a:pt x="859" y="14660"/>
                  <a:pt x="884" y="14648"/>
                  <a:pt x="896" y="14619"/>
                </a:cubicBezTo>
                <a:cubicBezTo>
                  <a:pt x="908" y="14591"/>
                  <a:pt x="948" y="14557"/>
                  <a:pt x="986" y="14543"/>
                </a:cubicBezTo>
                <a:cubicBezTo>
                  <a:pt x="1010" y="14534"/>
                  <a:pt x="1019" y="14530"/>
                  <a:pt x="1013" y="14529"/>
                </a:cubicBezTo>
                <a:close/>
                <a:moveTo>
                  <a:pt x="18833" y="14948"/>
                </a:moveTo>
                <a:cubicBezTo>
                  <a:pt x="18825" y="14948"/>
                  <a:pt x="18807" y="14962"/>
                  <a:pt x="18795" y="14978"/>
                </a:cubicBezTo>
                <a:cubicBezTo>
                  <a:pt x="18782" y="14995"/>
                  <a:pt x="18789" y="15009"/>
                  <a:pt x="18810" y="15009"/>
                </a:cubicBezTo>
                <a:cubicBezTo>
                  <a:pt x="18831" y="15009"/>
                  <a:pt x="18849" y="14995"/>
                  <a:pt x="18849" y="14978"/>
                </a:cubicBezTo>
                <a:cubicBezTo>
                  <a:pt x="18849" y="14962"/>
                  <a:pt x="18842" y="14948"/>
                  <a:pt x="18833" y="14948"/>
                </a:cubicBezTo>
                <a:close/>
                <a:moveTo>
                  <a:pt x="17720" y="15063"/>
                </a:moveTo>
                <a:lnTo>
                  <a:pt x="17786" y="15126"/>
                </a:lnTo>
                <a:cubicBezTo>
                  <a:pt x="17840" y="15177"/>
                  <a:pt x="17845" y="15220"/>
                  <a:pt x="17816" y="15246"/>
                </a:cubicBezTo>
                <a:cubicBezTo>
                  <a:pt x="17856" y="15267"/>
                  <a:pt x="17908" y="15284"/>
                  <a:pt x="17962" y="15296"/>
                </a:cubicBezTo>
                <a:cubicBezTo>
                  <a:pt x="17967" y="15193"/>
                  <a:pt x="17953" y="15174"/>
                  <a:pt x="17845" y="15123"/>
                </a:cubicBezTo>
                <a:lnTo>
                  <a:pt x="17720" y="15063"/>
                </a:lnTo>
                <a:close/>
                <a:moveTo>
                  <a:pt x="18858" y="15104"/>
                </a:moveTo>
                <a:cubicBezTo>
                  <a:pt x="18855" y="15107"/>
                  <a:pt x="18859" y="15118"/>
                  <a:pt x="18869" y="15140"/>
                </a:cubicBezTo>
                <a:cubicBezTo>
                  <a:pt x="18883" y="15170"/>
                  <a:pt x="18903" y="15187"/>
                  <a:pt x="18914" y="15177"/>
                </a:cubicBezTo>
                <a:cubicBezTo>
                  <a:pt x="18925" y="15168"/>
                  <a:pt x="18914" y="15144"/>
                  <a:pt x="18889" y="15123"/>
                </a:cubicBezTo>
                <a:cubicBezTo>
                  <a:pt x="18872" y="15108"/>
                  <a:pt x="18861" y="15102"/>
                  <a:pt x="18858" y="15104"/>
                </a:cubicBezTo>
                <a:close/>
                <a:moveTo>
                  <a:pt x="19441" y="15289"/>
                </a:moveTo>
                <a:cubicBezTo>
                  <a:pt x="19429" y="15284"/>
                  <a:pt x="19400" y="15286"/>
                  <a:pt x="19348" y="15290"/>
                </a:cubicBezTo>
                <a:cubicBezTo>
                  <a:pt x="19262" y="15297"/>
                  <a:pt x="19228" y="15313"/>
                  <a:pt x="19236" y="15345"/>
                </a:cubicBezTo>
                <a:cubicBezTo>
                  <a:pt x="19242" y="15369"/>
                  <a:pt x="19221" y="15405"/>
                  <a:pt x="19189" y="15426"/>
                </a:cubicBezTo>
                <a:cubicBezTo>
                  <a:pt x="19164" y="15442"/>
                  <a:pt x="19149" y="15470"/>
                  <a:pt x="19146" y="15497"/>
                </a:cubicBezTo>
                <a:cubicBezTo>
                  <a:pt x="19171" y="15492"/>
                  <a:pt x="19198" y="15487"/>
                  <a:pt x="19214" y="15480"/>
                </a:cubicBezTo>
                <a:cubicBezTo>
                  <a:pt x="19273" y="15454"/>
                  <a:pt x="19343" y="15440"/>
                  <a:pt x="19371" y="15449"/>
                </a:cubicBezTo>
                <a:cubicBezTo>
                  <a:pt x="19393" y="15457"/>
                  <a:pt x="19416" y="15457"/>
                  <a:pt x="19436" y="15455"/>
                </a:cubicBezTo>
                <a:cubicBezTo>
                  <a:pt x="19397" y="15413"/>
                  <a:pt x="19391" y="15362"/>
                  <a:pt x="19428" y="15323"/>
                </a:cubicBezTo>
                <a:cubicBezTo>
                  <a:pt x="19447" y="15305"/>
                  <a:pt x="19452" y="15294"/>
                  <a:pt x="19441" y="15289"/>
                </a:cubicBezTo>
                <a:close/>
                <a:moveTo>
                  <a:pt x="19424" y="15499"/>
                </a:moveTo>
                <a:cubicBezTo>
                  <a:pt x="19403" y="15499"/>
                  <a:pt x="19386" y="15512"/>
                  <a:pt x="19386" y="15529"/>
                </a:cubicBezTo>
                <a:cubicBezTo>
                  <a:pt x="19386" y="15546"/>
                  <a:pt x="19393" y="15560"/>
                  <a:pt x="19402" y="15560"/>
                </a:cubicBezTo>
                <a:cubicBezTo>
                  <a:pt x="19411" y="15560"/>
                  <a:pt x="19427" y="15546"/>
                  <a:pt x="19439" y="15529"/>
                </a:cubicBezTo>
                <a:cubicBezTo>
                  <a:pt x="19451" y="15512"/>
                  <a:pt x="19445" y="15499"/>
                  <a:pt x="19424" y="15499"/>
                </a:cubicBezTo>
                <a:close/>
                <a:moveTo>
                  <a:pt x="18526" y="15545"/>
                </a:moveTo>
                <a:cubicBezTo>
                  <a:pt x="18510" y="15549"/>
                  <a:pt x="18490" y="15566"/>
                  <a:pt x="18461" y="15593"/>
                </a:cubicBezTo>
                <a:cubicBezTo>
                  <a:pt x="18419" y="15631"/>
                  <a:pt x="18394" y="15673"/>
                  <a:pt x="18405" y="15687"/>
                </a:cubicBezTo>
                <a:cubicBezTo>
                  <a:pt x="18434" y="15727"/>
                  <a:pt x="18474" y="15717"/>
                  <a:pt x="18537" y="15658"/>
                </a:cubicBezTo>
                <a:cubicBezTo>
                  <a:pt x="18572" y="15625"/>
                  <a:pt x="18583" y="15588"/>
                  <a:pt x="18565" y="15564"/>
                </a:cubicBezTo>
                <a:cubicBezTo>
                  <a:pt x="18553" y="15548"/>
                  <a:pt x="18542" y="15541"/>
                  <a:pt x="18526" y="15545"/>
                </a:cubicBezTo>
                <a:close/>
              </a:path>
            </a:pathLst>
          </a:custGeom>
          <a:ln w="12700">
            <a:miter lim="400000"/>
          </a:ln>
        </p:spPr>
      </p:pic>
      <p:sp>
        <p:nvSpPr>
          <p:cNvPr id="975" name="Shape 975"/>
          <p:cNvSpPr/>
          <p:nvPr/>
        </p:nvSpPr>
        <p:spPr>
          <a:xfrm>
            <a:off x="5714463" y="12409884"/>
            <a:ext cx="8028047" cy="6477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solidFill>
                  <a:srgbClr val="FFFFFF"/>
                </a:solidFill>
                <a:effectLst>
                  <a:outerShdw sx="100000" sy="100000" kx="0" ky="0" algn="b" rotWithShape="0" blurRad="38100" dist="64529" dir="2700000">
                    <a:srgbClr val="000000">
                      <a:alpha val="48275"/>
                    </a:srgbClr>
                  </a:outerShdw>
                </a:effectLst>
                <a:latin typeface="+mn-lt"/>
                <a:ea typeface="+mn-ea"/>
                <a:cs typeface="+mn-cs"/>
                <a:sym typeface="Helvetica Neue Light"/>
              </a:defRPr>
            </a:lvl1pPr>
          </a:lstStyle>
          <a:p>
            <a:pPr/>
            <a:r>
              <a:t>David Graef - Princípios del Estudio Bíblico</a:t>
            </a:r>
          </a:p>
        </p:txBody>
      </p:sp>
      <p:sp>
        <p:nvSpPr>
          <p:cNvPr id="976" name="Shape 976"/>
          <p:cNvSpPr/>
          <p:nvPr/>
        </p:nvSpPr>
        <p:spPr>
          <a:xfrm>
            <a:off x="3049578" y="1140420"/>
            <a:ext cx="18270142" cy="11303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b="1" sz="6600">
                <a:solidFill>
                  <a:srgbClr val="FFFFFF"/>
                </a:solidFill>
                <a:latin typeface="Arial"/>
                <a:ea typeface="Arial"/>
                <a:cs typeface="Arial"/>
                <a:sym typeface="Arial"/>
              </a:defRPr>
            </a:lvl1pPr>
          </a:lstStyle>
          <a:p>
            <a:pPr>
              <a:defRPr b="0">
                <a:latin typeface="+mj-lt"/>
                <a:ea typeface="+mj-ea"/>
                <a:cs typeface="+mj-cs"/>
                <a:sym typeface="Gill Sans"/>
              </a:defRPr>
            </a:pPr>
            <a:r>
              <a:rPr b="1">
                <a:latin typeface="Arial"/>
                <a:ea typeface="Arial"/>
                <a:cs typeface="Arial"/>
                <a:sym typeface="Arial"/>
              </a:rPr>
              <a:t>4 Problemas com a interpretação subjetiva</a:t>
            </a:r>
          </a:p>
        </p:txBody>
      </p:sp>
      <p:pic>
        <p:nvPicPr>
          <p:cNvPr id="977"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79" name="Shape 979"/>
          <p:cNvSpPr/>
          <p:nvPr/>
        </p:nvSpPr>
        <p:spPr>
          <a:xfrm>
            <a:off x="3048000" y="1017984"/>
            <a:ext cx="18288000" cy="11983641"/>
          </a:xfrm>
          <a:prstGeom prst="rect">
            <a:avLst/>
          </a:prstGeom>
          <a:solidFill>
            <a:srgbClr val="004242">
              <a:alpha val="51000"/>
            </a:srgbClr>
          </a:soli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980" name="Shape 980"/>
          <p:cNvSpPr/>
          <p:nvPr/>
        </p:nvSpPr>
        <p:spPr>
          <a:xfrm>
            <a:off x="7163593" y="4732734"/>
            <a:ext cx="13654486" cy="3357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84" y="0"/>
                </a:moveTo>
                <a:cubicBezTo>
                  <a:pt x="2472" y="0"/>
                  <a:pt x="2219" y="1029"/>
                  <a:pt x="2219" y="2298"/>
                </a:cubicBezTo>
                <a:lnTo>
                  <a:pt x="2219" y="18342"/>
                </a:lnTo>
                <a:lnTo>
                  <a:pt x="0" y="20311"/>
                </a:lnTo>
                <a:lnTo>
                  <a:pt x="2332" y="20663"/>
                </a:lnTo>
                <a:cubicBezTo>
                  <a:pt x="2435" y="21228"/>
                  <a:pt x="2598" y="21600"/>
                  <a:pt x="2784" y="21600"/>
                </a:cubicBezTo>
                <a:lnTo>
                  <a:pt x="21035" y="21600"/>
                </a:lnTo>
                <a:cubicBezTo>
                  <a:pt x="21347" y="21600"/>
                  <a:pt x="21600" y="20571"/>
                  <a:pt x="21600" y="19302"/>
                </a:cubicBezTo>
                <a:lnTo>
                  <a:pt x="21600" y="2298"/>
                </a:lnTo>
                <a:cubicBezTo>
                  <a:pt x="21600" y="1029"/>
                  <a:pt x="21347" y="0"/>
                  <a:pt x="21035" y="0"/>
                </a:cubicBezTo>
                <a:lnTo>
                  <a:pt x="2784" y="0"/>
                </a:lnTo>
                <a:close/>
              </a:path>
            </a:pathLst>
          </a:custGeom>
          <a:solidFill>
            <a:srgbClr val="FFFFFF"/>
          </a:soli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lgn="ctr" defTabSz="821531">
              <a:defRPr sz="5000">
                <a:solidFill>
                  <a:srgbClr val="FFFFFF"/>
                </a:solidFill>
                <a:effectLst>
                  <a:outerShdw sx="100000" sy="100000" kx="0" ky="0" algn="b" rotWithShape="0" blurRad="38100" dist="64529" dir="2700000">
                    <a:srgbClr val="000000">
                      <a:alpha val="48275"/>
                    </a:srgbClr>
                  </a:outerShdw>
                </a:effectLst>
                <a:latin typeface="+mn-lt"/>
                <a:ea typeface="+mn-ea"/>
                <a:cs typeface="+mn-cs"/>
                <a:sym typeface="Helvetica Neue Light"/>
              </a:defRPr>
            </a:pPr>
          </a:p>
        </p:txBody>
      </p:sp>
      <p:sp>
        <p:nvSpPr>
          <p:cNvPr id="981" name="Shape 981"/>
          <p:cNvSpPr/>
          <p:nvPr/>
        </p:nvSpPr>
        <p:spPr>
          <a:xfrm>
            <a:off x="9141055" y="5473898"/>
            <a:ext cx="11215688" cy="16787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marL="81280" marR="81280" defTabSz="1821656">
              <a:defRPr sz="5000">
                <a:uFill>
                  <a:solidFill>
                    <a:srgbClr val="000000"/>
                  </a:solidFill>
                </a:uFill>
                <a:latin typeface="Helvetica Light"/>
                <a:ea typeface="Helvetica Light"/>
                <a:cs typeface="Helvetica Light"/>
                <a:sym typeface="Helvetica Light"/>
              </a:defRPr>
            </a:lvl1pPr>
          </a:lstStyle>
          <a:p>
            <a:pPr/>
            <a:r>
              <a:t>#3.  A interpretação original fica ignorada.</a:t>
            </a:r>
          </a:p>
        </p:txBody>
      </p:sp>
      <p:pic>
        <p:nvPicPr>
          <p:cNvPr id="982" name="Image_9.jpg"/>
          <p:cNvPicPr>
            <a:picLocks noChangeAspect="1"/>
          </p:cNvPicPr>
          <p:nvPr/>
        </p:nvPicPr>
        <p:blipFill>
          <a:blip r:embed="rId2">
            <a:extLst/>
          </a:blip>
          <a:srcRect l="38999" t="8025" r="8771" b="84"/>
          <a:stretch>
            <a:fillRect/>
          </a:stretch>
        </p:blipFill>
        <p:spPr>
          <a:xfrm>
            <a:off x="3056876" y="6590341"/>
            <a:ext cx="5518548" cy="64615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36" y="0"/>
                </a:moveTo>
                <a:cubicBezTo>
                  <a:pt x="9835" y="3"/>
                  <a:pt x="9832" y="5"/>
                  <a:pt x="9836" y="11"/>
                </a:cubicBezTo>
                <a:cubicBezTo>
                  <a:pt x="9848" y="27"/>
                  <a:pt x="9873" y="41"/>
                  <a:pt x="9892" y="41"/>
                </a:cubicBezTo>
                <a:cubicBezTo>
                  <a:pt x="9944" y="41"/>
                  <a:pt x="9931" y="20"/>
                  <a:pt x="9869" y="0"/>
                </a:cubicBezTo>
                <a:lnTo>
                  <a:pt x="9836" y="0"/>
                </a:lnTo>
                <a:close/>
                <a:moveTo>
                  <a:pt x="19779" y="0"/>
                </a:moveTo>
                <a:cubicBezTo>
                  <a:pt x="19774" y="4"/>
                  <a:pt x="19766" y="6"/>
                  <a:pt x="19762" y="11"/>
                </a:cubicBezTo>
                <a:cubicBezTo>
                  <a:pt x="19750" y="27"/>
                  <a:pt x="19751" y="56"/>
                  <a:pt x="19764" y="74"/>
                </a:cubicBezTo>
                <a:cubicBezTo>
                  <a:pt x="19779" y="95"/>
                  <a:pt x="19804" y="88"/>
                  <a:pt x="19832" y="54"/>
                </a:cubicBezTo>
                <a:cubicBezTo>
                  <a:pt x="19860" y="22"/>
                  <a:pt x="19895" y="11"/>
                  <a:pt x="19924" y="27"/>
                </a:cubicBezTo>
                <a:cubicBezTo>
                  <a:pt x="19955" y="43"/>
                  <a:pt x="19963" y="39"/>
                  <a:pt x="19946" y="16"/>
                </a:cubicBezTo>
                <a:cubicBezTo>
                  <a:pt x="19941" y="9"/>
                  <a:pt x="19930" y="5"/>
                  <a:pt x="19921" y="0"/>
                </a:cubicBezTo>
                <a:lnTo>
                  <a:pt x="19779" y="0"/>
                </a:lnTo>
                <a:close/>
                <a:moveTo>
                  <a:pt x="10751" y="216"/>
                </a:moveTo>
                <a:cubicBezTo>
                  <a:pt x="10746" y="216"/>
                  <a:pt x="10739" y="220"/>
                  <a:pt x="10731" y="226"/>
                </a:cubicBezTo>
                <a:cubicBezTo>
                  <a:pt x="10724" y="230"/>
                  <a:pt x="10718" y="231"/>
                  <a:pt x="10711" y="233"/>
                </a:cubicBezTo>
                <a:cubicBezTo>
                  <a:pt x="10732" y="237"/>
                  <a:pt x="10751" y="243"/>
                  <a:pt x="10767" y="251"/>
                </a:cubicBezTo>
                <a:cubicBezTo>
                  <a:pt x="10764" y="234"/>
                  <a:pt x="10760" y="217"/>
                  <a:pt x="10751" y="216"/>
                </a:cubicBezTo>
                <a:close/>
                <a:moveTo>
                  <a:pt x="10886" y="296"/>
                </a:moveTo>
                <a:cubicBezTo>
                  <a:pt x="10858" y="306"/>
                  <a:pt x="10866" y="313"/>
                  <a:pt x="10908" y="314"/>
                </a:cubicBezTo>
                <a:cubicBezTo>
                  <a:pt x="10946" y="316"/>
                  <a:pt x="10966" y="309"/>
                  <a:pt x="10955" y="299"/>
                </a:cubicBezTo>
                <a:cubicBezTo>
                  <a:pt x="10943" y="288"/>
                  <a:pt x="10912" y="287"/>
                  <a:pt x="10886" y="296"/>
                </a:cubicBezTo>
                <a:close/>
                <a:moveTo>
                  <a:pt x="9558" y="333"/>
                </a:moveTo>
                <a:cubicBezTo>
                  <a:pt x="9545" y="334"/>
                  <a:pt x="9532" y="345"/>
                  <a:pt x="9511" y="369"/>
                </a:cubicBezTo>
                <a:cubicBezTo>
                  <a:pt x="9476" y="410"/>
                  <a:pt x="9456" y="415"/>
                  <a:pt x="9417" y="387"/>
                </a:cubicBezTo>
                <a:cubicBezTo>
                  <a:pt x="9373" y="356"/>
                  <a:pt x="9262" y="346"/>
                  <a:pt x="8873" y="341"/>
                </a:cubicBezTo>
                <a:cubicBezTo>
                  <a:pt x="8816" y="340"/>
                  <a:pt x="8756" y="360"/>
                  <a:pt x="8739" y="385"/>
                </a:cubicBezTo>
                <a:cubicBezTo>
                  <a:pt x="8717" y="419"/>
                  <a:pt x="8661" y="427"/>
                  <a:pt x="8516" y="418"/>
                </a:cubicBezTo>
                <a:cubicBezTo>
                  <a:pt x="8365" y="408"/>
                  <a:pt x="8294" y="420"/>
                  <a:pt x="8193" y="471"/>
                </a:cubicBezTo>
                <a:cubicBezTo>
                  <a:pt x="8121" y="507"/>
                  <a:pt x="8044" y="530"/>
                  <a:pt x="8019" y="523"/>
                </a:cubicBezTo>
                <a:cubicBezTo>
                  <a:pt x="7994" y="515"/>
                  <a:pt x="7942" y="531"/>
                  <a:pt x="7907" y="557"/>
                </a:cubicBezTo>
                <a:cubicBezTo>
                  <a:pt x="7856" y="595"/>
                  <a:pt x="7829" y="597"/>
                  <a:pt x="7776" y="569"/>
                </a:cubicBezTo>
                <a:cubicBezTo>
                  <a:pt x="7725" y="542"/>
                  <a:pt x="7700" y="543"/>
                  <a:pt x="7669" y="574"/>
                </a:cubicBezTo>
                <a:cubicBezTo>
                  <a:pt x="7647" y="597"/>
                  <a:pt x="7587" y="609"/>
                  <a:pt x="7532" y="602"/>
                </a:cubicBezTo>
                <a:cubicBezTo>
                  <a:pt x="7478" y="595"/>
                  <a:pt x="7359" y="586"/>
                  <a:pt x="7267" y="582"/>
                </a:cubicBezTo>
                <a:cubicBezTo>
                  <a:pt x="7133" y="577"/>
                  <a:pt x="7107" y="585"/>
                  <a:pt x="7138" y="617"/>
                </a:cubicBezTo>
                <a:cubicBezTo>
                  <a:pt x="7198" y="678"/>
                  <a:pt x="7113" y="740"/>
                  <a:pt x="7029" y="695"/>
                </a:cubicBezTo>
                <a:cubicBezTo>
                  <a:pt x="6936" y="645"/>
                  <a:pt x="6773" y="671"/>
                  <a:pt x="6712" y="744"/>
                </a:cubicBezTo>
                <a:cubicBezTo>
                  <a:pt x="6683" y="780"/>
                  <a:pt x="6645" y="801"/>
                  <a:pt x="6628" y="792"/>
                </a:cubicBezTo>
                <a:cubicBezTo>
                  <a:pt x="6611" y="783"/>
                  <a:pt x="6587" y="789"/>
                  <a:pt x="6574" y="807"/>
                </a:cubicBezTo>
                <a:cubicBezTo>
                  <a:pt x="6561" y="824"/>
                  <a:pt x="6537" y="831"/>
                  <a:pt x="6520" y="821"/>
                </a:cubicBezTo>
                <a:cubicBezTo>
                  <a:pt x="6502" y="812"/>
                  <a:pt x="6476" y="840"/>
                  <a:pt x="6464" y="884"/>
                </a:cubicBezTo>
                <a:cubicBezTo>
                  <a:pt x="6443" y="954"/>
                  <a:pt x="6336" y="1032"/>
                  <a:pt x="6257" y="1035"/>
                </a:cubicBezTo>
                <a:cubicBezTo>
                  <a:pt x="6241" y="1035"/>
                  <a:pt x="6205" y="1064"/>
                  <a:pt x="6176" y="1097"/>
                </a:cubicBezTo>
                <a:cubicBezTo>
                  <a:pt x="6147" y="1131"/>
                  <a:pt x="6109" y="1158"/>
                  <a:pt x="6092" y="1158"/>
                </a:cubicBezTo>
                <a:cubicBezTo>
                  <a:pt x="6075" y="1158"/>
                  <a:pt x="6019" y="1199"/>
                  <a:pt x="5967" y="1247"/>
                </a:cubicBezTo>
                <a:cubicBezTo>
                  <a:pt x="5896" y="1313"/>
                  <a:pt x="5860" y="1326"/>
                  <a:pt x="5830" y="1300"/>
                </a:cubicBezTo>
                <a:cubicBezTo>
                  <a:pt x="5808" y="1281"/>
                  <a:pt x="5773" y="1266"/>
                  <a:pt x="5754" y="1266"/>
                </a:cubicBezTo>
                <a:cubicBezTo>
                  <a:pt x="5734" y="1266"/>
                  <a:pt x="5750" y="1285"/>
                  <a:pt x="5788" y="1309"/>
                </a:cubicBezTo>
                <a:cubicBezTo>
                  <a:pt x="5844" y="1345"/>
                  <a:pt x="5849" y="1361"/>
                  <a:pt x="5813" y="1392"/>
                </a:cubicBezTo>
                <a:cubicBezTo>
                  <a:pt x="5788" y="1413"/>
                  <a:pt x="5768" y="1418"/>
                  <a:pt x="5768" y="1402"/>
                </a:cubicBezTo>
                <a:cubicBezTo>
                  <a:pt x="5768" y="1387"/>
                  <a:pt x="5743" y="1406"/>
                  <a:pt x="5712" y="1443"/>
                </a:cubicBezTo>
                <a:cubicBezTo>
                  <a:pt x="5681" y="1481"/>
                  <a:pt x="5643" y="1505"/>
                  <a:pt x="5626" y="1497"/>
                </a:cubicBezTo>
                <a:cubicBezTo>
                  <a:pt x="5600" y="1482"/>
                  <a:pt x="5546" y="1551"/>
                  <a:pt x="5538" y="1611"/>
                </a:cubicBezTo>
                <a:cubicBezTo>
                  <a:pt x="5536" y="1624"/>
                  <a:pt x="5519" y="1645"/>
                  <a:pt x="5499" y="1657"/>
                </a:cubicBezTo>
                <a:cubicBezTo>
                  <a:pt x="5479" y="1669"/>
                  <a:pt x="5438" y="1720"/>
                  <a:pt x="5409" y="1768"/>
                </a:cubicBezTo>
                <a:cubicBezTo>
                  <a:pt x="5379" y="1817"/>
                  <a:pt x="5327" y="1864"/>
                  <a:pt x="5292" y="1872"/>
                </a:cubicBezTo>
                <a:cubicBezTo>
                  <a:pt x="5258" y="1880"/>
                  <a:pt x="5239" y="1895"/>
                  <a:pt x="5249" y="1909"/>
                </a:cubicBezTo>
                <a:cubicBezTo>
                  <a:pt x="5259" y="1923"/>
                  <a:pt x="5251" y="1944"/>
                  <a:pt x="5232" y="1954"/>
                </a:cubicBezTo>
                <a:cubicBezTo>
                  <a:pt x="5183" y="1980"/>
                  <a:pt x="4944" y="2291"/>
                  <a:pt x="4944" y="2328"/>
                </a:cubicBezTo>
                <a:cubicBezTo>
                  <a:pt x="4944" y="2345"/>
                  <a:pt x="4906" y="2394"/>
                  <a:pt x="4859" y="2437"/>
                </a:cubicBezTo>
                <a:cubicBezTo>
                  <a:pt x="4803" y="2489"/>
                  <a:pt x="4785" y="2527"/>
                  <a:pt x="4808" y="2547"/>
                </a:cubicBezTo>
                <a:cubicBezTo>
                  <a:pt x="4831" y="2567"/>
                  <a:pt x="4817" y="2588"/>
                  <a:pt x="4767" y="2611"/>
                </a:cubicBezTo>
                <a:cubicBezTo>
                  <a:pt x="4726" y="2630"/>
                  <a:pt x="4693" y="2672"/>
                  <a:pt x="4693" y="2705"/>
                </a:cubicBezTo>
                <a:cubicBezTo>
                  <a:pt x="4693" y="2760"/>
                  <a:pt x="4471" y="3143"/>
                  <a:pt x="4404" y="3205"/>
                </a:cubicBezTo>
                <a:cubicBezTo>
                  <a:pt x="4388" y="3220"/>
                  <a:pt x="4399" y="3264"/>
                  <a:pt x="4429" y="3302"/>
                </a:cubicBezTo>
                <a:cubicBezTo>
                  <a:pt x="4464" y="3349"/>
                  <a:pt x="4470" y="3379"/>
                  <a:pt x="4444" y="3392"/>
                </a:cubicBezTo>
                <a:cubicBezTo>
                  <a:pt x="4423" y="3403"/>
                  <a:pt x="4405" y="3445"/>
                  <a:pt x="4405" y="3485"/>
                </a:cubicBezTo>
                <a:cubicBezTo>
                  <a:pt x="4405" y="3525"/>
                  <a:pt x="4389" y="3567"/>
                  <a:pt x="4368" y="3578"/>
                </a:cubicBezTo>
                <a:cubicBezTo>
                  <a:pt x="4347" y="3589"/>
                  <a:pt x="4338" y="3619"/>
                  <a:pt x="4350" y="3644"/>
                </a:cubicBezTo>
                <a:cubicBezTo>
                  <a:pt x="4361" y="3670"/>
                  <a:pt x="4353" y="3710"/>
                  <a:pt x="4331" y="3733"/>
                </a:cubicBezTo>
                <a:cubicBezTo>
                  <a:pt x="4308" y="3756"/>
                  <a:pt x="4302" y="3776"/>
                  <a:pt x="4317" y="3776"/>
                </a:cubicBezTo>
                <a:cubicBezTo>
                  <a:pt x="4332" y="3776"/>
                  <a:pt x="4324" y="3794"/>
                  <a:pt x="4301" y="3818"/>
                </a:cubicBezTo>
                <a:cubicBezTo>
                  <a:pt x="4271" y="3849"/>
                  <a:pt x="4270" y="3868"/>
                  <a:pt x="4298" y="3883"/>
                </a:cubicBezTo>
                <a:cubicBezTo>
                  <a:pt x="4327" y="3898"/>
                  <a:pt x="4326" y="3914"/>
                  <a:pt x="4298" y="3943"/>
                </a:cubicBezTo>
                <a:cubicBezTo>
                  <a:pt x="4277" y="3965"/>
                  <a:pt x="4265" y="3996"/>
                  <a:pt x="4270" y="4011"/>
                </a:cubicBezTo>
                <a:cubicBezTo>
                  <a:pt x="4275" y="4025"/>
                  <a:pt x="4259" y="4067"/>
                  <a:pt x="4235" y="4103"/>
                </a:cubicBezTo>
                <a:cubicBezTo>
                  <a:pt x="4211" y="4140"/>
                  <a:pt x="4205" y="4177"/>
                  <a:pt x="4222" y="4186"/>
                </a:cubicBezTo>
                <a:cubicBezTo>
                  <a:pt x="4239" y="4195"/>
                  <a:pt x="4248" y="4247"/>
                  <a:pt x="4244" y="4302"/>
                </a:cubicBezTo>
                <a:cubicBezTo>
                  <a:pt x="4240" y="4358"/>
                  <a:pt x="4260" y="4471"/>
                  <a:pt x="4289" y="4553"/>
                </a:cubicBezTo>
                <a:cubicBezTo>
                  <a:pt x="4337" y="4693"/>
                  <a:pt x="4336" y="4707"/>
                  <a:pt x="4272" y="4762"/>
                </a:cubicBezTo>
                <a:cubicBezTo>
                  <a:pt x="4234" y="4794"/>
                  <a:pt x="4164" y="4824"/>
                  <a:pt x="4117" y="4829"/>
                </a:cubicBezTo>
                <a:cubicBezTo>
                  <a:pt x="3944" y="4849"/>
                  <a:pt x="3905" y="4876"/>
                  <a:pt x="3946" y="4953"/>
                </a:cubicBezTo>
                <a:cubicBezTo>
                  <a:pt x="3995" y="5044"/>
                  <a:pt x="4086" y="5036"/>
                  <a:pt x="4168" y="4931"/>
                </a:cubicBezTo>
                <a:cubicBezTo>
                  <a:pt x="4223" y="4861"/>
                  <a:pt x="4245" y="4853"/>
                  <a:pt x="4306" y="4881"/>
                </a:cubicBezTo>
                <a:cubicBezTo>
                  <a:pt x="4353" y="4903"/>
                  <a:pt x="4365" y="4924"/>
                  <a:pt x="4342" y="4943"/>
                </a:cubicBezTo>
                <a:cubicBezTo>
                  <a:pt x="4321" y="4961"/>
                  <a:pt x="4318" y="5018"/>
                  <a:pt x="4334" y="5079"/>
                </a:cubicBezTo>
                <a:cubicBezTo>
                  <a:pt x="4353" y="5151"/>
                  <a:pt x="4348" y="5192"/>
                  <a:pt x="4315" y="5215"/>
                </a:cubicBezTo>
                <a:cubicBezTo>
                  <a:pt x="4289" y="5234"/>
                  <a:pt x="4274" y="5295"/>
                  <a:pt x="4280" y="5357"/>
                </a:cubicBezTo>
                <a:cubicBezTo>
                  <a:pt x="4288" y="5443"/>
                  <a:pt x="4275" y="5470"/>
                  <a:pt x="4222" y="5482"/>
                </a:cubicBezTo>
                <a:cubicBezTo>
                  <a:pt x="4185" y="5490"/>
                  <a:pt x="4155" y="5516"/>
                  <a:pt x="4155" y="5540"/>
                </a:cubicBezTo>
                <a:cubicBezTo>
                  <a:pt x="4155" y="5564"/>
                  <a:pt x="4132" y="5592"/>
                  <a:pt x="4104" y="5601"/>
                </a:cubicBezTo>
                <a:cubicBezTo>
                  <a:pt x="4076" y="5611"/>
                  <a:pt x="4061" y="5636"/>
                  <a:pt x="4071" y="5660"/>
                </a:cubicBezTo>
                <a:cubicBezTo>
                  <a:pt x="4082" y="5683"/>
                  <a:pt x="4064" y="5712"/>
                  <a:pt x="4033" y="5722"/>
                </a:cubicBezTo>
                <a:cubicBezTo>
                  <a:pt x="4001" y="5732"/>
                  <a:pt x="3977" y="5761"/>
                  <a:pt x="3977" y="5786"/>
                </a:cubicBezTo>
                <a:cubicBezTo>
                  <a:pt x="3977" y="5865"/>
                  <a:pt x="3868" y="6013"/>
                  <a:pt x="3826" y="5991"/>
                </a:cubicBezTo>
                <a:cubicBezTo>
                  <a:pt x="3803" y="5979"/>
                  <a:pt x="3796" y="5984"/>
                  <a:pt x="3810" y="6003"/>
                </a:cubicBezTo>
                <a:cubicBezTo>
                  <a:pt x="3824" y="6022"/>
                  <a:pt x="3818" y="6044"/>
                  <a:pt x="3800" y="6054"/>
                </a:cubicBezTo>
                <a:cubicBezTo>
                  <a:pt x="3765" y="6072"/>
                  <a:pt x="3777" y="6369"/>
                  <a:pt x="3817" y="6489"/>
                </a:cubicBezTo>
                <a:cubicBezTo>
                  <a:pt x="3829" y="6525"/>
                  <a:pt x="3821" y="6562"/>
                  <a:pt x="3800" y="6574"/>
                </a:cubicBezTo>
                <a:cubicBezTo>
                  <a:pt x="3739" y="6606"/>
                  <a:pt x="3755" y="6749"/>
                  <a:pt x="3824" y="6794"/>
                </a:cubicBezTo>
                <a:cubicBezTo>
                  <a:pt x="3883" y="6832"/>
                  <a:pt x="3878" y="6842"/>
                  <a:pt x="3770" y="6929"/>
                </a:cubicBezTo>
                <a:cubicBezTo>
                  <a:pt x="3671" y="7010"/>
                  <a:pt x="3656" y="7038"/>
                  <a:pt x="3675" y="7122"/>
                </a:cubicBezTo>
                <a:cubicBezTo>
                  <a:pt x="3688" y="7176"/>
                  <a:pt x="3697" y="7246"/>
                  <a:pt x="3696" y="7277"/>
                </a:cubicBezTo>
                <a:cubicBezTo>
                  <a:pt x="3694" y="7308"/>
                  <a:pt x="3727" y="7371"/>
                  <a:pt x="3767" y="7418"/>
                </a:cubicBezTo>
                <a:cubicBezTo>
                  <a:pt x="3829" y="7489"/>
                  <a:pt x="3832" y="7512"/>
                  <a:pt x="3793" y="7565"/>
                </a:cubicBezTo>
                <a:cubicBezTo>
                  <a:pt x="3756" y="7617"/>
                  <a:pt x="3758" y="7639"/>
                  <a:pt x="3807" y="7703"/>
                </a:cubicBezTo>
                <a:cubicBezTo>
                  <a:pt x="3840" y="7745"/>
                  <a:pt x="3873" y="7812"/>
                  <a:pt x="3882" y="7851"/>
                </a:cubicBezTo>
                <a:cubicBezTo>
                  <a:pt x="3891" y="7891"/>
                  <a:pt x="3925" y="7975"/>
                  <a:pt x="3957" y="8038"/>
                </a:cubicBezTo>
                <a:cubicBezTo>
                  <a:pt x="3988" y="8102"/>
                  <a:pt x="4005" y="8169"/>
                  <a:pt x="3994" y="8184"/>
                </a:cubicBezTo>
                <a:cubicBezTo>
                  <a:pt x="3982" y="8200"/>
                  <a:pt x="3990" y="8241"/>
                  <a:pt x="4011" y="8275"/>
                </a:cubicBezTo>
                <a:cubicBezTo>
                  <a:pt x="4039" y="8319"/>
                  <a:pt x="4038" y="8351"/>
                  <a:pt x="4008" y="8393"/>
                </a:cubicBezTo>
                <a:cubicBezTo>
                  <a:pt x="3982" y="8427"/>
                  <a:pt x="3976" y="8473"/>
                  <a:pt x="3994" y="8508"/>
                </a:cubicBezTo>
                <a:cubicBezTo>
                  <a:pt x="4010" y="8540"/>
                  <a:pt x="4021" y="8577"/>
                  <a:pt x="4017" y="8590"/>
                </a:cubicBezTo>
                <a:cubicBezTo>
                  <a:pt x="4013" y="8604"/>
                  <a:pt x="4045" y="8639"/>
                  <a:pt x="4085" y="8667"/>
                </a:cubicBezTo>
                <a:cubicBezTo>
                  <a:pt x="4151" y="8713"/>
                  <a:pt x="4153" y="8731"/>
                  <a:pt x="4117" y="8820"/>
                </a:cubicBezTo>
                <a:cubicBezTo>
                  <a:pt x="4081" y="8906"/>
                  <a:pt x="4085" y="8929"/>
                  <a:pt x="4140" y="8980"/>
                </a:cubicBezTo>
                <a:cubicBezTo>
                  <a:pt x="4189" y="9027"/>
                  <a:pt x="4194" y="9050"/>
                  <a:pt x="4162" y="9077"/>
                </a:cubicBezTo>
                <a:cubicBezTo>
                  <a:pt x="4138" y="9097"/>
                  <a:pt x="4120" y="9140"/>
                  <a:pt x="4120" y="9173"/>
                </a:cubicBezTo>
                <a:cubicBezTo>
                  <a:pt x="4120" y="9221"/>
                  <a:pt x="4137" y="9228"/>
                  <a:pt x="4222" y="9214"/>
                </a:cubicBezTo>
                <a:cubicBezTo>
                  <a:pt x="4283" y="9203"/>
                  <a:pt x="4353" y="9213"/>
                  <a:pt x="4393" y="9238"/>
                </a:cubicBezTo>
                <a:cubicBezTo>
                  <a:pt x="4456" y="9277"/>
                  <a:pt x="4455" y="9281"/>
                  <a:pt x="4362" y="9317"/>
                </a:cubicBezTo>
                <a:cubicBezTo>
                  <a:pt x="4265" y="9355"/>
                  <a:pt x="4264" y="9357"/>
                  <a:pt x="4336" y="9400"/>
                </a:cubicBezTo>
                <a:cubicBezTo>
                  <a:pt x="4384" y="9429"/>
                  <a:pt x="4402" y="9462"/>
                  <a:pt x="4387" y="9502"/>
                </a:cubicBezTo>
                <a:cubicBezTo>
                  <a:pt x="4372" y="9541"/>
                  <a:pt x="4398" y="9594"/>
                  <a:pt x="4458" y="9656"/>
                </a:cubicBezTo>
                <a:cubicBezTo>
                  <a:pt x="4509" y="9707"/>
                  <a:pt x="4550" y="9776"/>
                  <a:pt x="4550" y="9807"/>
                </a:cubicBezTo>
                <a:cubicBezTo>
                  <a:pt x="4550" y="9818"/>
                  <a:pt x="4554" y="9827"/>
                  <a:pt x="4558" y="9837"/>
                </a:cubicBezTo>
                <a:cubicBezTo>
                  <a:pt x="4570" y="9831"/>
                  <a:pt x="4584" y="9827"/>
                  <a:pt x="4612" y="9831"/>
                </a:cubicBezTo>
                <a:cubicBezTo>
                  <a:pt x="4659" y="9836"/>
                  <a:pt x="4694" y="9824"/>
                  <a:pt x="4696" y="9800"/>
                </a:cubicBezTo>
                <a:cubicBezTo>
                  <a:pt x="4702" y="9721"/>
                  <a:pt x="4687" y="9439"/>
                  <a:pt x="4674" y="9376"/>
                </a:cubicBezTo>
                <a:cubicBezTo>
                  <a:pt x="4617" y="9445"/>
                  <a:pt x="4491" y="9352"/>
                  <a:pt x="4530" y="9266"/>
                </a:cubicBezTo>
                <a:cubicBezTo>
                  <a:pt x="4540" y="9242"/>
                  <a:pt x="4547" y="9230"/>
                  <a:pt x="4561" y="9231"/>
                </a:cubicBezTo>
                <a:cubicBezTo>
                  <a:pt x="4574" y="9233"/>
                  <a:pt x="4592" y="9247"/>
                  <a:pt x="4626" y="9276"/>
                </a:cubicBezTo>
                <a:cubicBezTo>
                  <a:pt x="4662" y="9307"/>
                  <a:pt x="4679" y="9341"/>
                  <a:pt x="4676" y="9363"/>
                </a:cubicBezTo>
                <a:cubicBezTo>
                  <a:pt x="4673" y="9326"/>
                  <a:pt x="4701" y="9278"/>
                  <a:pt x="4755" y="9235"/>
                </a:cubicBezTo>
                <a:cubicBezTo>
                  <a:pt x="4848" y="9161"/>
                  <a:pt x="4913" y="9152"/>
                  <a:pt x="4915" y="9210"/>
                </a:cubicBezTo>
                <a:cubicBezTo>
                  <a:pt x="4915" y="9226"/>
                  <a:pt x="4930" y="9264"/>
                  <a:pt x="4949" y="9295"/>
                </a:cubicBezTo>
                <a:cubicBezTo>
                  <a:pt x="4972" y="9331"/>
                  <a:pt x="4972" y="9364"/>
                  <a:pt x="4948" y="9389"/>
                </a:cubicBezTo>
                <a:cubicBezTo>
                  <a:pt x="4921" y="9416"/>
                  <a:pt x="4923" y="9444"/>
                  <a:pt x="4957" y="9486"/>
                </a:cubicBezTo>
                <a:cubicBezTo>
                  <a:pt x="5012" y="9554"/>
                  <a:pt x="5033" y="9884"/>
                  <a:pt x="4983" y="9910"/>
                </a:cubicBezTo>
                <a:cubicBezTo>
                  <a:pt x="4939" y="9934"/>
                  <a:pt x="4978" y="10060"/>
                  <a:pt x="5039" y="10091"/>
                </a:cubicBezTo>
                <a:cubicBezTo>
                  <a:pt x="5066" y="10104"/>
                  <a:pt x="5087" y="10147"/>
                  <a:pt x="5087" y="10188"/>
                </a:cubicBezTo>
                <a:cubicBezTo>
                  <a:pt x="5087" y="10228"/>
                  <a:pt x="5103" y="10269"/>
                  <a:pt x="5123" y="10279"/>
                </a:cubicBezTo>
                <a:cubicBezTo>
                  <a:pt x="5147" y="10292"/>
                  <a:pt x="5146" y="10319"/>
                  <a:pt x="5122" y="10359"/>
                </a:cubicBezTo>
                <a:cubicBezTo>
                  <a:pt x="5111" y="10375"/>
                  <a:pt x="5102" y="10385"/>
                  <a:pt x="5092" y="10395"/>
                </a:cubicBezTo>
                <a:cubicBezTo>
                  <a:pt x="5113" y="10417"/>
                  <a:pt x="5130" y="10443"/>
                  <a:pt x="5132" y="10472"/>
                </a:cubicBezTo>
                <a:cubicBezTo>
                  <a:pt x="5136" y="10509"/>
                  <a:pt x="5159" y="10541"/>
                  <a:pt x="5185" y="10541"/>
                </a:cubicBezTo>
                <a:cubicBezTo>
                  <a:pt x="5262" y="10541"/>
                  <a:pt x="5279" y="10626"/>
                  <a:pt x="5218" y="10705"/>
                </a:cubicBezTo>
                <a:cubicBezTo>
                  <a:pt x="5171" y="10766"/>
                  <a:pt x="5170" y="10782"/>
                  <a:pt x="5212" y="10795"/>
                </a:cubicBezTo>
                <a:cubicBezTo>
                  <a:pt x="5244" y="10806"/>
                  <a:pt x="5253" y="10837"/>
                  <a:pt x="5240" y="10883"/>
                </a:cubicBezTo>
                <a:cubicBezTo>
                  <a:pt x="5221" y="10943"/>
                  <a:pt x="5226" y="10948"/>
                  <a:pt x="5272" y="10916"/>
                </a:cubicBezTo>
                <a:cubicBezTo>
                  <a:pt x="5315" y="10886"/>
                  <a:pt x="5339" y="10886"/>
                  <a:pt x="5392" y="10919"/>
                </a:cubicBezTo>
                <a:cubicBezTo>
                  <a:pt x="5455" y="10958"/>
                  <a:pt x="5455" y="10963"/>
                  <a:pt x="5361" y="11043"/>
                </a:cubicBezTo>
                <a:cubicBezTo>
                  <a:pt x="5303" y="11092"/>
                  <a:pt x="5269" y="11148"/>
                  <a:pt x="5282" y="11175"/>
                </a:cubicBezTo>
                <a:cubicBezTo>
                  <a:pt x="5298" y="11212"/>
                  <a:pt x="5314" y="11213"/>
                  <a:pt x="5356" y="11183"/>
                </a:cubicBezTo>
                <a:cubicBezTo>
                  <a:pt x="5399" y="11153"/>
                  <a:pt x="5412" y="11154"/>
                  <a:pt x="5429" y="11192"/>
                </a:cubicBezTo>
                <a:cubicBezTo>
                  <a:pt x="5454" y="11246"/>
                  <a:pt x="5607" y="11338"/>
                  <a:pt x="5690" y="11349"/>
                </a:cubicBezTo>
                <a:cubicBezTo>
                  <a:pt x="5760" y="11357"/>
                  <a:pt x="5785" y="11415"/>
                  <a:pt x="5732" y="11443"/>
                </a:cubicBezTo>
                <a:cubicBezTo>
                  <a:pt x="5692" y="11464"/>
                  <a:pt x="5834" y="11651"/>
                  <a:pt x="5943" y="11721"/>
                </a:cubicBezTo>
                <a:cubicBezTo>
                  <a:pt x="5972" y="11740"/>
                  <a:pt x="5983" y="11769"/>
                  <a:pt x="5970" y="11788"/>
                </a:cubicBezTo>
                <a:cubicBezTo>
                  <a:pt x="5954" y="11809"/>
                  <a:pt x="5980" y="11819"/>
                  <a:pt x="6044" y="11816"/>
                </a:cubicBezTo>
                <a:cubicBezTo>
                  <a:pt x="6122" y="11811"/>
                  <a:pt x="6144" y="11823"/>
                  <a:pt x="6144" y="11871"/>
                </a:cubicBezTo>
                <a:cubicBezTo>
                  <a:pt x="6144" y="11905"/>
                  <a:pt x="6128" y="11932"/>
                  <a:pt x="6108" y="11932"/>
                </a:cubicBezTo>
                <a:cubicBezTo>
                  <a:pt x="6045" y="11933"/>
                  <a:pt x="5982" y="11982"/>
                  <a:pt x="6004" y="12012"/>
                </a:cubicBezTo>
                <a:cubicBezTo>
                  <a:pt x="6016" y="12028"/>
                  <a:pt x="6050" y="12038"/>
                  <a:pt x="6083" y="12033"/>
                </a:cubicBezTo>
                <a:cubicBezTo>
                  <a:pt x="6123" y="12028"/>
                  <a:pt x="6144" y="12046"/>
                  <a:pt x="6144" y="12086"/>
                </a:cubicBezTo>
                <a:cubicBezTo>
                  <a:pt x="6144" y="12135"/>
                  <a:pt x="6122" y="12147"/>
                  <a:pt x="6032" y="12147"/>
                </a:cubicBezTo>
                <a:cubicBezTo>
                  <a:pt x="5946" y="12147"/>
                  <a:pt x="5927" y="12156"/>
                  <a:pt x="5954" y="12184"/>
                </a:cubicBezTo>
                <a:cubicBezTo>
                  <a:pt x="5981" y="12212"/>
                  <a:pt x="5953" y="12235"/>
                  <a:pt x="5852" y="12275"/>
                </a:cubicBezTo>
                <a:cubicBezTo>
                  <a:pt x="5776" y="12304"/>
                  <a:pt x="5687" y="12347"/>
                  <a:pt x="5653" y="12371"/>
                </a:cubicBezTo>
                <a:cubicBezTo>
                  <a:pt x="5599" y="12410"/>
                  <a:pt x="5587" y="12409"/>
                  <a:pt x="5567" y="12365"/>
                </a:cubicBezTo>
                <a:cubicBezTo>
                  <a:pt x="5555" y="12337"/>
                  <a:pt x="5528" y="12316"/>
                  <a:pt x="5507" y="12316"/>
                </a:cubicBezTo>
                <a:cubicBezTo>
                  <a:pt x="5486" y="12316"/>
                  <a:pt x="5440" y="12292"/>
                  <a:pt x="5404" y="12264"/>
                </a:cubicBezTo>
                <a:cubicBezTo>
                  <a:pt x="5368" y="12236"/>
                  <a:pt x="5337" y="12228"/>
                  <a:pt x="5337" y="12247"/>
                </a:cubicBezTo>
                <a:cubicBezTo>
                  <a:pt x="5337" y="12265"/>
                  <a:pt x="5352" y="12288"/>
                  <a:pt x="5369" y="12297"/>
                </a:cubicBezTo>
                <a:cubicBezTo>
                  <a:pt x="5429" y="12329"/>
                  <a:pt x="5388" y="12452"/>
                  <a:pt x="5317" y="12452"/>
                </a:cubicBezTo>
                <a:cubicBezTo>
                  <a:pt x="5280" y="12452"/>
                  <a:pt x="5162" y="12511"/>
                  <a:pt x="5056" y="12582"/>
                </a:cubicBezTo>
                <a:cubicBezTo>
                  <a:pt x="4951" y="12654"/>
                  <a:pt x="4847" y="12714"/>
                  <a:pt x="4823" y="12714"/>
                </a:cubicBezTo>
                <a:cubicBezTo>
                  <a:pt x="4763" y="12714"/>
                  <a:pt x="4586" y="12786"/>
                  <a:pt x="4586" y="12811"/>
                </a:cubicBezTo>
                <a:cubicBezTo>
                  <a:pt x="4585" y="12844"/>
                  <a:pt x="4376" y="12924"/>
                  <a:pt x="4233" y="12946"/>
                </a:cubicBezTo>
                <a:cubicBezTo>
                  <a:pt x="4161" y="12957"/>
                  <a:pt x="4085" y="12977"/>
                  <a:pt x="4065" y="12990"/>
                </a:cubicBezTo>
                <a:cubicBezTo>
                  <a:pt x="4046" y="13003"/>
                  <a:pt x="3957" y="13038"/>
                  <a:pt x="3868" y="13068"/>
                </a:cubicBezTo>
                <a:cubicBezTo>
                  <a:pt x="3779" y="13098"/>
                  <a:pt x="3626" y="13165"/>
                  <a:pt x="3528" y="13218"/>
                </a:cubicBezTo>
                <a:cubicBezTo>
                  <a:pt x="3265" y="13359"/>
                  <a:pt x="3145" y="13404"/>
                  <a:pt x="3105" y="13382"/>
                </a:cubicBezTo>
                <a:cubicBezTo>
                  <a:pt x="2940" y="13481"/>
                  <a:pt x="2748" y="13604"/>
                  <a:pt x="2704" y="13648"/>
                </a:cubicBezTo>
                <a:cubicBezTo>
                  <a:pt x="2685" y="13667"/>
                  <a:pt x="2564" y="13748"/>
                  <a:pt x="2436" y="13824"/>
                </a:cubicBezTo>
                <a:cubicBezTo>
                  <a:pt x="2105" y="14022"/>
                  <a:pt x="1682" y="14444"/>
                  <a:pt x="1682" y="14576"/>
                </a:cubicBezTo>
                <a:cubicBezTo>
                  <a:pt x="1682" y="14593"/>
                  <a:pt x="1601" y="14728"/>
                  <a:pt x="1501" y="14876"/>
                </a:cubicBezTo>
                <a:cubicBezTo>
                  <a:pt x="1400" y="15025"/>
                  <a:pt x="1254" y="15255"/>
                  <a:pt x="1176" y="15387"/>
                </a:cubicBezTo>
                <a:cubicBezTo>
                  <a:pt x="1065" y="15576"/>
                  <a:pt x="1037" y="15612"/>
                  <a:pt x="996" y="15593"/>
                </a:cubicBezTo>
                <a:cubicBezTo>
                  <a:pt x="991" y="15607"/>
                  <a:pt x="992" y="15623"/>
                  <a:pt x="986" y="15636"/>
                </a:cubicBezTo>
                <a:cubicBezTo>
                  <a:pt x="972" y="15670"/>
                  <a:pt x="921" y="15773"/>
                  <a:pt x="875" y="15866"/>
                </a:cubicBezTo>
                <a:cubicBezTo>
                  <a:pt x="777" y="16060"/>
                  <a:pt x="529" y="16673"/>
                  <a:pt x="466" y="16876"/>
                </a:cubicBezTo>
                <a:cubicBezTo>
                  <a:pt x="442" y="16951"/>
                  <a:pt x="408" y="17056"/>
                  <a:pt x="390" y="17108"/>
                </a:cubicBezTo>
                <a:cubicBezTo>
                  <a:pt x="372" y="17159"/>
                  <a:pt x="356" y="17234"/>
                  <a:pt x="356" y="17275"/>
                </a:cubicBezTo>
                <a:cubicBezTo>
                  <a:pt x="355" y="17316"/>
                  <a:pt x="323" y="17446"/>
                  <a:pt x="284" y="17564"/>
                </a:cubicBezTo>
                <a:cubicBezTo>
                  <a:pt x="134" y="18017"/>
                  <a:pt x="105" y="18126"/>
                  <a:pt x="56" y="18468"/>
                </a:cubicBezTo>
                <a:cubicBezTo>
                  <a:pt x="47" y="18531"/>
                  <a:pt x="22" y="18626"/>
                  <a:pt x="0" y="18716"/>
                </a:cubicBezTo>
                <a:lnTo>
                  <a:pt x="0" y="21600"/>
                </a:lnTo>
                <a:lnTo>
                  <a:pt x="20409" y="21600"/>
                </a:lnTo>
                <a:cubicBezTo>
                  <a:pt x="20996" y="21595"/>
                  <a:pt x="21497" y="21588"/>
                  <a:pt x="21600" y="21579"/>
                </a:cubicBezTo>
                <a:lnTo>
                  <a:pt x="21600" y="21278"/>
                </a:lnTo>
                <a:cubicBezTo>
                  <a:pt x="21584" y="21225"/>
                  <a:pt x="21571" y="21153"/>
                  <a:pt x="21563" y="21141"/>
                </a:cubicBezTo>
                <a:cubicBezTo>
                  <a:pt x="21553" y="21127"/>
                  <a:pt x="21535" y="21050"/>
                  <a:pt x="21522" y="20971"/>
                </a:cubicBezTo>
                <a:cubicBezTo>
                  <a:pt x="21501" y="20834"/>
                  <a:pt x="21379" y="20523"/>
                  <a:pt x="21264" y="20312"/>
                </a:cubicBezTo>
                <a:cubicBezTo>
                  <a:pt x="21235" y="20257"/>
                  <a:pt x="21188" y="20157"/>
                  <a:pt x="21160" y="20089"/>
                </a:cubicBezTo>
                <a:cubicBezTo>
                  <a:pt x="21099" y="19939"/>
                  <a:pt x="21005" y="19755"/>
                  <a:pt x="20960" y="19692"/>
                </a:cubicBezTo>
                <a:cubicBezTo>
                  <a:pt x="20942" y="19667"/>
                  <a:pt x="20883" y="19570"/>
                  <a:pt x="20830" y="19477"/>
                </a:cubicBezTo>
                <a:cubicBezTo>
                  <a:pt x="20776" y="19385"/>
                  <a:pt x="20680" y="19245"/>
                  <a:pt x="20615" y="19167"/>
                </a:cubicBezTo>
                <a:cubicBezTo>
                  <a:pt x="20550" y="19089"/>
                  <a:pt x="20497" y="19018"/>
                  <a:pt x="20497" y="19009"/>
                </a:cubicBezTo>
                <a:cubicBezTo>
                  <a:pt x="20497" y="18999"/>
                  <a:pt x="20445" y="18921"/>
                  <a:pt x="20382" y="18835"/>
                </a:cubicBezTo>
                <a:cubicBezTo>
                  <a:pt x="20320" y="18749"/>
                  <a:pt x="20264" y="18628"/>
                  <a:pt x="20256" y="18567"/>
                </a:cubicBezTo>
                <a:cubicBezTo>
                  <a:pt x="20237" y="18409"/>
                  <a:pt x="19977" y="17885"/>
                  <a:pt x="19918" y="17885"/>
                </a:cubicBezTo>
                <a:cubicBezTo>
                  <a:pt x="19893" y="17885"/>
                  <a:pt x="19708" y="17629"/>
                  <a:pt x="19703" y="17588"/>
                </a:cubicBezTo>
                <a:cubicBezTo>
                  <a:pt x="19702" y="17575"/>
                  <a:pt x="19670" y="17529"/>
                  <a:pt x="19633" y="17485"/>
                </a:cubicBezTo>
                <a:cubicBezTo>
                  <a:pt x="19597" y="17441"/>
                  <a:pt x="19577" y="17396"/>
                  <a:pt x="19590" y="17385"/>
                </a:cubicBezTo>
                <a:cubicBezTo>
                  <a:pt x="19602" y="17374"/>
                  <a:pt x="19595" y="17365"/>
                  <a:pt x="19571" y="17365"/>
                </a:cubicBezTo>
                <a:cubicBezTo>
                  <a:pt x="19548" y="17365"/>
                  <a:pt x="19512" y="17334"/>
                  <a:pt x="19492" y="17296"/>
                </a:cubicBezTo>
                <a:cubicBezTo>
                  <a:pt x="19434" y="17187"/>
                  <a:pt x="19367" y="17096"/>
                  <a:pt x="19303" y="17035"/>
                </a:cubicBezTo>
                <a:cubicBezTo>
                  <a:pt x="19270" y="17004"/>
                  <a:pt x="19243" y="16960"/>
                  <a:pt x="19243" y="16939"/>
                </a:cubicBezTo>
                <a:cubicBezTo>
                  <a:pt x="19243" y="16918"/>
                  <a:pt x="19203" y="16858"/>
                  <a:pt x="19153" y="16803"/>
                </a:cubicBezTo>
                <a:cubicBezTo>
                  <a:pt x="19104" y="16747"/>
                  <a:pt x="19063" y="16688"/>
                  <a:pt x="19063" y="16673"/>
                </a:cubicBezTo>
                <a:cubicBezTo>
                  <a:pt x="19063" y="16657"/>
                  <a:pt x="19015" y="16608"/>
                  <a:pt x="18956" y="16564"/>
                </a:cubicBezTo>
                <a:cubicBezTo>
                  <a:pt x="18887" y="16512"/>
                  <a:pt x="18849" y="16454"/>
                  <a:pt x="18849" y="16402"/>
                </a:cubicBezTo>
                <a:cubicBezTo>
                  <a:pt x="18849" y="16357"/>
                  <a:pt x="18833" y="16330"/>
                  <a:pt x="18815" y="16340"/>
                </a:cubicBezTo>
                <a:cubicBezTo>
                  <a:pt x="18796" y="16350"/>
                  <a:pt x="18763" y="16329"/>
                  <a:pt x="18742" y="16295"/>
                </a:cubicBezTo>
                <a:cubicBezTo>
                  <a:pt x="18720" y="16260"/>
                  <a:pt x="18687" y="16239"/>
                  <a:pt x="18669" y="16248"/>
                </a:cubicBezTo>
                <a:cubicBezTo>
                  <a:pt x="18651" y="16258"/>
                  <a:pt x="18614" y="16227"/>
                  <a:pt x="18585" y="16180"/>
                </a:cubicBezTo>
                <a:cubicBezTo>
                  <a:pt x="18556" y="16134"/>
                  <a:pt x="18494" y="16062"/>
                  <a:pt x="18448" y="16020"/>
                </a:cubicBezTo>
                <a:cubicBezTo>
                  <a:pt x="18402" y="15978"/>
                  <a:pt x="18364" y="15934"/>
                  <a:pt x="18364" y="15922"/>
                </a:cubicBezTo>
                <a:cubicBezTo>
                  <a:pt x="18364" y="15891"/>
                  <a:pt x="18115" y="15698"/>
                  <a:pt x="18075" y="15698"/>
                </a:cubicBezTo>
                <a:cubicBezTo>
                  <a:pt x="18055" y="15698"/>
                  <a:pt x="18043" y="15677"/>
                  <a:pt x="18037" y="15652"/>
                </a:cubicBezTo>
                <a:lnTo>
                  <a:pt x="18007" y="15680"/>
                </a:lnTo>
                <a:lnTo>
                  <a:pt x="17367" y="15148"/>
                </a:lnTo>
                <a:cubicBezTo>
                  <a:pt x="16899" y="14759"/>
                  <a:pt x="16740" y="14610"/>
                  <a:pt x="16775" y="14591"/>
                </a:cubicBezTo>
                <a:cubicBezTo>
                  <a:pt x="16802" y="14577"/>
                  <a:pt x="16823" y="14545"/>
                  <a:pt x="16823" y="14519"/>
                </a:cubicBezTo>
                <a:cubicBezTo>
                  <a:pt x="16823" y="14513"/>
                  <a:pt x="16831" y="14507"/>
                  <a:pt x="16836" y="14501"/>
                </a:cubicBezTo>
                <a:cubicBezTo>
                  <a:pt x="16826" y="14497"/>
                  <a:pt x="16816" y="14494"/>
                  <a:pt x="16806" y="14489"/>
                </a:cubicBezTo>
                <a:cubicBezTo>
                  <a:pt x="16777" y="14473"/>
                  <a:pt x="16726" y="14466"/>
                  <a:pt x="16694" y="14474"/>
                </a:cubicBezTo>
                <a:cubicBezTo>
                  <a:pt x="16663" y="14483"/>
                  <a:pt x="16617" y="14469"/>
                  <a:pt x="16592" y="14444"/>
                </a:cubicBezTo>
                <a:cubicBezTo>
                  <a:pt x="16567" y="14418"/>
                  <a:pt x="16534" y="14405"/>
                  <a:pt x="16517" y="14413"/>
                </a:cubicBezTo>
                <a:cubicBezTo>
                  <a:pt x="16503" y="14421"/>
                  <a:pt x="16484" y="14405"/>
                  <a:pt x="16466" y="14385"/>
                </a:cubicBezTo>
                <a:cubicBezTo>
                  <a:pt x="16393" y="14364"/>
                  <a:pt x="16209" y="14225"/>
                  <a:pt x="15837" y="13908"/>
                </a:cubicBezTo>
                <a:cubicBezTo>
                  <a:pt x="15500" y="13621"/>
                  <a:pt x="15214" y="13386"/>
                  <a:pt x="15200" y="13386"/>
                </a:cubicBezTo>
                <a:cubicBezTo>
                  <a:pt x="15161" y="13386"/>
                  <a:pt x="14625" y="12981"/>
                  <a:pt x="14563" y="12905"/>
                </a:cubicBezTo>
                <a:cubicBezTo>
                  <a:pt x="14532" y="12867"/>
                  <a:pt x="14492" y="12836"/>
                  <a:pt x="14473" y="12836"/>
                </a:cubicBezTo>
                <a:cubicBezTo>
                  <a:pt x="14454" y="12836"/>
                  <a:pt x="14310" y="12775"/>
                  <a:pt x="14155" y="12699"/>
                </a:cubicBezTo>
                <a:cubicBezTo>
                  <a:pt x="13999" y="12624"/>
                  <a:pt x="13802" y="12539"/>
                  <a:pt x="13717" y="12511"/>
                </a:cubicBezTo>
                <a:cubicBezTo>
                  <a:pt x="13511" y="12443"/>
                  <a:pt x="13471" y="12396"/>
                  <a:pt x="13493" y="12243"/>
                </a:cubicBezTo>
                <a:cubicBezTo>
                  <a:pt x="13505" y="12156"/>
                  <a:pt x="13493" y="12098"/>
                  <a:pt x="13454" y="12056"/>
                </a:cubicBezTo>
                <a:cubicBezTo>
                  <a:pt x="13398" y="11995"/>
                  <a:pt x="13397" y="11994"/>
                  <a:pt x="13333" y="12066"/>
                </a:cubicBezTo>
                <a:cubicBezTo>
                  <a:pt x="13265" y="12143"/>
                  <a:pt x="13237" y="12129"/>
                  <a:pt x="13210" y="12007"/>
                </a:cubicBezTo>
                <a:cubicBezTo>
                  <a:pt x="13201" y="11966"/>
                  <a:pt x="13177" y="11899"/>
                  <a:pt x="13157" y="11857"/>
                </a:cubicBezTo>
                <a:cubicBezTo>
                  <a:pt x="13137" y="11815"/>
                  <a:pt x="13086" y="11706"/>
                  <a:pt x="13044" y="11617"/>
                </a:cubicBezTo>
                <a:cubicBezTo>
                  <a:pt x="12986" y="11495"/>
                  <a:pt x="12977" y="11443"/>
                  <a:pt x="13007" y="11412"/>
                </a:cubicBezTo>
                <a:cubicBezTo>
                  <a:pt x="13034" y="11384"/>
                  <a:pt x="13035" y="11367"/>
                  <a:pt x="13008" y="11353"/>
                </a:cubicBezTo>
                <a:cubicBezTo>
                  <a:pt x="12987" y="11341"/>
                  <a:pt x="12979" y="11317"/>
                  <a:pt x="12991" y="11301"/>
                </a:cubicBezTo>
                <a:cubicBezTo>
                  <a:pt x="13003" y="11284"/>
                  <a:pt x="12998" y="11256"/>
                  <a:pt x="12979" y="11236"/>
                </a:cubicBezTo>
                <a:cubicBezTo>
                  <a:pt x="12869" y="11119"/>
                  <a:pt x="12843" y="10079"/>
                  <a:pt x="12946" y="9937"/>
                </a:cubicBezTo>
                <a:cubicBezTo>
                  <a:pt x="12960" y="9918"/>
                  <a:pt x="12951" y="9896"/>
                  <a:pt x="12927" y="9889"/>
                </a:cubicBezTo>
                <a:cubicBezTo>
                  <a:pt x="12878" y="9875"/>
                  <a:pt x="12862" y="9773"/>
                  <a:pt x="12853" y="9438"/>
                </a:cubicBezTo>
                <a:cubicBezTo>
                  <a:pt x="12846" y="9211"/>
                  <a:pt x="12847" y="9208"/>
                  <a:pt x="12934" y="9217"/>
                </a:cubicBezTo>
                <a:cubicBezTo>
                  <a:pt x="12982" y="9221"/>
                  <a:pt x="13048" y="9247"/>
                  <a:pt x="13081" y="9272"/>
                </a:cubicBezTo>
                <a:cubicBezTo>
                  <a:pt x="13135" y="9314"/>
                  <a:pt x="13165" y="9308"/>
                  <a:pt x="13386" y="9211"/>
                </a:cubicBezTo>
                <a:cubicBezTo>
                  <a:pt x="13650" y="9096"/>
                  <a:pt x="13860" y="8919"/>
                  <a:pt x="13977" y="8714"/>
                </a:cubicBezTo>
                <a:cubicBezTo>
                  <a:pt x="14024" y="8633"/>
                  <a:pt x="14068" y="8590"/>
                  <a:pt x="14099" y="8600"/>
                </a:cubicBezTo>
                <a:cubicBezTo>
                  <a:pt x="14152" y="8617"/>
                  <a:pt x="14208" y="8510"/>
                  <a:pt x="14172" y="8459"/>
                </a:cubicBezTo>
                <a:cubicBezTo>
                  <a:pt x="14159" y="8442"/>
                  <a:pt x="14197" y="8410"/>
                  <a:pt x="14256" y="8389"/>
                </a:cubicBezTo>
                <a:cubicBezTo>
                  <a:pt x="14350" y="8355"/>
                  <a:pt x="14357" y="8344"/>
                  <a:pt x="14315" y="8295"/>
                </a:cubicBezTo>
                <a:cubicBezTo>
                  <a:pt x="14266" y="8237"/>
                  <a:pt x="14301" y="8081"/>
                  <a:pt x="14372" y="8044"/>
                </a:cubicBezTo>
                <a:cubicBezTo>
                  <a:pt x="14406" y="8026"/>
                  <a:pt x="14485" y="8158"/>
                  <a:pt x="14496" y="8253"/>
                </a:cubicBezTo>
                <a:cubicBezTo>
                  <a:pt x="14500" y="8284"/>
                  <a:pt x="14521" y="8325"/>
                  <a:pt x="14543" y="8344"/>
                </a:cubicBezTo>
                <a:cubicBezTo>
                  <a:pt x="14610" y="8401"/>
                  <a:pt x="14635" y="8281"/>
                  <a:pt x="14593" y="8110"/>
                </a:cubicBezTo>
                <a:cubicBezTo>
                  <a:pt x="14556" y="7961"/>
                  <a:pt x="14558" y="7950"/>
                  <a:pt x="14649" y="7877"/>
                </a:cubicBezTo>
                <a:cubicBezTo>
                  <a:pt x="14700" y="7835"/>
                  <a:pt x="14758" y="7801"/>
                  <a:pt x="14776" y="7801"/>
                </a:cubicBezTo>
                <a:cubicBezTo>
                  <a:pt x="14794" y="7801"/>
                  <a:pt x="14812" y="7582"/>
                  <a:pt x="14816" y="7311"/>
                </a:cubicBezTo>
                <a:cubicBezTo>
                  <a:pt x="14822" y="6899"/>
                  <a:pt x="14815" y="6816"/>
                  <a:pt x="14768" y="6786"/>
                </a:cubicBezTo>
                <a:cubicBezTo>
                  <a:pt x="14767" y="6785"/>
                  <a:pt x="14767" y="6784"/>
                  <a:pt x="14765" y="6783"/>
                </a:cubicBezTo>
                <a:cubicBezTo>
                  <a:pt x="14756" y="6800"/>
                  <a:pt x="14747" y="6817"/>
                  <a:pt x="14736" y="6830"/>
                </a:cubicBezTo>
                <a:cubicBezTo>
                  <a:pt x="14717" y="6851"/>
                  <a:pt x="14704" y="6858"/>
                  <a:pt x="14690" y="6866"/>
                </a:cubicBezTo>
                <a:cubicBezTo>
                  <a:pt x="14742" y="6925"/>
                  <a:pt x="14791" y="7040"/>
                  <a:pt x="14804" y="7164"/>
                </a:cubicBezTo>
                <a:cubicBezTo>
                  <a:pt x="14815" y="7274"/>
                  <a:pt x="14810" y="7281"/>
                  <a:pt x="14717" y="7284"/>
                </a:cubicBezTo>
                <a:cubicBezTo>
                  <a:pt x="14662" y="7285"/>
                  <a:pt x="14609" y="7274"/>
                  <a:pt x="14599" y="7260"/>
                </a:cubicBezTo>
                <a:cubicBezTo>
                  <a:pt x="14570" y="7220"/>
                  <a:pt x="14572" y="6880"/>
                  <a:pt x="14600" y="6840"/>
                </a:cubicBezTo>
                <a:cubicBezTo>
                  <a:pt x="14602" y="6838"/>
                  <a:pt x="14604" y="6837"/>
                  <a:pt x="14607" y="6835"/>
                </a:cubicBezTo>
                <a:cubicBezTo>
                  <a:pt x="14573" y="6787"/>
                  <a:pt x="14586" y="6729"/>
                  <a:pt x="14652" y="6656"/>
                </a:cubicBezTo>
                <a:cubicBezTo>
                  <a:pt x="14703" y="6599"/>
                  <a:pt x="14751" y="6593"/>
                  <a:pt x="14777" y="6626"/>
                </a:cubicBezTo>
                <a:cubicBezTo>
                  <a:pt x="14790" y="6588"/>
                  <a:pt x="14797" y="6547"/>
                  <a:pt x="14790" y="6517"/>
                </a:cubicBezTo>
                <a:cubicBezTo>
                  <a:pt x="14777" y="6460"/>
                  <a:pt x="14792" y="6428"/>
                  <a:pt x="14819" y="6420"/>
                </a:cubicBezTo>
                <a:cubicBezTo>
                  <a:pt x="14766" y="6359"/>
                  <a:pt x="14742" y="6308"/>
                  <a:pt x="14748" y="6232"/>
                </a:cubicBezTo>
                <a:cubicBezTo>
                  <a:pt x="14760" y="6062"/>
                  <a:pt x="14730" y="5979"/>
                  <a:pt x="14653" y="5979"/>
                </a:cubicBezTo>
                <a:cubicBezTo>
                  <a:pt x="14588" y="5979"/>
                  <a:pt x="14549" y="5937"/>
                  <a:pt x="14535" y="5851"/>
                </a:cubicBezTo>
                <a:cubicBezTo>
                  <a:pt x="14526" y="5841"/>
                  <a:pt x="14517" y="5832"/>
                  <a:pt x="14507" y="5814"/>
                </a:cubicBezTo>
                <a:cubicBezTo>
                  <a:pt x="14461" y="5727"/>
                  <a:pt x="14437" y="5718"/>
                  <a:pt x="14378" y="5768"/>
                </a:cubicBezTo>
                <a:cubicBezTo>
                  <a:pt x="14314" y="5823"/>
                  <a:pt x="14276" y="5778"/>
                  <a:pt x="14266" y="5638"/>
                </a:cubicBezTo>
                <a:cubicBezTo>
                  <a:pt x="14266" y="5637"/>
                  <a:pt x="14267" y="5637"/>
                  <a:pt x="14266" y="5636"/>
                </a:cubicBezTo>
                <a:cubicBezTo>
                  <a:pt x="14253" y="5671"/>
                  <a:pt x="14127" y="5681"/>
                  <a:pt x="14099" y="5642"/>
                </a:cubicBezTo>
                <a:cubicBezTo>
                  <a:pt x="14083" y="5621"/>
                  <a:pt x="14092" y="5600"/>
                  <a:pt x="14106" y="5584"/>
                </a:cubicBezTo>
                <a:cubicBezTo>
                  <a:pt x="14101" y="5588"/>
                  <a:pt x="14094" y="5590"/>
                  <a:pt x="14086" y="5588"/>
                </a:cubicBezTo>
                <a:cubicBezTo>
                  <a:pt x="14057" y="5583"/>
                  <a:pt x="14047" y="5597"/>
                  <a:pt x="14058" y="5623"/>
                </a:cubicBezTo>
                <a:cubicBezTo>
                  <a:pt x="14069" y="5646"/>
                  <a:pt x="14059" y="5682"/>
                  <a:pt x="14037" y="5701"/>
                </a:cubicBezTo>
                <a:cubicBezTo>
                  <a:pt x="13990" y="5740"/>
                  <a:pt x="13941" y="5745"/>
                  <a:pt x="13936" y="5711"/>
                </a:cubicBezTo>
                <a:cubicBezTo>
                  <a:pt x="13925" y="5648"/>
                  <a:pt x="13948" y="5501"/>
                  <a:pt x="13974" y="5474"/>
                </a:cubicBezTo>
                <a:cubicBezTo>
                  <a:pt x="13991" y="5457"/>
                  <a:pt x="14010" y="5396"/>
                  <a:pt x="14016" y="5337"/>
                </a:cubicBezTo>
                <a:cubicBezTo>
                  <a:pt x="14024" y="5267"/>
                  <a:pt x="14046" y="5230"/>
                  <a:pt x="14082" y="5230"/>
                </a:cubicBezTo>
                <a:cubicBezTo>
                  <a:pt x="14123" y="5230"/>
                  <a:pt x="14135" y="5270"/>
                  <a:pt x="14134" y="5413"/>
                </a:cubicBezTo>
                <a:cubicBezTo>
                  <a:pt x="14134" y="5507"/>
                  <a:pt x="14128" y="5556"/>
                  <a:pt x="14113" y="5576"/>
                </a:cubicBezTo>
                <a:cubicBezTo>
                  <a:pt x="14137" y="5557"/>
                  <a:pt x="14175" y="5548"/>
                  <a:pt x="14210" y="5567"/>
                </a:cubicBezTo>
                <a:cubicBezTo>
                  <a:pt x="14237" y="5581"/>
                  <a:pt x="14255" y="5602"/>
                  <a:pt x="14263" y="5619"/>
                </a:cubicBezTo>
                <a:cubicBezTo>
                  <a:pt x="14258" y="5558"/>
                  <a:pt x="14250" y="5497"/>
                  <a:pt x="14242" y="5486"/>
                </a:cubicBezTo>
                <a:cubicBezTo>
                  <a:pt x="14232" y="5473"/>
                  <a:pt x="14248" y="5451"/>
                  <a:pt x="14277" y="5437"/>
                </a:cubicBezTo>
                <a:cubicBezTo>
                  <a:pt x="14324" y="5414"/>
                  <a:pt x="14324" y="5396"/>
                  <a:pt x="14277" y="5280"/>
                </a:cubicBezTo>
                <a:cubicBezTo>
                  <a:pt x="14271" y="5264"/>
                  <a:pt x="14273" y="5258"/>
                  <a:pt x="14268" y="5244"/>
                </a:cubicBezTo>
                <a:cubicBezTo>
                  <a:pt x="14246" y="5307"/>
                  <a:pt x="14197" y="5328"/>
                  <a:pt x="14169" y="5266"/>
                </a:cubicBezTo>
                <a:cubicBezTo>
                  <a:pt x="14141" y="5205"/>
                  <a:pt x="14158" y="5125"/>
                  <a:pt x="14193" y="5093"/>
                </a:cubicBezTo>
                <a:cubicBezTo>
                  <a:pt x="14173" y="5072"/>
                  <a:pt x="14160" y="5035"/>
                  <a:pt x="14161" y="4972"/>
                </a:cubicBezTo>
                <a:cubicBezTo>
                  <a:pt x="14162" y="4872"/>
                  <a:pt x="14208" y="4794"/>
                  <a:pt x="14249" y="4799"/>
                </a:cubicBezTo>
                <a:cubicBezTo>
                  <a:pt x="14248" y="4779"/>
                  <a:pt x="14246" y="4759"/>
                  <a:pt x="14246" y="4735"/>
                </a:cubicBezTo>
                <a:cubicBezTo>
                  <a:pt x="14237" y="4734"/>
                  <a:pt x="14226" y="4730"/>
                  <a:pt x="14217" y="4723"/>
                </a:cubicBezTo>
                <a:cubicBezTo>
                  <a:pt x="14215" y="4780"/>
                  <a:pt x="14205" y="4825"/>
                  <a:pt x="14178" y="4844"/>
                </a:cubicBezTo>
                <a:cubicBezTo>
                  <a:pt x="14166" y="4852"/>
                  <a:pt x="14157" y="4854"/>
                  <a:pt x="14148" y="4857"/>
                </a:cubicBezTo>
                <a:cubicBezTo>
                  <a:pt x="14150" y="4864"/>
                  <a:pt x="14155" y="4871"/>
                  <a:pt x="14155" y="4878"/>
                </a:cubicBezTo>
                <a:cubicBezTo>
                  <a:pt x="14155" y="4955"/>
                  <a:pt x="14062" y="5015"/>
                  <a:pt x="14024" y="4963"/>
                </a:cubicBezTo>
                <a:cubicBezTo>
                  <a:pt x="13995" y="4924"/>
                  <a:pt x="13984" y="4870"/>
                  <a:pt x="13987" y="4828"/>
                </a:cubicBezTo>
                <a:cubicBezTo>
                  <a:pt x="13970" y="4824"/>
                  <a:pt x="13959" y="4812"/>
                  <a:pt x="13948" y="4792"/>
                </a:cubicBezTo>
                <a:cubicBezTo>
                  <a:pt x="13912" y="4726"/>
                  <a:pt x="13914" y="4661"/>
                  <a:pt x="13954" y="4606"/>
                </a:cubicBezTo>
                <a:cubicBezTo>
                  <a:pt x="13974" y="4579"/>
                  <a:pt x="13966" y="4555"/>
                  <a:pt x="13931" y="4539"/>
                </a:cubicBezTo>
                <a:cubicBezTo>
                  <a:pt x="13875" y="4512"/>
                  <a:pt x="13860" y="4372"/>
                  <a:pt x="13900" y="4324"/>
                </a:cubicBezTo>
                <a:cubicBezTo>
                  <a:pt x="13874" y="4288"/>
                  <a:pt x="13852" y="4251"/>
                  <a:pt x="13849" y="4223"/>
                </a:cubicBezTo>
                <a:cubicBezTo>
                  <a:pt x="13843" y="4181"/>
                  <a:pt x="13819" y="4096"/>
                  <a:pt x="13796" y="4036"/>
                </a:cubicBezTo>
                <a:cubicBezTo>
                  <a:pt x="13790" y="4022"/>
                  <a:pt x="13789" y="4013"/>
                  <a:pt x="13785" y="4001"/>
                </a:cubicBezTo>
                <a:cubicBezTo>
                  <a:pt x="13767" y="4010"/>
                  <a:pt x="13752" y="4004"/>
                  <a:pt x="13726" y="3963"/>
                </a:cubicBezTo>
                <a:cubicBezTo>
                  <a:pt x="13690" y="3906"/>
                  <a:pt x="13693" y="3884"/>
                  <a:pt x="13741" y="3838"/>
                </a:cubicBezTo>
                <a:cubicBezTo>
                  <a:pt x="13775" y="3807"/>
                  <a:pt x="13785" y="3774"/>
                  <a:pt x="13766" y="3764"/>
                </a:cubicBezTo>
                <a:cubicBezTo>
                  <a:pt x="13747" y="3754"/>
                  <a:pt x="13724" y="3707"/>
                  <a:pt x="13713" y="3660"/>
                </a:cubicBezTo>
                <a:cubicBezTo>
                  <a:pt x="13703" y="3614"/>
                  <a:pt x="13683" y="3542"/>
                  <a:pt x="13668" y="3500"/>
                </a:cubicBezTo>
                <a:cubicBezTo>
                  <a:pt x="13654" y="3458"/>
                  <a:pt x="13644" y="3389"/>
                  <a:pt x="13645" y="3347"/>
                </a:cubicBezTo>
                <a:cubicBezTo>
                  <a:pt x="13646" y="3305"/>
                  <a:pt x="13630" y="3253"/>
                  <a:pt x="13609" y="3232"/>
                </a:cubicBezTo>
                <a:cubicBezTo>
                  <a:pt x="13583" y="3205"/>
                  <a:pt x="13588" y="3190"/>
                  <a:pt x="13628" y="3177"/>
                </a:cubicBezTo>
                <a:cubicBezTo>
                  <a:pt x="13668" y="3164"/>
                  <a:pt x="13680" y="3129"/>
                  <a:pt x="13668" y="3051"/>
                </a:cubicBezTo>
                <a:cubicBezTo>
                  <a:pt x="13651" y="2939"/>
                  <a:pt x="13571" y="2815"/>
                  <a:pt x="13535" y="2846"/>
                </a:cubicBezTo>
                <a:cubicBezTo>
                  <a:pt x="13511" y="2866"/>
                  <a:pt x="13294" y="2484"/>
                  <a:pt x="13294" y="2421"/>
                </a:cubicBezTo>
                <a:cubicBezTo>
                  <a:pt x="13294" y="2399"/>
                  <a:pt x="13314" y="2362"/>
                  <a:pt x="13339" y="2339"/>
                </a:cubicBezTo>
                <a:cubicBezTo>
                  <a:pt x="13365" y="2315"/>
                  <a:pt x="13368" y="2306"/>
                  <a:pt x="13344" y="2318"/>
                </a:cubicBezTo>
                <a:cubicBezTo>
                  <a:pt x="13321" y="2328"/>
                  <a:pt x="13283" y="2316"/>
                  <a:pt x="13258" y="2291"/>
                </a:cubicBezTo>
                <a:cubicBezTo>
                  <a:pt x="13234" y="2266"/>
                  <a:pt x="13225" y="2245"/>
                  <a:pt x="13238" y="2245"/>
                </a:cubicBezTo>
                <a:cubicBezTo>
                  <a:pt x="13251" y="2245"/>
                  <a:pt x="13218" y="2198"/>
                  <a:pt x="13167" y="2140"/>
                </a:cubicBezTo>
                <a:cubicBezTo>
                  <a:pt x="13111" y="2078"/>
                  <a:pt x="13092" y="2045"/>
                  <a:pt x="13097" y="2013"/>
                </a:cubicBezTo>
                <a:cubicBezTo>
                  <a:pt x="13096" y="2013"/>
                  <a:pt x="13096" y="2014"/>
                  <a:pt x="13095" y="2014"/>
                </a:cubicBezTo>
                <a:cubicBezTo>
                  <a:pt x="13003" y="2065"/>
                  <a:pt x="12971" y="2049"/>
                  <a:pt x="12971" y="1954"/>
                </a:cubicBezTo>
                <a:cubicBezTo>
                  <a:pt x="12971" y="1918"/>
                  <a:pt x="12916" y="1837"/>
                  <a:pt x="12847" y="1776"/>
                </a:cubicBezTo>
                <a:cubicBezTo>
                  <a:pt x="12778" y="1716"/>
                  <a:pt x="12721" y="1646"/>
                  <a:pt x="12721" y="1621"/>
                </a:cubicBezTo>
                <a:cubicBezTo>
                  <a:pt x="12721" y="1560"/>
                  <a:pt x="12789" y="1527"/>
                  <a:pt x="12836" y="1567"/>
                </a:cubicBezTo>
                <a:cubicBezTo>
                  <a:pt x="12853" y="1582"/>
                  <a:pt x="12886" y="1574"/>
                  <a:pt x="12926" y="1556"/>
                </a:cubicBezTo>
                <a:cubicBezTo>
                  <a:pt x="12861" y="1554"/>
                  <a:pt x="12793" y="1545"/>
                  <a:pt x="12753" y="1530"/>
                </a:cubicBezTo>
                <a:cubicBezTo>
                  <a:pt x="12722" y="1517"/>
                  <a:pt x="12681" y="1512"/>
                  <a:pt x="12663" y="1516"/>
                </a:cubicBezTo>
                <a:cubicBezTo>
                  <a:pt x="12598" y="1533"/>
                  <a:pt x="12439" y="1415"/>
                  <a:pt x="12452" y="1359"/>
                </a:cubicBezTo>
                <a:cubicBezTo>
                  <a:pt x="12467" y="1294"/>
                  <a:pt x="12359" y="1198"/>
                  <a:pt x="12286" y="1211"/>
                </a:cubicBezTo>
                <a:cubicBezTo>
                  <a:pt x="12253" y="1217"/>
                  <a:pt x="12237" y="1191"/>
                  <a:pt x="12238" y="1136"/>
                </a:cubicBezTo>
                <a:cubicBezTo>
                  <a:pt x="12239" y="1054"/>
                  <a:pt x="12174" y="1021"/>
                  <a:pt x="12130" y="1081"/>
                </a:cubicBezTo>
                <a:cubicBezTo>
                  <a:pt x="12118" y="1099"/>
                  <a:pt x="12051" y="1085"/>
                  <a:pt x="11967" y="1048"/>
                </a:cubicBezTo>
                <a:cubicBezTo>
                  <a:pt x="11840" y="992"/>
                  <a:pt x="11808" y="959"/>
                  <a:pt x="11818" y="894"/>
                </a:cubicBezTo>
                <a:cubicBezTo>
                  <a:pt x="11820" y="883"/>
                  <a:pt x="11790" y="882"/>
                  <a:pt x="11751" y="890"/>
                </a:cubicBezTo>
                <a:cubicBezTo>
                  <a:pt x="11713" y="899"/>
                  <a:pt x="11660" y="890"/>
                  <a:pt x="11633" y="872"/>
                </a:cubicBezTo>
                <a:cubicBezTo>
                  <a:pt x="11607" y="853"/>
                  <a:pt x="11576" y="845"/>
                  <a:pt x="11565" y="854"/>
                </a:cubicBezTo>
                <a:cubicBezTo>
                  <a:pt x="11555" y="863"/>
                  <a:pt x="11504" y="828"/>
                  <a:pt x="11452" y="775"/>
                </a:cubicBezTo>
                <a:cubicBezTo>
                  <a:pt x="11391" y="713"/>
                  <a:pt x="11337" y="685"/>
                  <a:pt x="11301" y="697"/>
                </a:cubicBezTo>
                <a:cubicBezTo>
                  <a:pt x="11264" y="709"/>
                  <a:pt x="11237" y="695"/>
                  <a:pt x="11225" y="654"/>
                </a:cubicBezTo>
                <a:cubicBezTo>
                  <a:pt x="11203" y="584"/>
                  <a:pt x="11175" y="577"/>
                  <a:pt x="11116" y="628"/>
                </a:cubicBezTo>
                <a:cubicBezTo>
                  <a:pt x="11085" y="654"/>
                  <a:pt x="11061" y="635"/>
                  <a:pt x="11015" y="552"/>
                </a:cubicBezTo>
                <a:cubicBezTo>
                  <a:pt x="10971" y="474"/>
                  <a:pt x="10926" y="440"/>
                  <a:pt x="10860" y="434"/>
                </a:cubicBezTo>
                <a:cubicBezTo>
                  <a:pt x="10798" y="428"/>
                  <a:pt x="10781" y="405"/>
                  <a:pt x="10776" y="357"/>
                </a:cubicBezTo>
                <a:cubicBezTo>
                  <a:pt x="10767" y="361"/>
                  <a:pt x="10764" y="366"/>
                  <a:pt x="10753" y="369"/>
                </a:cubicBezTo>
                <a:cubicBezTo>
                  <a:pt x="10712" y="378"/>
                  <a:pt x="10687" y="397"/>
                  <a:pt x="10697" y="411"/>
                </a:cubicBezTo>
                <a:cubicBezTo>
                  <a:pt x="10740" y="471"/>
                  <a:pt x="10479" y="513"/>
                  <a:pt x="10355" y="467"/>
                </a:cubicBezTo>
                <a:cubicBezTo>
                  <a:pt x="10345" y="463"/>
                  <a:pt x="10304" y="459"/>
                  <a:pt x="10265" y="458"/>
                </a:cubicBezTo>
                <a:cubicBezTo>
                  <a:pt x="10214" y="456"/>
                  <a:pt x="10197" y="437"/>
                  <a:pt x="10206" y="395"/>
                </a:cubicBezTo>
                <a:cubicBezTo>
                  <a:pt x="10216" y="346"/>
                  <a:pt x="10210" y="342"/>
                  <a:pt x="10165" y="374"/>
                </a:cubicBezTo>
                <a:cubicBezTo>
                  <a:pt x="10125" y="403"/>
                  <a:pt x="10104" y="403"/>
                  <a:pt x="10085" y="375"/>
                </a:cubicBezTo>
                <a:cubicBezTo>
                  <a:pt x="10066" y="349"/>
                  <a:pt x="10051" y="354"/>
                  <a:pt x="10029" y="387"/>
                </a:cubicBezTo>
                <a:cubicBezTo>
                  <a:pt x="10005" y="424"/>
                  <a:pt x="9968" y="428"/>
                  <a:pt x="9867" y="409"/>
                </a:cubicBezTo>
                <a:cubicBezTo>
                  <a:pt x="9796" y="395"/>
                  <a:pt x="9717" y="390"/>
                  <a:pt x="9693" y="398"/>
                </a:cubicBezTo>
                <a:cubicBezTo>
                  <a:pt x="9669" y="406"/>
                  <a:pt x="9629" y="390"/>
                  <a:pt x="9603" y="364"/>
                </a:cubicBezTo>
                <a:cubicBezTo>
                  <a:pt x="9582" y="342"/>
                  <a:pt x="9571" y="332"/>
                  <a:pt x="9558" y="333"/>
                </a:cubicBezTo>
                <a:close/>
                <a:moveTo>
                  <a:pt x="3449" y="840"/>
                </a:moveTo>
                <a:cubicBezTo>
                  <a:pt x="3441" y="844"/>
                  <a:pt x="3451" y="859"/>
                  <a:pt x="3475" y="884"/>
                </a:cubicBezTo>
                <a:cubicBezTo>
                  <a:pt x="3524" y="934"/>
                  <a:pt x="3582" y="944"/>
                  <a:pt x="3582" y="902"/>
                </a:cubicBezTo>
                <a:cubicBezTo>
                  <a:pt x="3582" y="887"/>
                  <a:pt x="3556" y="866"/>
                  <a:pt x="3525" y="856"/>
                </a:cubicBezTo>
                <a:cubicBezTo>
                  <a:pt x="3481" y="841"/>
                  <a:pt x="3456" y="836"/>
                  <a:pt x="3449" y="840"/>
                </a:cubicBezTo>
                <a:close/>
                <a:moveTo>
                  <a:pt x="1459" y="1071"/>
                </a:moveTo>
                <a:cubicBezTo>
                  <a:pt x="1420" y="1065"/>
                  <a:pt x="1359" y="1079"/>
                  <a:pt x="1359" y="1101"/>
                </a:cubicBezTo>
                <a:cubicBezTo>
                  <a:pt x="1359" y="1108"/>
                  <a:pt x="1393" y="1113"/>
                  <a:pt x="1434" y="1113"/>
                </a:cubicBezTo>
                <a:cubicBezTo>
                  <a:pt x="1474" y="1113"/>
                  <a:pt x="1498" y="1100"/>
                  <a:pt x="1487" y="1084"/>
                </a:cubicBezTo>
                <a:cubicBezTo>
                  <a:pt x="1482" y="1077"/>
                  <a:pt x="1471" y="1073"/>
                  <a:pt x="1459" y="1071"/>
                </a:cubicBezTo>
                <a:close/>
                <a:moveTo>
                  <a:pt x="2948" y="1239"/>
                </a:moveTo>
                <a:cubicBezTo>
                  <a:pt x="2940" y="1241"/>
                  <a:pt x="2938" y="1246"/>
                  <a:pt x="2945" y="1252"/>
                </a:cubicBezTo>
                <a:cubicBezTo>
                  <a:pt x="2960" y="1265"/>
                  <a:pt x="2955" y="1292"/>
                  <a:pt x="2934" y="1313"/>
                </a:cubicBezTo>
                <a:cubicBezTo>
                  <a:pt x="2909" y="1340"/>
                  <a:pt x="2908" y="1358"/>
                  <a:pt x="2934" y="1372"/>
                </a:cubicBezTo>
                <a:cubicBezTo>
                  <a:pt x="2955" y="1383"/>
                  <a:pt x="2973" y="1420"/>
                  <a:pt x="2973" y="1454"/>
                </a:cubicBezTo>
                <a:cubicBezTo>
                  <a:pt x="2973" y="1490"/>
                  <a:pt x="2991" y="1511"/>
                  <a:pt x="3017" y="1503"/>
                </a:cubicBezTo>
                <a:cubicBezTo>
                  <a:pt x="3042" y="1496"/>
                  <a:pt x="3062" y="1440"/>
                  <a:pt x="3062" y="1372"/>
                </a:cubicBezTo>
                <a:cubicBezTo>
                  <a:pt x="3062" y="1277"/>
                  <a:pt x="3047" y="1250"/>
                  <a:pt x="2990" y="1240"/>
                </a:cubicBezTo>
                <a:cubicBezTo>
                  <a:pt x="2971" y="1237"/>
                  <a:pt x="2957" y="1237"/>
                  <a:pt x="2948" y="1239"/>
                </a:cubicBezTo>
                <a:close/>
                <a:moveTo>
                  <a:pt x="1872" y="1430"/>
                </a:moveTo>
                <a:cubicBezTo>
                  <a:pt x="1868" y="1433"/>
                  <a:pt x="1866" y="1444"/>
                  <a:pt x="1866" y="1462"/>
                </a:cubicBezTo>
                <a:cubicBezTo>
                  <a:pt x="1864" y="1494"/>
                  <a:pt x="1871" y="1512"/>
                  <a:pt x="1883" y="1502"/>
                </a:cubicBezTo>
                <a:cubicBezTo>
                  <a:pt x="1895" y="1492"/>
                  <a:pt x="1896" y="1466"/>
                  <a:pt x="1886" y="1443"/>
                </a:cubicBezTo>
                <a:cubicBezTo>
                  <a:pt x="1880" y="1431"/>
                  <a:pt x="1876" y="1427"/>
                  <a:pt x="1872" y="1430"/>
                </a:cubicBezTo>
                <a:close/>
                <a:moveTo>
                  <a:pt x="1344" y="1474"/>
                </a:moveTo>
                <a:cubicBezTo>
                  <a:pt x="1321" y="1494"/>
                  <a:pt x="1315" y="1516"/>
                  <a:pt x="1339" y="1560"/>
                </a:cubicBezTo>
                <a:cubicBezTo>
                  <a:pt x="1380" y="1636"/>
                  <a:pt x="1425" y="1646"/>
                  <a:pt x="1488" y="1599"/>
                </a:cubicBezTo>
                <a:cubicBezTo>
                  <a:pt x="1478" y="1594"/>
                  <a:pt x="1472" y="1596"/>
                  <a:pt x="1459" y="1588"/>
                </a:cubicBezTo>
                <a:cubicBezTo>
                  <a:pt x="1419" y="1565"/>
                  <a:pt x="1369" y="1516"/>
                  <a:pt x="1347" y="1478"/>
                </a:cubicBezTo>
                <a:cubicBezTo>
                  <a:pt x="1346" y="1477"/>
                  <a:pt x="1344" y="1475"/>
                  <a:pt x="1344" y="1474"/>
                </a:cubicBezTo>
                <a:close/>
                <a:moveTo>
                  <a:pt x="21483" y="1633"/>
                </a:moveTo>
                <a:cubicBezTo>
                  <a:pt x="21451" y="1633"/>
                  <a:pt x="21438" y="1652"/>
                  <a:pt x="21451" y="1680"/>
                </a:cubicBezTo>
                <a:cubicBezTo>
                  <a:pt x="21462" y="1705"/>
                  <a:pt x="21486" y="1725"/>
                  <a:pt x="21504" y="1725"/>
                </a:cubicBezTo>
                <a:cubicBezTo>
                  <a:pt x="21521" y="1725"/>
                  <a:pt x="21536" y="1705"/>
                  <a:pt x="21536" y="1680"/>
                </a:cubicBezTo>
                <a:cubicBezTo>
                  <a:pt x="21536" y="1654"/>
                  <a:pt x="21512" y="1633"/>
                  <a:pt x="21483" y="1633"/>
                </a:cubicBezTo>
                <a:close/>
                <a:moveTo>
                  <a:pt x="21249" y="1727"/>
                </a:moveTo>
                <a:cubicBezTo>
                  <a:pt x="21241" y="1728"/>
                  <a:pt x="21231" y="1731"/>
                  <a:pt x="21218" y="1738"/>
                </a:cubicBezTo>
                <a:cubicBezTo>
                  <a:pt x="21198" y="1749"/>
                  <a:pt x="21191" y="1781"/>
                  <a:pt x="21204" y="1808"/>
                </a:cubicBezTo>
                <a:cubicBezTo>
                  <a:pt x="21224" y="1853"/>
                  <a:pt x="21230" y="1852"/>
                  <a:pt x="21252" y="1800"/>
                </a:cubicBezTo>
                <a:cubicBezTo>
                  <a:pt x="21274" y="1749"/>
                  <a:pt x="21272" y="1725"/>
                  <a:pt x="21249" y="1727"/>
                </a:cubicBezTo>
                <a:close/>
                <a:moveTo>
                  <a:pt x="13330" y="2062"/>
                </a:moveTo>
                <a:cubicBezTo>
                  <a:pt x="13310" y="2062"/>
                  <a:pt x="13294" y="2075"/>
                  <a:pt x="13294" y="2092"/>
                </a:cubicBezTo>
                <a:cubicBezTo>
                  <a:pt x="13294" y="2109"/>
                  <a:pt x="13310" y="2123"/>
                  <a:pt x="13330" y="2123"/>
                </a:cubicBezTo>
                <a:cubicBezTo>
                  <a:pt x="13349" y="2123"/>
                  <a:pt x="13365" y="2109"/>
                  <a:pt x="13365" y="2092"/>
                </a:cubicBezTo>
                <a:cubicBezTo>
                  <a:pt x="13365" y="2075"/>
                  <a:pt x="13349" y="2062"/>
                  <a:pt x="13330" y="2062"/>
                </a:cubicBezTo>
                <a:close/>
                <a:moveTo>
                  <a:pt x="2790" y="2218"/>
                </a:moveTo>
                <a:cubicBezTo>
                  <a:pt x="2760" y="2223"/>
                  <a:pt x="2722" y="2254"/>
                  <a:pt x="2722" y="2282"/>
                </a:cubicBezTo>
                <a:cubicBezTo>
                  <a:pt x="2722" y="2302"/>
                  <a:pt x="2742" y="2299"/>
                  <a:pt x="2776" y="2275"/>
                </a:cubicBezTo>
                <a:cubicBezTo>
                  <a:pt x="2806" y="2254"/>
                  <a:pt x="2824" y="2230"/>
                  <a:pt x="2815" y="2222"/>
                </a:cubicBezTo>
                <a:cubicBezTo>
                  <a:pt x="2809" y="2217"/>
                  <a:pt x="2800" y="2217"/>
                  <a:pt x="2790" y="2218"/>
                </a:cubicBezTo>
                <a:close/>
                <a:moveTo>
                  <a:pt x="19" y="2477"/>
                </a:moveTo>
                <a:cubicBezTo>
                  <a:pt x="10" y="2476"/>
                  <a:pt x="6" y="2487"/>
                  <a:pt x="0" y="2493"/>
                </a:cubicBezTo>
                <a:lnTo>
                  <a:pt x="0" y="2669"/>
                </a:lnTo>
                <a:cubicBezTo>
                  <a:pt x="1" y="2671"/>
                  <a:pt x="2" y="2671"/>
                  <a:pt x="3" y="2672"/>
                </a:cubicBezTo>
                <a:cubicBezTo>
                  <a:pt x="41" y="2707"/>
                  <a:pt x="95" y="2736"/>
                  <a:pt x="124" y="2736"/>
                </a:cubicBezTo>
                <a:cubicBezTo>
                  <a:pt x="207" y="2736"/>
                  <a:pt x="186" y="2601"/>
                  <a:pt x="92" y="2525"/>
                </a:cubicBezTo>
                <a:cubicBezTo>
                  <a:pt x="55" y="2495"/>
                  <a:pt x="34" y="2480"/>
                  <a:pt x="19" y="2477"/>
                </a:cubicBezTo>
                <a:close/>
                <a:moveTo>
                  <a:pt x="2708" y="2526"/>
                </a:moveTo>
                <a:cubicBezTo>
                  <a:pt x="2658" y="2517"/>
                  <a:pt x="2645" y="2528"/>
                  <a:pt x="2661" y="2563"/>
                </a:cubicBezTo>
                <a:cubicBezTo>
                  <a:pt x="2673" y="2590"/>
                  <a:pt x="2668" y="2619"/>
                  <a:pt x="2650" y="2628"/>
                </a:cubicBezTo>
                <a:cubicBezTo>
                  <a:pt x="2632" y="2638"/>
                  <a:pt x="2628" y="2667"/>
                  <a:pt x="2639" y="2693"/>
                </a:cubicBezTo>
                <a:cubicBezTo>
                  <a:pt x="2657" y="2732"/>
                  <a:pt x="2668" y="2732"/>
                  <a:pt x="2706" y="2699"/>
                </a:cubicBezTo>
                <a:cubicBezTo>
                  <a:pt x="2783" y="2631"/>
                  <a:pt x="2783" y="2539"/>
                  <a:pt x="2708" y="2526"/>
                </a:cubicBezTo>
                <a:close/>
                <a:moveTo>
                  <a:pt x="15585" y="3350"/>
                </a:moveTo>
                <a:cubicBezTo>
                  <a:pt x="15573" y="3356"/>
                  <a:pt x="15567" y="3374"/>
                  <a:pt x="15567" y="3404"/>
                </a:cubicBezTo>
                <a:cubicBezTo>
                  <a:pt x="15567" y="3436"/>
                  <a:pt x="15592" y="3459"/>
                  <a:pt x="15623" y="3457"/>
                </a:cubicBezTo>
                <a:cubicBezTo>
                  <a:pt x="15653" y="3456"/>
                  <a:pt x="15692" y="3485"/>
                  <a:pt x="15711" y="3522"/>
                </a:cubicBezTo>
                <a:cubicBezTo>
                  <a:pt x="15733" y="3565"/>
                  <a:pt x="15756" y="3576"/>
                  <a:pt x="15772" y="3554"/>
                </a:cubicBezTo>
                <a:cubicBezTo>
                  <a:pt x="15803" y="3511"/>
                  <a:pt x="15753" y="3394"/>
                  <a:pt x="15703" y="3394"/>
                </a:cubicBezTo>
                <a:cubicBezTo>
                  <a:pt x="15683" y="3394"/>
                  <a:pt x="15653" y="3382"/>
                  <a:pt x="15638" y="3370"/>
                </a:cubicBezTo>
                <a:cubicBezTo>
                  <a:pt x="15616" y="3351"/>
                  <a:pt x="15597" y="3344"/>
                  <a:pt x="15585" y="3350"/>
                </a:cubicBezTo>
                <a:close/>
                <a:moveTo>
                  <a:pt x="15703" y="4060"/>
                </a:moveTo>
                <a:cubicBezTo>
                  <a:pt x="15680" y="4057"/>
                  <a:pt x="15660" y="4073"/>
                  <a:pt x="15660" y="4110"/>
                </a:cubicBezTo>
                <a:cubicBezTo>
                  <a:pt x="15660" y="4148"/>
                  <a:pt x="15682" y="4174"/>
                  <a:pt x="15716" y="4174"/>
                </a:cubicBezTo>
                <a:cubicBezTo>
                  <a:pt x="15749" y="4174"/>
                  <a:pt x="15766" y="4154"/>
                  <a:pt x="15759" y="4123"/>
                </a:cubicBezTo>
                <a:cubicBezTo>
                  <a:pt x="15751" y="4085"/>
                  <a:pt x="15726" y="4063"/>
                  <a:pt x="15703" y="4060"/>
                </a:cubicBezTo>
                <a:close/>
                <a:moveTo>
                  <a:pt x="14633" y="4121"/>
                </a:moveTo>
                <a:cubicBezTo>
                  <a:pt x="14595" y="4117"/>
                  <a:pt x="14542" y="4141"/>
                  <a:pt x="14493" y="4192"/>
                </a:cubicBezTo>
                <a:cubicBezTo>
                  <a:pt x="14491" y="4195"/>
                  <a:pt x="14491" y="4193"/>
                  <a:pt x="14489" y="4195"/>
                </a:cubicBezTo>
                <a:cubicBezTo>
                  <a:pt x="14543" y="4227"/>
                  <a:pt x="14612" y="4247"/>
                  <a:pt x="14687" y="4251"/>
                </a:cubicBezTo>
                <a:cubicBezTo>
                  <a:pt x="14687" y="4238"/>
                  <a:pt x="14684" y="4227"/>
                  <a:pt x="14686" y="4212"/>
                </a:cubicBezTo>
                <a:cubicBezTo>
                  <a:pt x="14694" y="4156"/>
                  <a:pt x="14671" y="4125"/>
                  <a:pt x="14633" y="4121"/>
                </a:cubicBezTo>
                <a:close/>
                <a:moveTo>
                  <a:pt x="16461" y="4277"/>
                </a:moveTo>
                <a:cubicBezTo>
                  <a:pt x="16457" y="4281"/>
                  <a:pt x="16457" y="4299"/>
                  <a:pt x="16460" y="4334"/>
                </a:cubicBezTo>
                <a:cubicBezTo>
                  <a:pt x="16463" y="4379"/>
                  <a:pt x="16479" y="4403"/>
                  <a:pt x="16496" y="4389"/>
                </a:cubicBezTo>
                <a:cubicBezTo>
                  <a:pt x="16512" y="4374"/>
                  <a:pt x="16509" y="4338"/>
                  <a:pt x="16489" y="4308"/>
                </a:cubicBezTo>
                <a:cubicBezTo>
                  <a:pt x="16474" y="4284"/>
                  <a:pt x="16466" y="4274"/>
                  <a:pt x="16461" y="4277"/>
                </a:cubicBezTo>
                <a:close/>
                <a:moveTo>
                  <a:pt x="334" y="4296"/>
                </a:moveTo>
                <a:cubicBezTo>
                  <a:pt x="293" y="4296"/>
                  <a:pt x="293" y="4307"/>
                  <a:pt x="329" y="4357"/>
                </a:cubicBezTo>
                <a:cubicBezTo>
                  <a:pt x="354" y="4391"/>
                  <a:pt x="385" y="4418"/>
                  <a:pt x="398" y="4418"/>
                </a:cubicBezTo>
                <a:cubicBezTo>
                  <a:pt x="411" y="4418"/>
                  <a:pt x="413" y="4391"/>
                  <a:pt x="402" y="4357"/>
                </a:cubicBezTo>
                <a:cubicBezTo>
                  <a:pt x="392" y="4323"/>
                  <a:pt x="361" y="4296"/>
                  <a:pt x="334" y="4296"/>
                </a:cubicBezTo>
                <a:close/>
                <a:moveTo>
                  <a:pt x="16766" y="4480"/>
                </a:moveTo>
                <a:cubicBezTo>
                  <a:pt x="16746" y="4480"/>
                  <a:pt x="16740" y="4494"/>
                  <a:pt x="16752" y="4511"/>
                </a:cubicBezTo>
                <a:cubicBezTo>
                  <a:pt x="16764" y="4528"/>
                  <a:pt x="16791" y="4541"/>
                  <a:pt x="16811" y="4541"/>
                </a:cubicBezTo>
                <a:cubicBezTo>
                  <a:pt x="16831" y="4541"/>
                  <a:pt x="16835" y="4528"/>
                  <a:pt x="16823" y="4511"/>
                </a:cubicBezTo>
                <a:cubicBezTo>
                  <a:pt x="16811" y="4494"/>
                  <a:pt x="16786" y="4480"/>
                  <a:pt x="16766" y="4480"/>
                </a:cubicBezTo>
                <a:close/>
                <a:moveTo>
                  <a:pt x="14189" y="4523"/>
                </a:moveTo>
                <a:cubicBezTo>
                  <a:pt x="14192" y="4533"/>
                  <a:pt x="14193" y="4551"/>
                  <a:pt x="14197" y="4564"/>
                </a:cubicBezTo>
                <a:cubicBezTo>
                  <a:pt x="14206" y="4562"/>
                  <a:pt x="14215" y="4561"/>
                  <a:pt x="14228" y="4567"/>
                </a:cubicBezTo>
                <a:cubicBezTo>
                  <a:pt x="14219" y="4551"/>
                  <a:pt x="14204" y="4537"/>
                  <a:pt x="14189" y="4523"/>
                </a:cubicBezTo>
                <a:close/>
                <a:moveTo>
                  <a:pt x="221" y="4704"/>
                </a:moveTo>
                <a:cubicBezTo>
                  <a:pt x="172" y="4702"/>
                  <a:pt x="149" y="4729"/>
                  <a:pt x="134" y="4799"/>
                </a:cubicBezTo>
                <a:cubicBezTo>
                  <a:pt x="120" y="4859"/>
                  <a:pt x="131" y="4870"/>
                  <a:pt x="188" y="4861"/>
                </a:cubicBezTo>
                <a:cubicBezTo>
                  <a:pt x="227" y="4855"/>
                  <a:pt x="279" y="4825"/>
                  <a:pt x="304" y="4795"/>
                </a:cubicBezTo>
                <a:cubicBezTo>
                  <a:pt x="345" y="4748"/>
                  <a:pt x="342" y="4736"/>
                  <a:pt x="280" y="4716"/>
                </a:cubicBezTo>
                <a:cubicBezTo>
                  <a:pt x="257" y="4709"/>
                  <a:pt x="237" y="4705"/>
                  <a:pt x="221" y="4704"/>
                </a:cubicBezTo>
                <a:close/>
                <a:moveTo>
                  <a:pt x="15894" y="4846"/>
                </a:moveTo>
                <a:cubicBezTo>
                  <a:pt x="15886" y="4846"/>
                  <a:pt x="15868" y="4861"/>
                  <a:pt x="15856" y="4878"/>
                </a:cubicBezTo>
                <a:cubicBezTo>
                  <a:pt x="15843" y="4895"/>
                  <a:pt x="15852" y="4909"/>
                  <a:pt x="15873" y="4909"/>
                </a:cubicBezTo>
                <a:cubicBezTo>
                  <a:pt x="15893" y="4909"/>
                  <a:pt x="15910" y="4895"/>
                  <a:pt x="15910" y="4878"/>
                </a:cubicBezTo>
                <a:cubicBezTo>
                  <a:pt x="15910" y="4861"/>
                  <a:pt x="15903" y="4846"/>
                  <a:pt x="15894" y="4846"/>
                </a:cubicBezTo>
                <a:close/>
                <a:moveTo>
                  <a:pt x="15248" y="5043"/>
                </a:moveTo>
                <a:cubicBezTo>
                  <a:pt x="15230" y="5040"/>
                  <a:pt x="15210" y="5057"/>
                  <a:pt x="15209" y="5095"/>
                </a:cubicBezTo>
                <a:cubicBezTo>
                  <a:pt x="15209" y="5118"/>
                  <a:pt x="15197" y="5153"/>
                  <a:pt x="15183" y="5173"/>
                </a:cubicBezTo>
                <a:cubicBezTo>
                  <a:pt x="15166" y="5196"/>
                  <a:pt x="15180" y="5203"/>
                  <a:pt x="15225" y="5193"/>
                </a:cubicBezTo>
                <a:cubicBezTo>
                  <a:pt x="15270" y="5183"/>
                  <a:pt x="15290" y="5153"/>
                  <a:pt x="15287" y="5104"/>
                </a:cubicBezTo>
                <a:cubicBezTo>
                  <a:pt x="15284" y="5065"/>
                  <a:pt x="15267" y="5045"/>
                  <a:pt x="15248" y="5043"/>
                </a:cubicBezTo>
                <a:close/>
                <a:moveTo>
                  <a:pt x="14080" y="5068"/>
                </a:moveTo>
                <a:cubicBezTo>
                  <a:pt x="14095" y="5068"/>
                  <a:pt x="14112" y="5074"/>
                  <a:pt x="14127" y="5087"/>
                </a:cubicBezTo>
                <a:cubicBezTo>
                  <a:pt x="14160" y="5115"/>
                  <a:pt x="14156" y="5134"/>
                  <a:pt x="14110" y="5174"/>
                </a:cubicBezTo>
                <a:cubicBezTo>
                  <a:pt x="14054" y="5222"/>
                  <a:pt x="14048" y="5223"/>
                  <a:pt x="14026" y="5173"/>
                </a:cubicBezTo>
                <a:cubicBezTo>
                  <a:pt x="14001" y="5118"/>
                  <a:pt x="14036" y="5068"/>
                  <a:pt x="14080" y="5068"/>
                </a:cubicBezTo>
                <a:close/>
                <a:moveTo>
                  <a:pt x="15391" y="5153"/>
                </a:moveTo>
                <a:cubicBezTo>
                  <a:pt x="15359" y="5153"/>
                  <a:pt x="15342" y="5167"/>
                  <a:pt x="15354" y="5183"/>
                </a:cubicBezTo>
                <a:cubicBezTo>
                  <a:pt x="15366" y="5200"/>
                  <a:pt x="15384" y="5214"/>
                  <a:pt x="15391" y="5214"/>
                </a:cubicBezTo>
                <a:cubicBezTo>
                  <a:pt x="15399" y="5214"/>
                  <a:pt x="15415" y="5200"/>
                  <a:pt x="15427" y="5183"/>
                </a:cubicBezTo>
                <a:cubicBezTo>
                  <a:pt x="15439" y="5167"/>
                  <a:pt x="15423" y="5153"/>
                  <a:pt x="15391" y="5153"/>
                </a:cubicBezTo>
                <a:close/>
                <a:moveTo>
                  <a:pt x="148" y="5190"/>
                </a:moveTo>
                <a:cubicBezTo>
                  <a:pt x="141" y="5192"/>
                  <a:pt x="134" y="5202"/>
                  <a:pt x="124" y="5222"/>
                </a:cubicBezTo>
                <a:cubicBezTo>
                  <a:pt x="110" y="5251"/>
                  <a:pt x="108" y="5297"/>
                  <a:pt x="120" y="5323"/>
                </a:cubicBezTo>
                <a:cubicBezTo>
                  <a:pt x="135" y="5357"/>
                  <a:pt x="167" y="5363"/>
                  <a:pt x="239" y="5348"/>
                </a:cubicBezTo>
                <a:cubicBezTo>
                  <a:pt x="376" y="5320"/>
                  <a:pt x="381" y="5313"/>
                  <a:pt x="277" y="5279"/>
                </a:cubicBezTo>
                <a:cubicBezTo>
                  <a:pt x="227" y="5263"/>
                  <a:pt x="177" y="5231"/>
                  <a:pt x="168" y="5209"/>
                </a:cubicBezTo>
                <a:cubicBezTo>
                  <a:pt x="161" y="5194"/>
                  <a:pt x="154" y="5188"/>
                  <a:pt x="148" y="5190"/>
                </a:cubicBezTo>
                <a:close/>
                <a:moveTo>
                  <a:pt x="466" y="5307"/>
                </a:moveTo>
                <a:cubicBezTo>
                  <a:pt x="447" y="5307"/>
                  <a:pt x="422" y="5320"/>
                  <a:pt x="410" y="5337"/>
                </a:cubicBezTo>
                <a:cubicBezTo>
                  <a:pt x="398" y="5354"/>
                  <a:pt x="414" y="5368"/>
                  <a:pt x="444" y="5368"/>
                </a:cubicBezTo>
                <a:cubicBezTo>
                  <a:pt x="475" y="5368"/>
                  <a:pt x="500" y="5354"/>
                  <a:pt x="500" y="5337"/>
                </a:cubicBezTo>
                <a:cubicBezTo>
                  <a:pt x="500" y="5320"/>
                  <a:pt x="485" y="5307"/>
                  <a:pt x="466" y="5307"/>
                </a:cubicBezTo>
                <a:close/>
                <a:moveTo>
                  <a:pt x="281" y="5459"/>
                </a:moveTo>
                <a:cubicBezTo>
                  <a:pt x="261" y="5459"/>
                  <a:pt x="255" y="5473"/>
                  <a:pt x="267" y="5490"/>
                </a:cubicBezTo>
                <a:cubicBezTo>
                  <a:pt x="279" y="5507"/>
                  <a:pt x="305" y="5520"/>
                  <a:pt x="325" y="5520"/>
                </a:cubicBezTo>
                <a:cubicBezTo>
                  <a:pt x="344" y="5520"/>
                  <a:pt x="351" y="5507"/>
                  <a:pt x="339" y="5490"/>
                </a:cubicBezTo>
                <a:cubicBezTo>
                  <a:pt x="326" y="5473"/>
                  <a:pt x="301" y="5459"/>
                  <a:pt x="281" y="5459"/>
                </a:cubicBezTo>
                <a:close/>
                <a:moveTo>
                  <a:pt x="14816" y="5463"/>
                </a:moveTo>
                <a:cubicBezTo>
                  <a:pt x="14810" y="5462"/>
                  <a:pt x="14804" y="5464"/>
                  <a:pt x="14795" y="5467"/>
                </a:cubicBezTo>
                <a:cubicBezTo>
                  <a:pt x="14774" y="5474"/>
                  <a:pt x="14764" y="5488"/>
                  <a:pt x="14760" y="5504"/>
                </a:cubicBezTo>
                <a:cubicBezTo>
                  <a:pt x="14761" y="5506"/>
                  <a:pt x="14763" y="5506"/>
                  <a:pt x="14763" y="5507"/>
                </a:cubicBezTo>
                <a:cubicBezTo>
                  <a:pt x="14763" y="5521"/>
                  <a:pt x="14785" y="5506"/>
                  <a:pt x="14812" y="5475"/>
                </a:cubicBezTo>
                <a:cubicBezTo>
                  <a:pt x="14815" y="5471"/>
                  <a:pt x="14817" y="5471"/>
                  <a:pt x="14821" y="5467"/>
                </a:cubicBezTo>
                <a:cubicBezTo>
                  <a:pt x="14819" y="5466"/>
                  <a:pt x="14818" y="5464"/>
                  <a:pt x="14816" y="5463"/>
                </a:cubicBezTo>
                <a:close/>
                <a:moveTo>
                  <a:pt x="15933" y="5918"/>
                </a:moveTo>
                <a:cubicBezTo>
                  <a:pt x="15863" y="5918"/>
                  <a:pt x="15822" y="5989"/>
                  <a:pt x="15852" y="6056"/>
                </a:cubicBezTo>
                <a:cubicBezTo>
                  <a:pt x="15864" y="6082"/>
                  <a:pt x="15880" y="6101"/>
                  <a:pt x="15890" y="6101"/>
                </a:cubicBezTo>
                <a:cubicBezTo>
                  <a:pt x="15900" y="6101"/>
                  <a:pt x="15897" y="6079"/>
                  <a:pt x="15885" y="6051"/>
                </a:cubicBezTo>
                <a:cubicBezTo>
                  <a:pt x="15871" y="6020"/>
                  <a:pt x="15888" y="5985"/>
                  <a:pt x="15929" y="5960"/>
                </a:cubicBezTo>
                <a:cubicBezTo>
                  <a:pt x="15989" y="5922"/>
                  <a:pt x="15989" y="5918"/>
                  <a:pt x="15933" y="5918"/>
                </a:cubicBezTo>
                <a:close/>
                <a:moveTo>
                  <a:pt x="14499" y="5983"/>
                </a:moveTo>
                <a:cubicBezTo>
                  <a:pt x="14517" y="5984"/>
                  <a:pt x="14536" y="5988"/>
                  <a:pt x="14555" y="5998"/>
                </a:cubicBezTo>
                <a:cubicBezTo>
                  <a:pt x="14581" y="6012"/>
                  <a:pt x="14627" y="6024"/>
                  <a:pt x="14656" y="6025"/>
                </a:cubicBezTo>
                <a:cubicBezTo>
                  <a:pt x="14727" y="6026"/>
                  <a:pt x="14745" y="6244"/>
                  <a:pt x="14683" y="6347"/>
                </a:cubicBezTo>
                <a:cubicBezTo>
                  <a:pt x="14638" y="6421"/>
                  <a:pt x="14516" y="6469"/>
                  <a:pt x="14507" y="6417"/>
                </a:cubicBezTo>
                <a:cubicBezTo>
                  <a:pt x="14501" y="6382"/>
                  <a:pt x="14504" y="6356"/>
                  <a:pt x="14504" y="6327"/>
                </a:cubicBezTo>
                <a:cubicBezTo>
                  <a:pt x="14482" y="6336"/>
                  <a:pt x="14468" y="6332"/>
                  <a:pt x="14454" y="6302"/>
                </a:cubicBezTo>
                <a:cubicBezTo>
                  <a:pt x="14430" y="6248"/>
                  <a:pt x="14463" y="6206"/>
                  <a:pt x="14503" y="6212"/>
                </a:cubicBezTo>
                <a:cubicBezTo>
                  <a:pt x="14510" y="6213"/>
                  <a:pt x="14518" y="6220"/>
                  <a:pt x="14526" y="6225"/>
                </a:cubicBezTo>
                <a:cubicBezTo>
                  <a:pt x="14533" y="6210"/>
                  <a:pt x="14537" y="6192"/>
                  <a:pt x="14548" y="6180"/>
                </a:cubicBezTo>
                <a:cubicBezTo>
                  <a:pt x="14598" y="6123"/>
                  <a:pt x="14597" y="6121"/>
                  <a:pt x="14538" y="6160"/>
                </a:cubicBezTo>
                <a:cubicBezTo>
                  <a:pt x="14463" y="6210"/>
                  <a:pt x="14432" y="6190"/>
                  <a:pt x="14419" y="6084"/>
                </a:cubicBezTo>
                <a:cubicBezTo>
                  <a:pt x="14411" y="6021"/>
                  <a:pt x="14448" y="5982"/>
                  <a:pt x="14499" y="5983"/>
                </a:cubicBezTo>
                <a:close/>
                <a:moveTo>
                  <a:pt x="15153" y="6132"/>
                </a:moveTo>
                <a:cubicBezTo>
                  <a:pt x="15077" y="6132"/>
                  <a:pt x="15066" y="6165"/>
                  <a:pt x="15125" y="6216"/>
                </a:cubicBezTo>
                <a:cubicBezTo>
                  <a:pt x="15148" y="6234"/>
                  <a:pt x="15188" y="6244"/>
                  <a:pt x="15214" y="6235"/>
                </a:cubicBezTo>
                <a:cubicBezTo>
                  <a:pt x="15282" y="6213"/>
                  <a:pt x="15234" y="6132"/>
                  <a:pt x="15153" y="6132"/>
                </a:cubicBezTo>
                <a:close/>
                <a:moveTo>
                  <a:pt x="15104" y="6469"/>
                </a:moveTo>
                <a:cubicBezTo>
                  <a:pt x="15094" y="6483"/>
                  <a:pt x="15088" y="6495"/>
                  <a:pt x="15065" y="6521"/>
                </a:cubicBezTo>
                <a:cubicBezTo>
                  <a:pt x="14990" y="6604"/>
                  <a:pt x="14981" y="6628"/>
                  <a:pt x="15028" y="6612"/>
                </a:cubicBezTo>
                <a:cubicBezTo>
                  <a:pt x="15098" y="6589"/>
                  <a:pt x="15242" y="6642"/>
                  <a:pt x="15214" y="6681"/>
                </a:cubicBezTo>
                <a:cubicBezTo>
                  <a:pt x="15254" y="6653"/>
                  <a:pt x="15247" y="6630"/>
                  <a:pt x="15174" y="6547"/>
                </a:cubicBezTo>
                <a:lnTo>
                  <a:pt x="15104" y="6469"/>
                </a:lnTo>
                <a:close/>
                <a:moveTo>
                  <a:pt x="3459" y="6745"/>
                </a:moveTo>
                <a:cubicBezTo>
                  <a:pt x="3451" y="6745"/>
                  <a:pt x="3433" y="6759"/>
                  <a:pt x="3421" y="6775"/>
                </a:cubicBezTo>
                <a:cubicBezTo>
                  <a:pt x="3408" y="6792"/>
                  <a:pt x="3415" y="6806"/>
                  <a:pt x="3436" y="6806"/>
                </a:cubicBezTo>
                <a:cubicBezTo>
                  <a:pt x="3457" y="6806"/>
                  <a:pt x="3475" y="6792"/>
                  <a:pt x="3475" y="6775"/>
                </a:cubicBezTo>
                <a:cubicBezTo>
                  <a:pt x="3475" y="6759"/>
                  <a:pt x="3468" y="6745"/>
                  <a:pt x="3459" y="6745"/>
                </a:cubicBezTo>
                <a:close/>
                <a:moveTo>
                  <a:pt x="16561" y="6839"/>
                </a:moveTo>
                <a:cubicBezTo>
                  <a:pt x="16557" y="6840"/>
                  <a:pt x="16558" y="6855"/>
                  <a:pt x="16562" y="6883"/>
                </a:cubicBezTo>
                <a:cubicBezTo>
                  <a:pt x="16568" y="6919"/>
                  <a:pt x="16611" y="6951"/>
                  <a:pt x="16663" y="6963"/>
                </a:cubicBezTo>
                <a:cubicBezTo>
                  <a:pt x="16713" y="6973"/>
                  <a:pt x="16757" y="6983"/>
                  <a:pt x="16763" y="6985"/>
                </a:cubicBezTo>
                <a:cubicBezTo>
                  <a:pt x="16769" y="6987"/>
                  <a:pt x="16764" y="6975"/>
                  <a:pt x="16752" y="6959"/>
                </a:cubicBezTo>
                <a:cubicBezTo>
                  <a:pt x="16740" y="6942"/>
                  <a:pt x="16708" y="6928"/>
                  <a:pt x="16680" y="6928"/>
                </a:cubicBezTo>
                <a:cubicBezTo>
                  <a:pt x="16653" y="6928"/>
                  <a:pt x="16613" y="6904"/>
                  <a:pt x="16592" y="6875"/>
                </a:cubicBezTo>
                <a:cubicBezTo>
                  <a:pt x="16574" y="6850"/>
                  <a:pt x="16565" y="6838"/>
                  <a:pt x="16561" y="6839"/>
                </a:cubicBezTo>
                <a:close/>
                <a:moveTo>
                  <a:pt x="15793" y="6872"/>
                </a:moveTo>
                <a:cubicBezTo>
                  <a:pt x="15737" y="6863"/>
                  <a:pt x="15728" y="6908"/>
                  <a:pt x="15764" y="7013"/>
                </a:cubicBezTo>
                <a:cubicBezTo>
                  <a:pt x="15765" y="7017"/>
                  <a:pt x="15792" y="7020"/>
                  <a:pt x="15823" y="7020"/>
                </a:cubicBezTo>
                <a:cubicBezTo>
                  <a:pt x="15902" y="7020"/>
                  <a:pt x="15875" y="6886"/>
                  <a:pt x="15793" y="6872"/>
                </a:cubicBezTo>
                <a:close/>
                <a:moveTo>
                  <a:pt x="15132" y="6970"/>
                </a:moveTo>
                <a:cubicBezTo>
                  <a:pt x="15125" y="6973"/>
                  <a:pt x="15121" y="6979"/>
                  <a:pt x="15121" y="6988"/>
                </a:cubicBezTo>
                <a:cubicBezTo>
                  <a:pt x="15121" y="7006"/>
                  <a:pt x="15138" y="7020"/>
                  <a:pt x="15158" y="7020"/>
                </a:cubicBezTo>
                <a:cubicBezTo>
                  <a:pt x="15178" y="7020"/>
                  <a:pt x="15194" y="7014"/>
                  <a:pt x="15194" y="7006"/>
                </a:cubicBezTo>
                <a:cubicBezTo>
                  <a:pt x="15194" y="6999"/>
                  <a:pt x="15178" y="6985"/>
                  <a:pt x="15158" y="6974"/>
                </a:cubicBezTo>
                <a:cubicBezTo>
                  <a:pt x="15148" y="6969"/>
                  <a:pt x="15138" y="6968"/>
                  <a:pt x="15132" y="6970"/>
                </a:cubicBezTo>
                <a:close/>
                <a:moveTo>
                  <a:pt x="16028" y="7403"/>
                </a:moveTo>
                <a:cubicBezTo>
                  <a:pt x="16021" y="7408"/>
                  <a:pt x="16017" y="7418"/>
                  <a:pt x="16017" y="7431"/>
                </a:cubicBezTo>
                <a:cubicBezTo>
                  <a:pt x="16017" y="7485"/>
                  <a:pt x="16039" y="7493"/>
                  <a:pt x="16070" y="7451"/>
                </a:cubicBezTo>
                <a:cubicBezTo>
                  <a:pt x="16081" y="7435"/>
                  <a:pt x="16074" y="7414"/>
                  <a:pt x="16054" y="7403"/>
                </a:cubicBezTo>
                <a:cubicBezTo>
                  <a:pt x="16044" y="7398"/>
                  <a:pt x="16035" y="7398"/>
                  <a:pt x="16028" y="7403"/>
                </a:cubicBezTo>
                <a:close/>
                <a:moveTo>
                  <a:pt x="17070" y="7436"/>
                </a:moveTo>
                <a:cubicBezTo>
                  <a:pt x="17002" y="7439"/>
                  <a:pt x="16954" y="7442"/>
                  <a:pt x="16904" y="7447"/>
                </a:cubicBezTo>
                <a:cubicBezTo>
                  <a:pt x="16915" y="7460"/>
                  <a:pt x="16925" y="7473"/>
                  <a:pt x="16923" y="7480"/>
                </a:cubicBezTo>
                <a:cubicBezTo>
                  <a:pt x="16911" y="7517"/>
                  <a:pt x="17081" y="7520"/>
                  <a:pt x="17108" y="7483"/>
                </a:cubicBezTo>
                <a:cubicBezTo>
                  <a:pt x="17118" y="7468"/>
                  <a:pt x="17103" y="7448"/>
                  <a:pt x="17072" y="7437"/>
                </a:cubicBezTo>
                <a:cubicBezTo>
                  <a:pt x="17071" y="7437"/>
                  <a:pt x="17071" y="7437"/>
                  <a:pt x="17070" y="7436"/>
                </a:cubicBezTo>
                <a:close/>
                <a:moveTo>
                  <a:pt x="14619" y="7497"/>
                </a:moveTo>
                <a:cubicBezTo>
                  <a:pt x="14640" y="7506"/>
                  <a:pt x="14656" y="7537"/>
                  <a:pt x="14656" y="7586"/>
                </a:cubicBezTo>
                <a:cubicBezTo>
                  <a:pt x="14656" y="7677"/>
                  <a:pt x="14605" y="7707"/>
                  <a:pt x="14549" y="7650"/>
                </a:cubicBezTo>
                <a:cubicBezTo>
                  <a:pt x="14517" y="7617"/>
                  <a:pt x="14518" y="7589"/>
                  <a:pt x="14548" y="7541"/>
                </a:cubicBezTo>
                <a:cubicBezTo>
                  <a:pt x="14572" y="7502"/>
                  <a:pt x="14598" y="7489"/>
                  <a:pt x="14619" y="7497"/>
                </a:cubicBezTo>
                <a:close/>
                <a:moveTo>
                  <a:pt x="14504" y="7798"/>
                </a:moveTo>
                <a:cubicBezTo>
                  <a:pt x="14514" y="7800"/>
                  <a:pt x="14522" y="7805"/>
                  <a:pt x="14527" y="7813"/>
                </a:cubicBezTo>
                <a:cubicBezTo>
                  <a:pt x="14539" y="7829"/>
                  <a:pt x="14534" y="7850"/>
                  <a:pt x="14515" y="7859"/>
                </a:cubicBezTo>
                <a:cubicBezTo>
                  <a:pt x="14496" y="7869"/>
                  <a:pt x="14472" y="7866"/>
                  <a:pt x="14461" y="7850"/>
                </a:cubicBezTo>
                <a:cubicBezTo>
                  <a:pt x="14449" y="7834"/>
                  <a:pt x="14454" y="7812"/>
                  <a:pt x="14473" y="7802"/>
                </a:cubicBezTo>
                <a:cubicBezTo>
                  <a:pt x="14482" y="7797"/>
                  <a:pt x="14494" y="7796"/>
                  <a:pt x="14504" y="7798"/>
                </a:cubicBezTo>
                <a:close/>
                <a:moveTo>
                  <a:pt x="16273" y="7907"/>
                </a:moveTo>
                <a:cubicBezTo>
                  <a:pt x="16254" y="7907"/>
                  <a:pt x="16227" y="7922"/>
                  <a:pt x="16214" y="7939"/>
                </a:cubicBezTo>
                <a:cubicBezTo>
                  <a:pt x="16202" y="7956"/>
                  <a:pt x="16209" y="7969"/>
                  <a:pt x="16228" y="7969"/>
                </a:cubicBezTo>
                <a:cubicBezTo>
                  <a:pt x="16248" y="7969"/>
                  <a:pt x="16274" y="7956"/>
                  <a:pt x="16286" y="7939"/>
                </a:cubicBezTo>
                <a:cubicBezTo>
                  <a:pt x="16298" y="7922"/>
                  <a:pt x="16293" y="7907"/>
                  <a:pt x="16273" y="7907"/>
                </a:cubicBezTo>
                <a:close/>
                <a:moveTo>
                  <a:pt x="20562" y="8134"/>
                </a:moveTo>
                <a:cubicBezTo>
                  <a:pt x="20561" y="8135"/>
                  <a:pt x="20559" y="8136"/>
                  <a:pt x="20558" y="8137"/>
                </a:cubicBezTo>
                <a:cubicBezTo>
                  <a:pt x="20510" y="8163"/>
                  <a:pt x="20444" y="8175"/>
                  <a:pt x="20412" y="8165"/>
                </a:cubicBezTo>
                <a:cubicBezTo>
                  <a:pt x="20388" y="8157"/>
                  <a:pt x="20357" y="8162"/>
                  <a:pt x="20331" y="8171"/>
                </a:cubicBezTo>
                <a:cubicBezTo>
                  <a:pt x="20335" y="8173"/>
                  <a:pt x="20337" y="8174"/>
                  <a:pt x="20342" y="8176"/>
                </a:cubicBezTo>
                <a:cubicBezTo>
                  <a:pt x="20378" y="8192"/>
                  <a:pt x="20426" y="8199"/>
                  <a:pt x="20449" y="8192"/>
                </a:cubicBezTo>
                <a:cubicBezTo>
                  <a:pt x="20472" y="8185"/>
                  <a:pt x="20501" y="8194"/>
                  <a:pt x="20514" y="8212"/>
                </a:cubicBezTo>
                <a:cubicBezTo>
                  <a:pt x="20560" y="8275"/>
                  <a:pt x="20585" y="8221"/>
                  <a:pt x="20562" y="8134"/>
                </a:cubicBezTo>
                <a:close/>
                <a:moveTo>
                  <a:pt x="81" y="8220"/>
                </a:moveTo>
                <a:cubicBezTo>
                  <a:pt x="79" y="8225"/>
                  <a:pt x="90" y="8246"/>
                  <a:pt x="112" y="8287"/>
                </a:cubicBezTo>
                <a:cubicBezTo>
                  <a:pt x="137" y="8335"/>
                  <a:pt x="164" y="8356"/>
                  <a:pt x="172" y="8336"/>
                </a:cubicBezTo>
                <a:cubicBezTo>
                  <a:pt x="180" y="8315"/>
                  <a:pt x="158" y="8277"/>
                  <a:pt x="124" y="8249"/>
                </a:cubicBezTo>
                <a:cubicBezTo>
                  <a:pt x="96" y="8226"/>
                  <a:pt x="83" y="8215"/>
                  <a:pt x="81" y="8220"/>
                </a:cubicBezTo>
                <a:close/>
                <a:moveTo>
                  <a:pt x="1880" y="8228"/>
                </a:moveTo>
                <a:cubicBezTo>
                  <a:pt x="1874" y="8230"/>
                  <a:pt x="1873" y="8235"/>
                  <a:pt x="1880" y="8244"/>
                </a:cubicBezTo>
                <a:cubicBezTo>
                  <a:pt x="1892" y="8261"/>
                  <a:pt x="1917" y="8275"/>
                  <a:pt x="1936" y="8275"/>
                </a:cubicBezTo>
                <a:cubicBezTo>
                  <a:pt x="1987" y="8275"/>
                  <a:pt x="1976" y="8254"/>
                  <a:pt x="1914" y="8233"/>
                </a:cubicBezTo>
                <a:cubicBezTo>
                  <a:pt x="1898" y="8228"/>
                  <a:pt x="1886" y="8226"/>
                  <a:pt x="1880" y="8228"/>
                </a:cubicBezTo>
                <a:close/>
                <a:moveTo>
                  <a:pt x="20210" y="8252"/>
                </a:moveTo>
                <a:cubicBezTo>
                  <a:pt x="20167" y="8253"/>
                  <a:pt x="20126" y="8295"/>
                  <a:pt x="20154" y="8333"/>
                </a:cubicBezTo>
                <a:cubicBezTo>
                  <a:pt x="20167" y="8351"/>
                  <a:pt x="20192" y="8367"/>
                  <a:pt x="20210" y="8367"/>
                </a:cubicBezTo>
                <a:cubicBezTo>
                  <a:pt x="20265" y="8367"/>
                  <a:pt x="20291" y="8302"/>
                  <a:pt x="20250" y="8267"/>
                </a:cubicBezTo>
                <a:cubicBezTo>
                  <a:pt x="20238" y="8256"/>
                  <a:pt x="20224" y="8252"/>
                  <a:pt x="20210" y="8252"/>
                </a:cubicBezTo>
                <a:close/>
                <a:moveTo>
                  <a:pt x="14826" y="8296"/>
                </a:moveTo>
                <a:cubicBezTo>
                  <a:pt x="14809" y="8304"/>
                  <a:pt x="14799" y="8319"/>
                  <a:pt x="14799" y="8341"/>
                </a:cubicBezTo>
                <a:cubicBezTo>
                  <a:pt x="14799" y="8375"/>
                  <a:pt x="14897" y="8374"/>
                  <a:pt x="14922" y="8340"/>
                </a:cubicBezTo>
                <a:cubicBezTo>
                  <a:pt x="14933" y="8325"/>
                  <a:pt x="14920" y="8305"/>
                  <a:pt x="14892" y="8296"/>
                </a:cubicBezTo>
                <a:cubicBezTo>
                  <a:pt x="14866" y="8287"/>
                  <a:pt x="14842" y="8288"/>
                  <a:pt x="14826" y="8296"/>
                </a:cubicBezTo>
                <a:close/>
                <a:moveTo>
                  <a:pt x="15357" y="8520"/>
                </a:moveTo>
                <a:cubicBezTo>
                  <a:pt x="15348" y="8520"/>
                  <a:pt x="15330" y="8534"/>
                  <a:pt x="15318" y="8551"/>
                </a:cubicBezTo>
                <a:cubicBezTo>
                  <a:pt x="15306" y="8567"/>
                  <a:pt x="15313" y="8581"/>
                  <a:pt x="15334" y="8581"/>
                </a:cubicBezTo>
                <a:cubicBezTo>
                  <a:pt x="15354" y="8581"/>
                  <a:pt x="15372" y="8567"/>
                  <a:pt x="15372" y="8551"/>
                </a:cubicBezTo>
                <a:cubicBezTo>
                  <a:pt x="15372" y="8534"/>
                  <a:pt x="15366" y="8520"/>
                  <a:pt x="15357" y="8520"/>
                </a:cubicBezTo>
                <a:close/>
                <a:moveTo>
                  <a:pt x="140" y="8581"/>
                </a:moveTo>
                <a:cubicBezTo>
                  <a:pt x="99" y="8581"/>
                  <a:pt x="75" y="8595"/>
                  <a:pt x="87" y="8612"/>
                </a:cubicBezTo>
                <a:cubicBezTo>
                  <a:pt x="99" y="8628"/>
                  <a:pt x="133" y="8642"/>
                  <a:pt x="162" y="8642"/>
                </a:cubicBezTo>
                <a:cubicBezTo>
                  <a:pt x="190" y="8642"/>
                  <a:pt x="213" y="8628"/>
                  <a:pt x="213" y="8612"/>
                </a:cubicBezTo>
                <a:cubicBezTo>
                  <a:pt x="213" y="8595"/>
                  <a:pt x="180" y="8581"/>
                  <a:pt x="140" y="8581"/>
                </a:cubicBezTo>
                <a:close/>
                <a:moveTo>
                  <a:pt x="18496" y="8642"/>
                </a:moveTo>
                <a:cubicBezTo>
                  <a:pt x="18460" y="8642"/>
                  <a:pt x="18431" y="8660"/>
                  <a:pt x="18431" y="8682"/>
                </a:cubicBezTo>
                <a:cubicBezTo>
                  <a:pt x="18431" y="8704"/>
                  <a:pt x="18460" y="8725"/>
                  <a:pt x="18496" y="8727"/>
                </a:cubicBezTo>
                <a:cubicBezTo>
                  <a:pt x="18532" y="8729"/>
                  <a:pt x="18562" y="8710"/>
                  <a:pt x="18562" y="8686"/>
                </a:cubicBezTo>
                <a:cubicBezTo>
                  <a:pt x="18562" y="8662"/>
                  <a:pt x="18532" y="8642"/>
                  <a:pt x="18496" y="8642"/>
                </a:cubicBezTo>
                <a:close/>
                <a:moveTo>
                  <a:pt x="17845" y="9162"/>
                </a:moveTo>
                <a:cubicBezTo>
                  <a:pt x="17826" y="9162"/>
                  <a:pt x="17810" y="9176"/>
                  <a:pt x="17810" y="9193"/>
                </a:cubicBezTo>
                <a:cubicBezTo>
                  <a:pt x="17810" y="9210"/>
                  <a:pt x="17826" y="9225"/>
                  <a:pt x="17845" y="9225"/>
                </a:cubicBezTo>
                <a:cubicBezTo>
                  <a:pt x="17865" y="9225"/>
                  <a:pt x="17881" y="9210"/>
                  <a:pt x="17881" y="9193"/>
                </a:cubicBezTo>
                <a:cubicBezTo>
                  <a:pt x="17881" y="9176"/>
                  <a:pt x="17865" y="9162"/>
                  <a:pt x="17845" y="9162"/>
                </a:cubicBezTo>
                <a:close/>
                <a:moveTo>
                  <a:pt x="3026" y="9234"/>
                </a:moveTo>
                <a:cubicBezTo>
                  <a:pt x="2985" y="9222"/>
                  <a:pt x="2897" y="9394"/>
                  <a:pt x="2930" y="9422"/>
                </a:cubicBezTo>
                <a:cubicBezTo>
                  <a:pt x="2941" y="9432"/>
                  <a:pt x="2976" y="9436"/>
                  <a:pt x="3006" y="9432"/>
                </a:cubicBezTo>
                <a:cubicBezTo>
                  <a:pt x="3067" y="9421"/>
                  <a:pt x="3085" y="9251"/>
                  <a:pt x="3026" y="9234"/>
                </a:cubicBezTo>
                <a:close/>
                <a:moveTo>
                  <a:pt x="18316" y="9348"/>
                </a:moveTo>
                <a:cubicBezTo>
                  <a:pt x="18313" y="9349"/>
                  <a:pt x="18326" y="9365"/>
                  <a:pt x="18350" y="9400"/>
                </a:cubicBezTo>
                <a:cubicBezTo>
                  <a:pt x="18378" y="9438"/>
                  <a:pt x="18413" y="9469"/>
                  <a:pt x="18428" y="9469"/>
                </a:cubicBezTo>
                <a:cubicBezTo>
                  <a:pt x="18471" y="9469"/>
                  <a:pt x="18459" y="9451"/>
                  <a:pt x="18377" y="9389"/>
                </a:cubicBezTo>
                <a:cubicBezTo>
                  <a:pt x="18338" y="9360"/>
                  <a:pt x="18320" y="9347"/>
                  <a:pt x="18316" y="9348"/>
                </a:cubicBezTo>
                <a:close/>
                <a:moveTo>
                  <a:pt x="17827" y="9438"/>
                </a:moveTo>
                <a:cubicBezTo>
                  <a:pt x="17795" y="9438"/>
                  <a:pt x="17779" y="9452"/>
                  <a:pt x="17791" y="9469"/>
                </a:cubicBezTo>
                <a:cubicBezTo>
                  <a:pt x="17803" y="9485"/>
                  <a:pt x="17819" y="9499"/>
                  <a:pt x="17827" y="9499"/>
                </a:cubicBezTo>
                <a:cubicBezTo>
                  <a:pt x="17834" y="9499"/>
                  <a:pt x="17850" y="9485"/>
                  <a:pt x="17863" y="9469"/>
                </a:cubicBezTo>
                <a:cubicBezTo>
                  <a:pt x="17875" y="9452"/>
                  <a:pt x="17859" y="9438"/>
                  <a:pt x="17827" y="9438"/>
                </a:cubicBezTo>
                <a:close/>
                <a:moveTo>
                  <a:pt x="20166" y="9443"/>
                </a:moveTo>
                <a:cubicBezTo>
                  <a:pt x="20155" y="9447"/>
                  <a:pt x="20141" y="9454"/>
                  <a:pt x="20129" y="9465"/>
                </a:cubicBezTo>
                <a:cubicBezTo>
                  <a:pt x="20094" y="9495"/>
                  <a:pt x="20098" y="9499"/>
                  <a:pt x="20149" y="9482"/>
                </a:cubicBezTo>
                <a:cubicBezTo>
                  <a:pt x="20184" y="9470"/>
                  <a:pt x="20205" y="9453"/>
                  <a:pt x="20194" y="9443"/>
                </a:cubicBezTo>
                <a:cubicBezTo>
                  <a:pt x="20189" y="9439"/>
                  <a:pt x="20178" y="9440"/>
                  <a:pt x="20166" y="9443"/>
                </a:cubicBezTo>
                <a:close/>
                <a:moveTo>
                  <a:pt x="16794" y="9478"/>
                </a:moveTo>
                <a:cubicBezTo>
                  <a:pt x="16764" y="9453"/>
                  <a:pt x="16694" y="9621"/>
                  <a:pt x="16719" y="9656"/>
                </a:cubicBezTo>
                <a:cubicBezTo>
                  <a:pt x="16748" y="9696"/>
                  <a:pt x="16774" y="9690"/>
                  <a:pt x="16766" y="9645"/>
                </a:cubicBezTo>
                <a:cubicBezTo>
                  <a:pt x="16762" y="9624"/>
                  <a:pt x="16772" y="9582"/>
                  <a:pt x="16788" y="9552"/>
                </a:cubicBezTo>
                <a:cubicBezTo>
                  <a:pt x="16803" y="9522"/>
                  <a:pt x="16806" y="9488"/>
                  <a:pt x="16794" y="9478"/>
                </a:cubicBezTo>
                <a:close/>
                <a:moveTo>
                  <a:pt x="17847" y="9546"/>
                </a:moveTo>
                <a:cubicBezTo>
                  <a:pt x="17827" y="9535"/>
                  <a:pt x="17810" y="9553"/>
                  <a:pt x="17810" y="9587"/>
                </a:cubicBezTo>
                <a:cubicBezTo>
                  <a:pt x="17810" y="9620"/>
                  <a:pt x="17830" y="9654"/>
                  <a:pt x="17855" y="9662"/>
                </a:cubicBezTo>
                <a:cubicBezTo>
                  <a:pt x="17936" y="9690"/>
                  <a:pt x="17971" y="9681"/>
                  <a:pt x="17906" y="9649"/>
                </a:cubicBezTo>
                <a:cubicBezTo>
                  <a:pt x="17871" y="9632"/>
                  <a:pt x="17852" y="9605"/>
                  <a:pt x="17863" y="9591"/>
                </a:cubicBezTo>
                <a:cubicBezTo>
                  <a:pt x="17873" y="9576"/>
                  <a:pt x="17867" y="9556"/>
                  <a:pt x="17847" y="9546"/>
                </a:cubicBezTo>
                <a:close/>
                <a:moveTo>
                  <a:pt x="20075" y="9666"/>
                </a:moveTo>
                <a:cubicBezTo>
                  <a:pt x="20064" y="9669"/>
                  <a:pt x="20056" y="9674"/>
                  <a:pt x="20050" y="9682"/>
                </a:cubicBezTo>
                <a:cubicBezTo>
                  <a:pt x="20037" y="9699"/>
                  <a:pt x="20052" y="9714"/>
                  <a:pt x="20082" y="9714"/>
                </a:cubicBezTo>
                <a:cubicBezTo>
                  <a:pt x="20145" y="9714"/>
                  <a:pt x="20155" y="9695"/>
                  <a:pt x="20106" y="9669"/>
                </a:cubicBezTo>
                <a:cubicBezTo>
                  <a:pt x="20096" y="9664"/>
                  <a:pt x="20085" y="9664"/>
                  <a:pt x="20075" y="9666"/>
                </a:cubicBezTo>
                <a:close/>
                <a:moveTo>
                  <a:pt x="18214" y="9694"/>
                </a:moveTo>
                <a:cubicBezTo>
                  <a:pt x="18207" y="9697"/>
                  <a:pt x="18204" y="9703"/>
                  <a:pt x="18204" y="9711"/>
                </a:cubicBezTo>
                <a:cubicBezTo>
                  <a:pt x="18204" y="9729"/>
                  <a:pt x="18220" y="9745"/>
                  <a:pt x="18240" y="9745"/>
                </a:cubicBezTo>
                <a:cubicBezTo>
                  <a:pt x="18260" y="9745"/>
                  <a:pt x="18276" y="9739"/>
                  <a:pt x="18276" y="9731"/>
                </a:cubicBezTo>
                <a:cubicBezTo>
                  <a:pt x="18276" y="9724"/>
                  <a:pt x="18260" y="9709"/>
                  <a:pt x="18240" y="9698"/>
                </a:cubicBezTo>
                <a:cubicBezTo>
                  <a:pt x="18230" y="9693"/>
                  <a:pt x="18220" y="9692"/>
                  <a:pt x="18214" y="9694"/>
                </a:cubicBezTo>
                <a:close/>
                <a:moveTo>
                  <a:pt x="520" y="9734"/>
                </a:moveTo>
                <a:cubicBezTo>
                  <a:pt x="501" y="9732"/>
                  <a:pt x="478" y="9731"/>
                  <a:pt x="454" y="9735"/>
                </a:cubicBezTo>
                <a:lnTo>
                  <a:pt x="353" y="9751"/>
                </a:lnTo>
                <a:lnTo>
                  <a:pt x="435" y="9791"/>
                </a:lnTo>
                <a:cubicBezTo>
                  <a:pt x="537" y="9839"/>
                  <a:pt x="563" y="9842"/>
                  <a:pt x="586" y="9811"/>
                </a:cubicBezTo>
                <a:cubicBezTo>
                  <a:pt x="613" y="9773"/>
                  <a:pt x="580" y="9741"/>
                  <a:pt x="520" y="9734"/>
                </a:cubicBezTo>
                <a:close/>
                <a:moveTo>
                  <a:pt x="2445" y="9879"/>
                </a:moveTo>
                <a:cubicBezTo>
                  <a:pt x="2441" y="9882"/>
                  <a:pt x="2440" y="9891"/>
                  <a:pt x="2439" y="9909"/>
                </a:cubicBezTo>
                <a:cubicBezTo>
                  <a:pt x="2437" y="9941"/>
                  <a:pt x="2444" y="9960"/>
                  <a:pt x="2456" y="9950"/>
                </a:cubicBezTo>
                <a:cubicBezTo>
                  <a:pt x="2468" y="9940"/>
                  <a:pt x="2469" y="9914"/>
                  <a:pt x="2459" y="9892"/>
                </a:cubicBezTo>
                <a:cubicBezTo>
                  <a:pt x="2453" y="9880"/>
                  <a:pt x="2449" y="9875"/>
                  <a:pt x="2445" y="9879"/>
                </a:cubicBezTo>
                <a:close/>
                <a:moveTo>
                  <a:pt x="21182" y="10204"/>
                </a:moveTo>
                <a:cubicBezTo>
                  <a:pt x="21162" y="10208"/>
                  <a:pt x="21138" y="10216"/>
                  <a:pt x="21109" y="10232"/>
                </a:cubicBezTo>
                <a:cubicBezTo>
                  <a:pt x="21066" y="10255"/>
                  <a:pt x="21066" y="10268"/>
                  <a:pt x="21104" y="10308"/>
                </a:cubicBezTo>
                <a:cubicBezTo>
                  <a:pt x="21164" y="10370"/>
                  <a:pt x="21201" y="10368"/>
                  <a:pt x="21229" y="10307"/>
                </a:cubicBezTo>
                <a:cubicBezTo>
                  <a:pt x="21264" y="10229"/>
                  <a:pt x="21243" y="10192"/>
                  <a:pt x="21182" y="10204"/>
                </a:cubicBezTo>
                <a:close/>
                <a:moveTo>
                  <a:pt x="4904" y="10300"/>
                </a:moveTo>
                <a:cubicBezTo>
                  <a:pt x="4886" y="10296"/>
                  <a:pt x="4867" y="10303"/>
                  <a:pt x="4836" y="10319"/>
                </a:cubicBezTo>
                <a:cubicBezTo>
                  <a:pt x="4834" y="10320"/>
                  <a:pt x="4833" y="10320"/>
                  <a:pt x="4831" y="10320"/>
                </a:cubicBezTo>
                <a:cubicBezTo>
                  <a:pt x="4860" y="10339"/>
                  <a:pt x="4907" y="10351"/>
                  <a:pt x="4946" y="10340"/>
                </a:cubicBezTo>
                <a:cubicBezTo>
                  <a:pt x="4949" y="10340"/>
                  <a:pt x="4951" y="10341"/>
                  <a:pt x="4954" y="10340"/>
                </a:cubicBezTo>
                <a:cubicBezTo>
                  <a:pt x="4936" y="10320"/>
                  <a:pt x="4919" y="10304"/>
                  <a:pt x="4904" y="10300"/>
                </a:cubicBezTo>
                <a:close/>
                <a:moveTo>
                  <a:pt x="20927" y="10417"/>
                </a:moveTo>
                <a:cubicBezTo>
                  <a:pt x="20926" y="10416"/>
                  <a:pt x="20911" y="10425"/>
                  <a:pt x="20882" y="10444"/>
                </a:cubicBezTo>
                <a:cubicBezTo>
                  <a:pt x="20848" y="10467"/>
                  <a:pt x="20820" y="10492"/>
                  <a:pt x="20820" y="10498"/>
                </a:cubicBezTo>
                <a:cubicBezTo>
                  <a:pt x="20820" y="10523"/>
                  <a:pt x="20849" y="10507"/>
                  <a:pt x="20896" y="10456"/>
                </a:cubicBezTo>
                <a:cubicBezTo>
                  <a:pt x="20919" y="10431"/>
                  <a:pt x="20929" y="10419"/>
                  <a:pt x="20927" y="10417"/>
                </a:cubicBezTo>
                <a:close/>
                <a:moveTo>
                  <a:pt x="3298" y="10664"/>
                </a:moveTo>
                <a:cubicBezTo>
                  <a:pt x="3280" y="10661"/>
                  <a:pt x="3258" y="10670"/>
                  <a:pt x="3242" y="10692"/>
                </a:cubicBezTo>
                <a:cubicBezTo>
                  <a:pt x="3230" y="10708"/>
                  <a:pt x="3193" y="10712"/>
                  <a:pt x="3160" y="10702"/>
                </a:cubicBezTo>
                <a:cubicBezTo>
                  <a:pt x="3110" y="10688"/>
                  <a:pt x="3113" y="10694"/>
                  <a:pt x="3169" y="10732"/>
                </a:cubicBezTo>
                <a:cubicBezTo>
                  <a:pt x="3247" y="10784"/>
                  <a:pt x="3330" y="10770"/>
                  <a:pt x="3330" y="10705"/>
                </a:cubicBezTo>
                <a:cubicBezTo>
                  <a:pt x="3330" y="10681"/>
                  <a:pt x="3316" y="10667"/>
                  <a:pt x="3298" y="10664"/>
                </a:cubicBezTo>
                <a:close/>
                <a:moveTo>
                  <a:pt x="3236" y="10854"/>
                </a:moveTo>
                <a:cubicBezTo>
                  <a:pt x="3231" y="10855"/>
                  <a:pt x="3236" y="10866"/>
                  <a:pt x="3245" y="10887"/>
                </a:cubicBezTo>
                <a:cubicBezTo>
                  <a:pt x="3257" y="10915"/>
                  <a:pt x="3280" y="10937"/>
                  <a:pt x="3298" y="10937"/>
                </a:cubicBezTo>
                <a:cubicBezTo>
                  <a:pt x="3344" y="10937"/>
                  <a:pt x="3338" y="10920"/>
                  <a:pt x="3276" y="10876"/>
                </a:cubicBezTo>
                <a:cubicBezTo>
                  <a:pt x="3253" y="10860"/>
                  <a:pt x="3240" y="10852"/>
                  <a:pt x="3236" y="10854"/>
                </a:cubicBezTo>
                <a:close/>
                <a:moveTo>
                  <a:pt x="2972" y="10920"/>
                </a:moveTo>
                <a:cubicBezTo>
                  <a:pt x="2970" y="10922"/>
                  <a:pt x="2970" y="10927"/>
                  <a:pt x="2969" y="10928"/>
                </a:cubicBezTo>
                <a:cubicBezTo>
                  <a:pt x="2939" y="10959"/>
                  <a:pt x="2939" y="10980"/>
                  <a:pt x="2973" y="11016"/>
                </a:cubicBezTo>
                <a:cubicBezTo>
                  <a:pt x="2999" y="10995"/>
                  <a:pt x="3003" y="10954"/>
                  <a:pt x="2972" y="10920"/>
                </a:cubicBezTo>
                <a:close/>
                <a:moveTo>
                  <a:pt x="2417" y="11091"/>
                </a:moveTo>
                <a:cubicBezTo>
                  <a:pt x="2388" y="11091"/>
                  <a:pt x="2363" y="11104"/>
                  <a:pt x="2363" y="11120"/>
                </a:cubicBezTo>
                <a:cubicBezTo>
                  <a:pt x="2363" y="11137"/>
                  <a:pt x="2388" y="11143"/>
                  <a:pt x="2417" y="11134"/>
                </a:cubicBezTo>
                <a:cubicBezTo>
                  <a:pt x="2447" y="11124"/>
                  <a:pt x="2471" y="11110"/>
                  <a:pt x="2471" y="11103"/>
                </a:cubicBezTo>
                <a:cubicBezTo>
                  <a:pt x="2471" y="11097"/>
                  <a:pt x="2447" y="11091"/>
                  <a:pt x="2417" y="11091"/>
                </a:cubicBezTo>
                <a:close/>
                <a:moveTo>
                  <a:pt x="20012" y="12101"/>
                </a:moveTo>
                <a:cubicBezTo>
                  <a:pt x="19980" y="12114"/>
                  <a:pt x="19947" y="12132"/>
                  <a:pt x="19919" y="12158"/>
                </a:cubicBezTo>
                <a:cubicBezTo>
                  <a:pt x="19936" y="12179"/>
                  <a:pt x="19957" y="12164"/>
                  <a:pt x="20012" y="12101"/>
                </a:cubicBezTo>
                <a:close/>
                <a:moveTo>
                  <a:pt x="13616" y="12300"/>
                </a:moveTo>
                <a:cubicBezTo>
                  <a:pt x="13595" y="12310"/>
                  <a:pt x="13589" y="12332"/>
                  <a:pt x="13600" y="12348"/>
                </a:cubicBezTo>
                <a:cubicBezTo>
                  <a:pt x="13631" y="12390"/>
                  <a:pt x="13653" y="12383"/>
                  <a:pt x="13653" y="12329"/>
                </a:cubicBezTo>
                <a:cubicBezTo>
                  <a:pt x="13653" y="12303"/>
                  <a:pt x="13636" y="12289"/>
                  <a:pt x="13616" y="12300"/>
                </a:cubicBezTo>
                <a:close/>
                <a:moveTo>
                  <a:pt x="16610" y="13791"/>
                </a:moveTo>
                <a:cubicBezTo>
                  <a:pt x="16608" y="13796"/>
                  <a:pt x="16584" y="13824"/>
                  <a:pt x="16558" y="13853"/>
                </a:cubicBezTo>
                <a:cubicBezTo>
                  <a:pt x="16516" y="13900"/>
                  <a:pt x="16520" y="13906"/>
                  <a:pt x="16583" y="13906"/>
                </a:cubicBezTo>
                <a:cubicBezTo>
                  <a:pt x="16685" y="13906"/>
                  <a:pt x="16755" y="13829"/>
                  <a:pt x="16676" y="13803"/>
                </a:cubicBezTo>
                <a:cubicBezTo>
                  <a:pt x="16643" y="13792"/>
                  <a:pt x="16613" y="13786"/>
                  <a:pt x="16610" y="13791"/>
                </a:cubicBezTo>
                <a:close/>
                <a:moveTo>
                  <a:pt x="16095" y="13958"/>
                </a:moveTo>
                <a:cubicBezTo>
                  <a:pt x="16084" y="13960"/>
                  <a:pt x="16091" y="13979"/>
                  <a:pt x="16124" y="14013"/>
                </a:cubicBezTo>
                <a:cubicBezTo>
                  <a:pt x="16149" y="14038"/>
                  <a:pt x="16183" y="14060"/>
                  <a:pt x="16200" y="14060"/>
                </a:cubicBezTo>
                <a:cubicBezTo>
                  <a:pt x="16218" y="14060"/>
                  <a:pt x="16204" y="14034"/>
                  <a:pt x="16169" y="14003"/>
                </a:cubicBezTo>
                <a:cubicBezTo>
                  <a:pt x="16132" y="13970"/>
                  <a:pt x="16105" y="13956"/>
                  <a:pt x="16095" y="13958"/>
                </a:cubicBezTo>
                <a:close/>
                <a:moveTo>
                  <a:pt x="16530" y="14040"/>
                </a:moveTo>
                <a:cubicBezTo>
                  <a:pt x="16523" y="14043"/>
                  <a:pt x="16519" y="14049"/>
                  <a:pt x="16519" y="14058"/>
                </a:cubicBezTo>
                <a:cubicBezTo>
                  <a:pt x="16519" y="14076"/>
                  <a:pt x="16535" y="14091"/>
                  <a:pt x="16555" y="14091"/>
                </a:cubicBezTo>
                <a:cubicBezTo>
                  <a:pt x="16574" y="14091"/>
                  <a:pt x="16590" y="14085"/>
                  <a:pt x="16590" y="14078"/>
                </a:cubicBezTo>
                <a:cubicBezTo>
                  <a:pt x="16590" y="14070"/>
                  <a:pt x="16574" y="14055"/>
                  <a:pt x="16555" y="14044"/>
                </a:cubicBezTo>
                <a:cubicBezTo>
                  <a:pt x="16545" y="14039"/>
                  <a:pt x="16536" y="14038"/>
                  <a:pt x="16530" y="14040"/>
                </a:cubicBezTo>
                <a:close/>
                <a:moveTo>
                  <a:pt x="16545" y="14267"/>
                </a:moveTo>
                <a:cubicBezTo>
                  <a:pt x="16544" y="14268"/>
                  <a:pt x="16541" y="14269"/>
                  <a:pt x="16539" y="14270"/>
                </a:cubicBezTo>
                <a:cubicBezTo>
                  <a:pt x="16542" y="14270"/>
                  <a:pt x="16544" y="14269"/>
                  <a:pt x="16545" y="14267"/>
                </a:cubicBezTo>
                <a:close/>
                <a:moveTo>
                  <a:pt x="17695" y="14314"/>
                </a:moveTo>
                <a:cubicBezTo>
                  <a:pt x="17666" y="14324"/>
                  <a:pt x="17675" y="14331"/>
                  <a:pt x="17717" y="14332"/>
                </a:cubicBezTo>
                <a:cubicBezTo>
                  <a:pt x="17754" y="14334"/>
                  <a:pt x="17775" y="14328"/>
                  <a:pt x="17763" y="14318"/>
                </a:cubicBezTo>
                <a:cubicBezTo>
                  <a:pt x="17751" y="14308"/>
                  <a:pt x="17721" y="14305"/>
                  <a:pt x="17695" y="14314"/>
                </a:cubicBezTo>
                <a:close/>
                <a:moveTo>
                  <a:pt x="1013" y="14529"/>
                </a:moveTo>
                <a:cubicBezTo>
                  <a:pt x="1007" y="14527"/>
                  <a:pt x="985" y="14530"/>
                  <a:pt x="948" y="14537"/>
                </a:cubicBezTo>
                <a:cubicBezTo>
                  <a:pt x="827" y="14557"/>
                  <a:pt x="770" y="14613"/>
                  <a:pt x="834" y="14647"/>
                </a:cubicBezTo>
                <a:cubicBezTo>
                  <a:pt x="859" y="14660"/>
                  <a:pt x="884" y="14648"/>
                  <a:pt x="896" y="14619"/>
                </a:cubicBezTo>
                <a:cubicBezTo>
                  <a:pt x="908" y="14591"/>
                  <a:pt x="948" y="14557"/>
                  <a:pt x="986" y="14543"/>
                </a:cubicBezTo>
                <a:cubicBezTo>
                  <a:pt x="1010" y="14534"/>
                  <a:pt x="1019" y="14530"/>
                  <a:pt x="1013" y="14529"/>
                </a:cubicBezTo>
                <a:close/>
                <a:moveTo>
                  <a:pt x="18833" y="14948"/>
                </a:moveTo>
                <a:cubicBezTo>
                  <a:pt x="18825" y="14948"/>
                  <a:pt x="18807" y="14962"/>
                  <a:pt x="18795" y="14978"/>
                </a:cubicBezTo>
                <a:cubicBezTo>
                  <a:pt x="18782" y="14995"/>
                  <a:pt x="18789" y="15009"/>
                  <a:pt x="18810" y="15009"/>
                </a:cubicBezTo>
                <a:cubicBezTo>
                  <a:pt x="18831" y="15009"/>
                  <a:pt x="18849" y="14995"/>
                  <a:pt x="18849" y="14978"/>
                </a:cubicBezTo>
                <a:cubicBezTo>
                  <a:pt x="18849" y="14962"/>
                  <a:pt x="18842" y="14948"/>
                  <a:pt x="18833" y="14948"/>
                </a:cubicBezTo>
                <a:close/>
                <a:moveTo>
                  <a:pt x="17720" y="15063"/>
                </a:moveTo>
                <a:lnTo>
                  <a:pt x="17786" y="15126"/>
                </a:lnTo>
                <a:cubicBezTo>
                  <a:pt x="17840" y="15177"/>
                  <a:pt x="17845" y="15220"/>
                  <a:pt x="17816" y="15246"/>
                </a:cubicBezTo>
                <a:cubicBezTo>
                  <a:pt x="17856" y="15267"/>
                  <a:pt x="17908" y="15284"/>
                  <a:pt x="17962" y="15296"/>
                </a:cubicBezTo>
                <a:cubicBezTo>
                  <a:pt x="17967" y="15193"/>
                  <a:pt x="17953" y="15174"/>
                  <a:pt x="17845" y="15123"/>
                </a:cubicBezTo>
                <a:lnTo>
                  <a:pt x="17720" y="15063"/>
                </a:lnTo>
                <a:close/>
                <a:moveTo>
                  <a:pt x="18858" y="15104"/>
                </a:moveTo>
                <a:cubicBezTo>
                  <a:pt x="18855" y="15107"/>
                  <a:pt x="18859" y="15118"/>
                  <a:pt x="18869" y="15140"/>
                </a:cubicBezTo>
                <a:cubicBezTo>
                  <a:pt x="18883" y="15170"/>
                  <a:pt x="18903" y="15187"/>
                  <a:pt x="18914" y="15177"/>
                </a:cubicBezTo>
                <a:cubicBezTo>
                  <a:pt x="18925" y="15168"/>
                  <a:pt x="18914" y="15144"/>
                  <a:pt x="18889" y="15123"/>
                </a:cubicBezTo>
                <a:cubicBezTo>
                  <a:pt x="18872" y="15108"/>
                  <a:pt x="18861" y="15102"/>
                  <a:pt x="18858" y="15104"/>
                </a:cubicBezTo>
                <a:close/>
                <a:moveTo>
                  <a:pt x="19441" y="15289"/>
                </a:moveTo>
                <a:cubicBezTo>
                  <a:pt x="19429" y="15284"/>
                  <a:pt x="19400" y="15286"/>
                  <a:pt x="19348" y="15290"/>
                </a:cubicBezTo>
                <a:cubicBezTo>
                  <a:pt x="19262" y="15297"/>
                  <a:pt x="19228" y="15313"/>
                  <a:pt x="19236" y="15345"/>
                </a:cubicBezTo>
                <a:cubicBezTo>
                  <a:pt x="19242" y="15369"/>
                  <a:pt x="19221" y="15405"/>
                  <a:pt x="19189" y="15426"/>
                </a:cubicBezTo>
                <a:cubicBezTo>
                  <a:pt x="19164" y="15442"/>
                  <a:pt x="19149" y="15470"/>
                  <a:pt x="19146" y="15497"/>
                </a:cubicBezTo>
                <a:cubicBezTo>
                  <a:pt x="19171" y="15492"/>
                  <a:pt x="19198" y="15487"/>
                  <a:pt x="19214" y="15480"/>
                </a:cubicBezTo>
                <a:cubicBezTo>
                  <a:pt x="19273" y="15454"/>
                  <a:pt x="19343" y="15440"/>
                  <a:pt x="19371" y="15449"/>
                </a:cubicBezTo>
                <a:cubicBezTo>
                  <a:pt x="19393" y="15457"/>
                  <a:pt x="19416" y="15457"/>
                  <a:pt x="19436" y="15455"/>
                </a:cubicBezTo>
                <a:cubicBezTo>
                  <a:pt x="19397" y="15413"/>
                  <a:pt x="19391" y="15362"/>
                  <a:pt x="19428" y="15323"/>
                </a:cubicBezTo>
                <a:cubicBezTo>
                  <a:pt x="19447" y="15305"/>
                  <a:pt x="19452" y="15294"/>
                  <a:pt x="19441" y="15289"/>
                </a:cubicBezTo>
                <a:close/>
                <a:moveTo>
                  <a:pt x="19424" y="15499"/>
                </a:moveTo>
                <a:cubicBezTo>
                  <a:pt x="19403" y="15499"/>
                  <a:pt x="19386" y="15512"/>
                  <a:pt x="19386" y="15529"/>
                </a:cubicBezTo>
                <a:cubicBezTo>
                  <a:pt x="19386" y="15546"/>
                  <a:pt x="19393" y="15560"/>
                  <a:pt x="19402" y="15560"/>
                </a:cubicBezTo>
                <a:cubicBezTo>
                  <a:pt x="19411" y="15560"/>
                  <a:pt x="19427" y="15546"/>
                  <a:pt x="19439" y="15529"/>
                </a:cubicBezTo>
                <a:cubicBezTo>
                  <a:pt x="19451" y="15512"/>
                  <a:pt x="19445" y="15499"/>
                  <a:pt x="19424" y="15499"/>
                </a:cubicBezTo>
                <a:close/>
                <a:moveTo>
                  <a:pt x="18526" y="15545"/>
                </a:moveTo>
                <a:cubicBezTo>
                  <a:pt x="18510" y="15549"/>
                  <a:pt x="18490" y="15566"/>
                  <a:pt x="18461" y="15593"/>
                </a:cubicBezTo>
                <a:cubicBezTo>
                  <a:pt x="18419" y="15631"/>
                  <a:pt x="18394" y="15673"/>
                  <a:pt x="18405" y="15687"/>
                </a:cubicBezTo>
                <a:cubicBezTo>
                  <a:pt x="18434" y="15727"/>
                  <a:pt x="18474" y="15717"/>
                  <a:pt x="18537" y="15658"/>
                </a:cubicBezTo>
                <a:cubicBezTo>
                  <a:pt x="18572" y="15625"/>
                  <a:pt x="18583" y="15588"/>
                  <a:pt x="18565" y="15564"/>
                </a:cubicBezTo>
                <a:cubicBezTo>
                  <a:pt x="18553" y="15548"/>
                  <a:pt x="18542" y="15541"/>
                  <a:pt x="18526" y="15545"/>
                </a:cubicBezTo>
                <a:close/>
              </a:path>
            </a:pathLst>
          </a:custGeom>
          <a:ln w="12700">
            <a:miter lim="400000"/>
          </a:ln>
        </p:spPr>
      </p:pic>
      <p:sp>
        <p:nvSpPr>
          <p:cNvPr id="983" name="Shape 983"/>
          <p:cNvSpPr/>
          <p:nvPr/>
        </p:nvSpPr>
        <p:spPr>
          <a:xfrm>
            <a:off x="5714463" y="12409884"/>
            <a:ext cx="8028047" cy="6477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solidFill>
                  <a:srgbClr val="FFFFFF"/>
                </a:solidFill>
                <a:effectLst>
                  <a:outerShdw sx="100000" sy="100000" kx="0" ky="0" algn="b" rotWithShape="0" blurRad="38100" dist="64529" dir="2700000">
                    <a:srgbClr val="000000">
                      <a:alpha val="48275"/>
                    </a:srgbClr>
                  </a:outerShdw>
                </a:effectLst>
                <a:latin typeface="+mn-lt"/>
                <a:ea typeface="+mn-ea"/>
                <a:cs typeface="+mn-cs"/>
                <a:sym typeface="Helvetica Neue Light"/>
              </a:defRPr>
            </a:lvl1pPr>
          </a:lstStyle>
          <a:p>
            <a:pPr/>
            <a:r>
              <a:t>David Graef - Princípios del Estudio Bíblico</a:t>
            </a:r>
          </a:p>
        </p:txBody>
      </p:sp>
      <p:sp>
        <p:nvSpPr>
          <p:cNvPr id="984" name="Shape 984"/>
          <p:cNvSpPr/>
          <p:nvPr/>
        </p:nvSpPr>
        <p:spPr>
          <a:xfrm>
            <a:off x="3049578" y="1140420"/>
            <a:ext cx="18270142" cy="11303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b="1" sz="6600">
                <a:solidFill>
                  <a:srgbClr val="FFFFFF"/>
                </a:solidFill>
                <a:latin typeface="Arial"/>
                <a:ea typeface="Arial"/>
                <a:cs typeface="Arial"/>
                <a:sym typeface="Arial"/>
              </a:defRPr>
            </a:lvl1pPr>
          </a:lstStyle>
          <a:p>
            <a:pPr>
              <a:defRPr b="0">
                <a:latin typeface="+mj-lt"/>
                <a:ea typeface="+mj-ea"/>
                <a:cs typeface="+mj-cs"/>
                <a:sym typeface="Gill Sans"/>
              </a:defRPr>
            </a:pPr>
            <a:r>
              <a:rPr b="1">
                <a:latin typeface="Arial"/>
                <a:ea typeface="Arial"/>
                <a:cs typeface="Arial"/>
                <a:sym typeface="Arial"/>
              </a:rPr>
              <a:t>4 Problemas com a interpretação subjetiva</a:t>
            </a:r>
          </a:p>
        </p:txBody>
      </p:sp>
      <p:pic>
        <p:nvPicPr>
          <p:cNvPr id="985"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87" name="Shape 987"/>
          <p:cNvSpPr/>
          <p:nvPr/>
        </p:nvSpPr>
        <p:spPr>
          <a:xfrm>
            <a:off x="3048000" y="1017984"/>
            <a:ext cx="18288000" cy="11983641"/>
          </a:xfrm>
          <a:prstGeom prst="rect">
            <a:avLst/>
          </a:prstGeom>
          <a:solidFill>
            <a:srgbClr val="004242">
              <a:alpha val="51000"/>
            </a:srgbClr>
          </a:soli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988" name="Shape 988"/>
          <p:cNvSpPr/>
          <p:nvPr/>
        </p:nvSpPr>
        <p:spPr>
          <a:xfrm>
            <a:off x="7163593" y="4107656"/>
            <a:ext cx="13654486" cy="4750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84" y="0"/>
                </a:moveTo>
                <a:cubicBezTo>
                  <a:pt x="2472" y="0"/>
                  <a:pt x="2219" y="727"/>
                  <a:pt x="2219" y="1624"/>
                </a:cubicBezTo>
                <a:lnTo>
                  <a:pt x="2219" y="13543"/>
                </a:lnTo>
                <a:lnTo>
                  <a:pt x="0" y="14355"/>
                </a:lnTo>
                <a:lnTo>
                  <a:pt x="2219" y="15167"/>
                </a:lnTo>
                <a:lnTo>
                  <a:pt x="2219" y="19976"/>
                </a:lnTo>
                <a:cubicBezTo>
                  <a:pt x="2219" y="20873"/>
                  <a:pt x="2472" y="21600"/>
                  <a:pt x="2784" y="21600"/>
                </a:cubicBezTo>
                <a:lnTo>
                  <a:pt x="21035" y="21600"/>
                </a:lnTo>
                <a:cubicBezTo>
                  <a:pt x="21347" y="21600"/>
                  <a:pt x="21600" y="20873"/>
                  <a:pt x="21600" y="19976"/>
                </a:cubicBezTo>
                <a:lnTo>
                  <a:pt x="21600" y="1624"/>
                </a:lnTo>
                <a:cubicBezTo>
                  <a:pt x="21600" y="727"/>
                  <a:pt x="21347" y="0"/>
                  <a:pt x="21035" y="0"/>
                </a:cubicBezTo>
                <a:lnTo>
                  <a:pt x="2784" y="0"/>
                </a:lnTo>
                <a:close/>
              </a:path>
            </a:pathLst>
          </a:custGeom>
          <a:solidFill>
            <a:srgbClr val="FFFFFF"/>
          </a:soli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lgn="ctr" defTabSz="821531">
              <a:defRPr sz="5000">
                <a:solidFill>
                  <a:srgbClr val="FFFFFF"/>
                </a:solidFill>
                <a:effectLst>
                  <a:outerShdw sx="100000" sy="100000" kx="0" ky="0" algn="b" rotWithShape="0" blurRad="38100" dist="64529" dir="2700000">
                    <a:srgbClr val="000000">
                      <a:alpha val="48275"/>
                    </a:srgbClr>
                  </a:outerShdw>
                </a:effectLst>
                <a:latin typeface="+mn-lt"/>
                <a:ea typeface="+mn-ea"/>
                <a:cs typeface="+mn-cs"/>
                <a:sym typeface="Helvetica Neue Light"/>
              </a:defRPr>
            </a:pPr>
          </a:p>
        </p:txBody>
      </p:sp>
      <p:sp>
        <p:nvSpPr>
          <p:cNvPr id="989" name="Shape 989"/>
          <p:cNvSpPr/>
          <p:nvPr/>
        </p:nvSpPr>
        <p:spPr>
          <a:xfrm>
            <a:off x="9123196" y="4098726"/>
            <a:ext cx="11215688" cy="47505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81280" marR="81280" defTabSz="1821656">
              <a:defRPr sz="5000">
                <a:uFill>
                  <a:solidFill>
                    <a:srgbClr val="000000"/>
                  </a:solidFill>
                </a:uFill>
                <a:latin typeface="Helvetica Light"/>
                <a:ea typeface="Helvetica Light"/>
                <a:cs typeface="Helvetica Light"/>
                <a:sym typeface="Helvetica Light"/>
              </a:defRPr>
            </a:pPr>
            <a:r>
              <a:t>#4.  </a:t>
            </a:r>
            <a:r>
              <a:rPr spc="-62"/>
              <a:t>C</a:t>
            </a:r>
            <a:r>
              <a:t>onfiamos em promessas que nunca foram feitas para nos. Se Deus não realiza aquilo que imaginamos (ou desejamos), perdemos a confiança nele.</a:t>
            </a:r>
          </a:p>
        </p:txBody>
      </p:sp>
      <p:pic>
        <p:nvPicPr>
          <p:cNvPr id="990" name="Image_9.jpg"/>
          <p:cNvPicPr>
            <a:picLocks noChangeAspect="1"/>
          </p:cNvPicPr>
          <p:nvPr/>
        </p:nvPicPr>
        <p:blipFill>
          <a:blip r:embed="rId2">
            <a:extLst/>
          </a:blip>
          <a:srcRect l="38999" t="8025" r="8771" b="84"/>
          <a:stretch>
            <a:fillRect/>
          </a:stretch>
        </p:blipFill>
        <p:spPr>
          <a:xfrm>
            <a:off x="3056876" y="6590341"/>
            <a:ext cx="5518548" cy="64615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36" y="0"/>
                </a:moveTo>
                <a:cubicBezTo>
                  <a:pt x="9835" y="3"/>
                  <a:pt x="9832" y="5"/>
                  <a:pt x="9836" y="11"/>
                </a:cubicBezTo>
                <a:cubicBezTo>
                  <a:pt x="9848" y="27"/>
                  <a:pt x="9873" y="41"/>
                  <a:pt x="9892" y="41"/>
                </a:cubicBezTo>
                <a:cubicBezTo>
                  <a:pt x="9944" y="41"/>
                  <a:pt x="9931" y="20"/>
                  <a:pt x="9869" y="0"/>
                </a:cubicBezTo>
                <a:lnTo>
                  <a:pt x="9836" y="0"/>
                </a:lnTo>
                <a:close/>
                <a:moveTo>
                  <a:pt x="19779" y="0"/>
                </a:moveTo>
                <a:cubicBezTo>
                  <a:pt x="19774" y="4"/>
                  <a:pt x="19766" y="6"/>
                  <a:pt x="19762" y="11"/>
                </a:cubicBezTo>
                <a:cubicBezTo>
                  <a:pt x="19750" y="27"/>
                  <a:pt x="19751" y="56"/>
                  <a:pt x="19764" y="74"/>
                </a:cubicBezTo>
                <a:cubicBezTo>
                  <a:pt x="19779" y="95"/>
                  <a:pt x="19804" y="88"/>
                  <a:pt x="19832" y="54"/>
                </a:cubicBezTo>
                <a:cubicBezTo>
                  <a:pt x="19860" y="22"/>
                  <a:pt x="19895" y="11"/>
                  <a:pt x="19924" y="27"/>
                </a:cubicBezTo>
                <a:cubicBezTo>
                  <a:pt x="19955" y="43"/>
                  <a:pt x="19963" y="39"/>
                  <a:pt x="19946" y="16"/>
                </a:cubicBezTo>
                <a:cubicBezTo>
                  <a:pt x="19941" y="9"/>
                  <a:pt x="19930" y="5"/>
                  <a:pt x="19921" y="0"/>
                </a:cubicBezTo>
                <a:lnTo>
                  <a:pt x="19779" y="0"/>
                </a:lnTo>
                <a:close/>
                <a:moveTo>
                  <a:pt x="10751" y="216"/>
                </a:moveTo>
                <a:cubicBezTo>
                  <a:pt x="10746" y="216"/>
                  <a:pt x="10739" y="220"/>
                  <a:pt x="10731" y="226"/>
                </a:cubicBezTo>
                <a:cubicBezTo>
                  <a:pt x="10724" y="230"/>
                  <a:pt x="10718" y="231"/>
                  <a:pt x="10711" y="233"/>
                </a:cubicBezTo>
                <a:cubicBezTo>
                  <a:pt x="10732" y="237"/>
                  <a:pt x="10751" y="243"/>
                  <a:pt x="10767" y="251"/>
                </a:cubicBezTo>
                <a:cubicBezTo>
                  <a:pt x="10764" y="234"/>
                  <a:pt x="10760" y="217"/>
                  <a:pt x="10751" y="216"/>
                </a:cubicBezTo>
                <a:close/>
                <a:moveTo>
                  <a:pt x="10886" y="296"/>
                </a:moveTo>
                <a:cubicBezTo>
                  <a:pt x="10858" y="306"/>
                  <a:pt x="10866" y="313"/>
                  <a:pt x="10908" y="314"/>
                </a:cubicBezTo>
                <a:cubicBezTo>
                  <a:pt x="10946" y="316"/>
                  <a:pt x="10966" y="309"/>
                  <a:pt x="10955" y="299"/>
                </a:cubicBezTo>
                <a:cubicBezTo>
                  <a:pt x="10943" y="288"/>
                  <a:pt x="10912" y="287"/>
                  <a:pt x="10886" y="296"/>
                </a:cubicBezTo>
                <a:close/>
                <a:moveTo>
                  <a:pt x="9558" y="333"/>
                </a:moveTo>
                <a:cubicBezTo>
                  <a:pt x="9545" y="334"/>
                  <a:pt x="9532" y="345"/>
                  <a:pt x="9511" y="369"/>
                </a:cubicBezTo>
                <a:cubicBezTo>
                  <a:pt x="9476" y="410"/>
                  <a:pt x="9456" y="415"/>
                  <a:pt x="9417" y="387"/>
                </a:cubicBezTo>
                <a:cubicBezTo>
                  <a:pt x="9373" y="356"/>
                  <a:pt x="9262" y="346"/>
                  <a:pt x="8873" y="341"/>
                </a:cubicBezTo>
                <a:cubicBezTo>
                  <a:pt x="8816" y="340"/>
                  <a:pt x="8756" y="360"/>
                  <a:pt x="8739" y="385"/>
                </a:cubicBezTo>
                <a:cubicBezTo>
                  <a:pt x="8717" y="419"/>
                  <a:pt x="8661" y="427"/>
                  <a:pt x="8516" y="418"/>
                </a:cubicBezTo>
                <a:cubicBezTo>
                  <a:pt x="8365" y="408"/>
                  <a:pt x="8294" y="420"/>
                  <a:pt x="8193" y="471"/>
                </a:cubicBezTo>
                <a:cubicBezTo>
                  <a:pt x="8121" y="507"/>
                  <a:pt x="8044" y="530"/>
                  <a:pt x="8019" y="523"/>
                </a:cubicBezTo>
                <a:cubicBezTo>
                  <a:pt x="7994" y="515"/>
                  <a:pt x="7942" y="531"/>
                  <a:pt x="7907" y="557"/>
                </a:cubicBezTo>
                <a:cubicBezTo>
                  <a:pt x="7856" y="595"/>
                  <a:pt x="7829" y="597"/>
                  <a:pt x="7776" y="569"/>
                </a:cubicBezTo>
                <a:cubicBezTo>
                  <a:pt x="7725" y="542"/>
                  <a:pt x="7700" y="543"/>
                  <a:pt x="7669" y="574"/>
                </a:cubicBezTo>
                <a:cubicBezTo>
                  <a:pt x="7647" y="597"/>
                  <a:pt x="7587" y="609"/>
                  <a:pt x="7532" y="602"/>
                </a:cubicBezTo>
                <a:cubicBezTo>
                  <a:pt x="7478" y="595"/>
                  <a:pt x="7359" y="586"/>
                  <a:pt x="7267" y="582"/>
                </a:cubicBezTo>
                <a:cubicBezTo>
                  <a:pt x="7133" y="577"/>
                  <a:pt x="7107" y="585"/>
                  <a:pt x="7138" y="617"/>
                </a:cubicBezTo>
                <a:cubicBezTo>
                  <a:pt x="7198" y="678"/>
                  <a:pt x="7113" y="740"/>
                  <a:pt x="7029" y="695"/>
                </a:cubicBezTo>
                <a:cubicBezTo>
                  <a:pt x="6936" y="645"/>
                  <a:pt x="6773" y="671"/>
                  <a:pt x="6712" y="744"/>
                </a:cubicBezTo>
                <a:cubicBezTo>
                  <a:pt x="6683" y="780"/>
                  <a:pt x="6645" y="801"/>
                  <a:pt x="6628" y="792"/>
                </a:cubicBezTo>
                <a:cubicBezTo>
                  <a:pt x="6611" y="783"/>
                  <a:pt x="6587" y="789"/>
                  <a:pt x="6574" y="807"/>
                </a:cubicBezTo>
                <a:cubicBezTo>
                  <a:pt x="6561" y="824"/>
                  <a:pt x="6537" y="831"/>
                  <a:pt x="6520" y="821"/>
                </a:cubicBezTo>
                <a:cubicBezTo>
                  <a:pt x="6502" y="812"/>
                  <a:pt x="6476" y="840"/>
                  <a:pt x="6464" y="884"/>
                </a:cubicBezTo>
                <a:cubicBezTo>
                  <a:pt x="6443" y="954"/>
                  <a:pt x="6336" y="1032"/>
                  <a:pt x="6257" y="1035"/>
                </a:cubicBezTo>
                <a:cubicBezTo>
                  <a:pt x="6241" y="1035"/>
                  <a:pt x="6205" y="1064"/>
                  <a:pt x="6176" y="1097"/>
                </a:cubicBezTo>
                <a:cubicBezTo>
                  <a:pt x="6147" y="1131"/>
                  <a:pt x="6109" y="1158"/>
                  <a:pt x="6092" y="1158"/>
                </a:cubicBezTo>
                <a:cubicBezTo>
                  <a:pt x="6075" y="1158"/>
                  <a:pt x="6019" y="1199"/>
                  <a:pt x="5967" y="1247"/>
                </a:cubicBezTo>
                <a:cubicBezTo>
                  <a:pt x="5896" y="1313"/>
                  <a:pt x="5860" y="1326"/>
                  <a:pt x="5830" y="1300"/>
                </a:cubicBezTo>
                <a:cubicBezTo>
                  <a:pt x="5808" y="1281"/>
                  <a:pt x="5773" y="1266"/>
                  <a:pt x="5754" y="1266"/>
                </a:cubicBezTo>
                <a:cubicBezTo>
                  <a:pt x="5734" y="1266"/>
                  <a:pt x="5750" y="1285"/>
                  <a:pt x="5788" y="1309"/>
                </a:cubicBezTo>
                <a:cubicBezTo>
                  <a:pt x="5844" y="1345"/>
                  <a:pt x="5849" y="1361"/>
                  <a:pt x="5813" y="1392"/>
                </a:cubicBezTo>
                <a:cubicBezTo>
                  <a:pt x="5788" y="1413"/>
                  <a:pt x="5768" y="1418"/>
                  <a:pt x="5768" y="1402"/>
                </a:cubicBezTo>
                <a:cubicBezTo>
                  <a:pt x="5768" y="1387"/>
                  <a:pt x="5743" y="1406"/>
                  <a:pt x="5712" y="1443"/>
                </a:cubicBezTo>
                <a:cubicBezTo>
                  <a:pt x="5681" y="1481"/>
                  <a:pt x="5643" y="1505"/>
                  <a:pt x="5626" y="1497"/>
                </a:cubicBezTo>
                <a:cubicBezTo>
                  <a:pt x="5600" y="1482"/>
                  <a:pt x="5546" y="1551"/>
                  <a:pt x="5538" y="1611"/>
                </a:cubicBezTo>
                <a:cubicBezTo>
                  <a:pt x="5536" y="1624"/>
                  <a:pt x="5519" y="1645"/>
                  <a:pt x="5499" y="1657"/>
                </a:cubicBezTo>
                <a:cubicBezTo>
                  <a:pt x="5479" y="1669"/>
                  <a:pt x="5438" y="1720"/>
                  <a:pt x="5409" y="1768"/>
                </a:cubicBezTo>
                <a:cubicBezTo>
                  <a:pt x="5379" y="1817"/>
                  <a:pt x="5327" y="1864"/>
                  <a:pt x="5292" y="1872"/>
                </a:cubicBezTo>
                <a:cubicBezTo>
                  <a:pt x="5258" y="1880"/>
                  <a:pt x="5239" y="1895"/>
                  <a:pt x="5249" y="1909"/>
                </a:cubicBezTo>
                <a:cubicBezTo>
                  <a:pt x="5259" y="1923"/>
                  <a:pt x="5251" y="1944"/>
                  <a:pt x="5232" y="1954"/>
                </a:cubicBezTo>
                <a:cubicBezTo>
                  <a:pt x="5183" y="1980"/>
                  <a:pt x="4944" y="2291"/>
                  <a:pt x="4944" y="2328"/>
                </a:cubicBezTo>
                <a:cubicBezTo>
                  <a:pt x="4944" y="2345"/>
                  <a:pt x="4906" y="2394"/>
                  <a:pt x="4859" y="2437"/>
                </a:cubicBezTo>
                <a:cubicBezTo>
                  <a:pt x="4803" y="2489"/>
                  <a:pt x="4785" y="2527"/>
                  <a:pt x="4808" y="2547"/>
                </a:cubicBezTo>
                <a:cubicBezTo>
                  <a:pt x="4831" y="2567"/>
                  <a:pt x="4817" y="2588"/>
                  <a:pt x="4767" y="2611"/>
                </a:cubicBezTo>
                <a:cubicBezTo>
                  <a:pt x="4726" y="2630"/>
                  <a:pt x="4693" y="2672"/>
                  <a:pt x="4693" y="2705"/>
                </a:cubicBezTo>
                <a:cubicBezTo>
                  <a:pt x="4693" y="2760"/>
                  <a:pt x="4471" y="3143"/>
                  <a:pt x="4404" y="3205"/>
                </a:cubicBezTo>
                <a:cubicBezTo>
                  <a:pt x="4388" y="3220"/>
                  <a:pt x="4399" y="3264"/>
                  <a:pt x="4429" y="3302"/>
                </a:cubicBezTo>
                <a:cubicBezTo>
                  <a:pt x="4464" y="3349"/>
                  <a:pt x="4470" y="3379"/>
                  <a:pt x="4444" y="3392"/>
                </a:cubicBezTo>
                <a:cubicBezTo>
                  <a:pt x="4423" y="3403"/>
                  <a:pt x="4405" y="3445"/>
                  <a:pt x="4405" y="3485"/>
                </a:cubicBezTo>
                <a:cubicBezTo>
                  <a:pt x="4405" y="3525"/>
                  <a:pt x="4389" y="3567"/>
                  <a:pt x="4368" y="3578"/>
                </a:cubicBezTo>
                <a:cubicBezTo>
                  <a:pt x="4347" y="3589"/>
                  <a:pt x="4338" y="3619"/>
                  <a:pt x="4350" y="3644"/>
                </a:cubicBezTo>
                <a:cubicBezTo>
                  <a:pt x="4361" y="3670"/>
                  <a:pt x="4353" y="3710"/>
                  <a:pt x="4331" y="3733"/>
                </a:cubicBezTo>
                <a:cubicBezTo>
                  <a:pt x="4308" y="3756"/>
                  <a:pt x="4302" y="3776"/>
                  <a:pt x="4317" y="3776"/>
                </a:cubicBezTo>
                <a:cubicBezTo>
                  <a:pt x="4332" y="3776"/>
                  <a:pt x="4324" y="3794"/>
                  <a:pt x="4301" y="3818"/>
                </a:cubicBezTo>
                <a:cubicBezTo>
                  <a:pt x="4271" y="3849"/>
                  <a:pt x="4270" y="3868"/>
                  <a:pt x="4298" y="3883"/>
                </a:cubicBezTo>
                <a:cubicBezTo>
                  <a:pt x="4327" y="3898"/>
                  <a:pt x="4326" y="3914"/>
                  <a:pt x="4298" y="3943"/>
                </a:cubicBezTo>
                <a:cubicBezTo>
                  <a:pt x="4277" y="3965"/>
                  <a:pt x="4265" y="3996"/>
                  <a:pt x="4270" y="4011"/>
                </a:cubicBezTo>
                <a:cubicBezTo>
                  <a:pt x="4275" y="4025"/>
                  <a:pt x="4259" y="4067"/>
                  <a:pt x="4235" y="4103"/>
                </a:cubicBezTo>
                <a:cubicBezTo>
                  <a:pt x="4211" y="4140"/>
                  <a:pt x="4205" y="4177"/>
                  <a:pt x="4222" y="4186"/>
                </a:cubicBezTo>
                <a:cubicBezTo>
                  <a:pt x="4239" y="4195"/>
                  <a:pt x="4248" y="4247"/>
                  <a:pt x="4244" y="4302"/>
                </a:cubicBezTo>
                <a:cubicBezTo>
                  <a:pt x="4240" y="4358"/>
                  <a:pt x="4260" y="4471"/>
                  <a:pt x="4289" y="4553"/>
                </a:cubicBezTo>
                <a:cubicBezTo>
                  <a:pt x="4337" y="4693"/>
                  <a:pt x="4336" y="4707"/>
                  <a:pt x="4272" y="4762"/>
                </a:cubicBezTo>
                <a:cubicBezTo>
                  <a:pt x="4234" y="4794"/>
                  <a:pt x="4164" y="4824"/>
                  <a:pt x="4117" y="4829"/>
                </a:cubicBezTo>
                <a:cubicBezTo>
                  <a:pt x="3944" y="4849"/>
                  <a:pt x="3905" y="4876"/>
                  <a:pt x="3946" y="4953"/>
                </a:cubicBezTo>
                <a:cubicBezTo>
                  <a:pt x="3995" y="5044"/>
                  <a:pt x="4086" y="5036"/>
                  <a:pt x="4168" y="4931"/>
                </a:cubicBezTo>
                <a:cubicBezTo>
                  <a:pt x="4223" y="4861"/>
                  <a:pt x="4245" y="4853"/>
                  <a:pt x="4306" y="4881"/>
                </a:cubicBezTo>
                <a:cubicBezTo>
                  <a:pt x="4353" y="4903"/>
                  <a:pt x="4365" y="4924"/>
                  <a:pt x="4342" y="4943"/>
                </a:cubicBezTo>
                <a:cubicBezTo>
                  <a:pt x="4321" y="4961"/>
                  <a:pt x="4318" y="5018"/>
                  <a:pt x="4334" y="5079"/>
                </a:cubicBezTo>
                <a:cubicBezTo>
                  <a:pt x="4353" y="5151"/>
                  <a:pt x="4348" y="5192"/>
                  <a:pt x="4315" y="5215"/>
                </a:cubicBezTo>
                <a:cubicBezTo>
                  <a:pt x="4289" y="5234"/>
                  <a:pt x="4274" y="5295"/>
                  <a:pt x="4280" y="5357"/>
                </a:cubicBezTo>
                <a:cubicBezTo>
                  <a:pt x="4288" y="5443"/>
                  <a:pt x="4275" y="5470"/>
                  <a:pt x="4222" y="5482"/>
                </a:cubicBezTo>
                <a:cubicBezTo>
                  <a:pt x="4185" y="5490"/>
                  <a:pt x="4155" y="5516"/>
                  <a:pt x="4155" y="5540"/>
                </a:cubicBezTo>
                <a:cubicBezTo>
                  <a:pt x="4155" y="5564"/>
                  <a:pt x="4132" y="5592"/>
                  <a:pt x="4104" y="5601"/>
                </a:cubicBezTo>
                <a:cubicBezTo>
                  <a:pt x="4076" y="5611"/>
                  <a:pt x="4061" y="5636"/>
                  <a:pt x="4071" y="5660"/>
                </a:cubicBezTo>
                <a:cubicBezTo>
                  <a:pt x="4082" y="5683"/>
                  <a:pt x="4064" y="5712"/>
                  <a:pt x="4033" y="5722"/>
                </a:cubicBezTo>
                <a:cubicBezTo>
                  <a:pt x="4001" y="5732"/>
                  <a:pt x="3977" y="5761"/>
                  <a:pt x="3977" y="5786"/>
                </a:cubicBezTo>
                <a:cubicBezTo>
                  <a:pt x="3977" y="5865"/>
                  <a:pt x="3868" y="6013"/>
                  <a:pt x="3826" y="5991"/>
                </a:cubicBezTo>
                <a:cubicBezTo>
                  <a:pt x="3803" y="5979"/>
                  <a:pt x="3796" y="5984"/>
                  <a:pt x="3810" y="6003"/>
                </a:cubicBezTo>
                <a:cubicBezTo>
                  <a:pt x="3824" y="6022"/>
                  <a:pt x="3818" y="6044"/>
                  <a:pt x="3800" y="6054"/>
                </a:cubicBezTo>
                <a:cubicBezTo>
                  <a:pt x="3765" y="6072"/>
                  <a:pt x="3777" y="6369"/>
                  <a:pt x="3817" y="6489"/>
                </a:cubicBezTo>
                <a:cubicBezTo>
                  <a:pt x="3829" y="6525"/>
                  <a:pt x="3821" y="6562"/>
                  <a:pt x="3800" y="6574"/>
                </a:cubicBezTo>
                <a:cubicBezTo>
                  <a:pt x="3739" y="6606"/>
                  <a:pt x="3755" y="6749"/>
                  <a:pt x="3824" y="6794"/>
                </a:cubicBezTo>
                <a:cubicBezTo>
                  <a:pt x="3883" y="6832"/>
                  <a:pt x="3878" y="6842"/>
                  <a:pt x="3770" y="6929"/>
                </a:cubicBezTo>
                <a:cubicBezTo>
                  <a:pt x="3671" y="7010"/>
                  <a:pt x="3656" y="7038"/>
                  <a:pt x="3675" y="7122"/>
                </a:cubicBezTo>
                <a:cubicBezTo>
                  <a:pt x="3688" y="7176"/>
                  <a:pt x="3697" y="7246"/>
                  <a:pt x="3696" y="7277"/>
                </a:cubicBezTo>
                <a:cubicBezTo>
                  <a:pt x="3694" y="7308"/>
                  <a:pt x="3727" y="7371"/>
                  <a:pt x="3767" y="7418"/>
                </a:cubicBezTo>
                <a:cubicBezTo>
                  <a:pt x="3829" y="7489"/>
                  <a:pt x="3832" y="7512"/>
                  <a:pt x="3793" y="7565"/>
                </a:cubicBezTo>
                <a:cubicBezTo>
                  <a:pt x="3756" y="7617"/>
                  <a:pt x="3758" y="7639"/>
                  <a:pt x="3807" y="7703"/>
                </a:cubicBezTo>
                <a:cubicBezTo>
                  <a:pt x="3840" y="7745"/>
                  <a:pt x="3873" y="7812"/>
                  <a:pt x="3882" y="7851"/>
                </a:cubicBezTo>
                <a:cubicBezTo>
                  <a:pt x="3891" y="7891"/>
                  <a:pt x="3925" y="7975"/>
                  <a:pt x="3957" y="8038"/>
                </a:cubicBezTo>
                <a:cubicBezTo>
                  <a:pt x="3988" y="8102"/>
                  <a:pt x="4005" y="8169"/>
                  <a:pt x="3994" y="8184"/>
                </a:cubicBezTo>
                <a:cubicBezTo>
                  <a:pt x="3982" y="8200"/>
                  <a:pt x="3990" y="8241"/>
                  <a:pt x="4011" y="8275"/>
                </a:cubicBezTo>
                <a:cubicBezTo>
                  <a:pt x="4039" y="8319"/>
                  <a:pt x="4038" y="8351"/>
                  <a:pt x="4008" y="8393"/>
                </a:cubicBezTo>
                <a:cubicBezTo>
                  <a:pt x="3982" y="8427"/>
                  <a:pt x="3976" y="8473"/>
                  <a:pt x="3994" y="8508"/>
                </a:cubicBezTo>
                <a:cubicBezTo>
                  <a:pt x="4010" y="8540"/>
                  <a:pt x="4021" y="8577"/>
                  <a:pt x="4017" y="8590"/>
                </a:cubicBezTo>
                <a:cubicBezTo>
                  <a:pt x="4013" y="8604"/>
                  <a:pt x="4045" y="8639"/>
                  <a:pt x="4085" y="8667"/>
                </a:cubicBezTo>
                <a:cubicBezTo>
                  <a:pt x="4151" y="8713"/>
                  <a:pt x="4153" y="8731"/>
                  <a:pt x="4117" y="8820"/>
                </a:cubicBezTo>
                <a:cubicBezTo>
                  <a:pt x="4081" y="8906"/>
                  <a:pt x="4085" y="8929"/>
                  <a:pt x="4140" y="8980"/>
                </a:cubicBezTo>
                <a:cubicBezTo>
                  <a:pt x="4189" y="9027"/>
                  <a:pt x="4194" y="9050"/>
                  <a:pt x="4162" y="9077"/>
                </a:cubicBezTo>
                <a:cubicBezTo>
                  <a:pt x="4138" y="9097"/>
                  <a:pt x="4120" y="9140"/>
                  <a:pt x="4120" y="9173"/>
                </a:cubicBezTo>
                <a:cubicBezTo>
                  <a:pt x="4120" y="9221"/>
                  <a:pt x="4137" y="9228"/>
                  <a:pt x="4222" y="9214"/>
                </a:cubicBezTo>
                <a:cubicBezTo>
                  <a:pt x="4283" y="9203"/>
                  <a:pt x="4353" y="9213"/>
                  <a:pt x="4393" y="9238"/>
                </a:cubicBezTo>
                <a:cubicBezTo>
                  <a:pt x="4456" y="9277"/>
                  <a:pt x="4455" y="9281"/>
                  <a:pt x="4362" y="9317"/>
                </a:cubicBezTo>
                <a:cubicBezTo>
                  <a:pt x="4265" y="9355"/>
                  <a:pt x="4264" y="9357"/>
                  <a:pt x="4336" y="9400"/>
                </a:cubicBezTo>
                <a:cubicBezTo>
                  <a:pt x="4384" y="9429"/>
                  <a:pt x="4402" y="9462"/>
                  <a:pt x="4387" y="9502"/>
                </a:cubicBezTo>
                <a:cubicBezTo>
                  <a:pt x="4372" y="9541"/>
                  <a:pt x="4398" y="9594"/>
                  <a:pt x="4458" y="9656"/>
                </a:cubicBezTo>
                <a:cubicBezTo>
                  <a:pt x="4509" y="9707"/>
                  <a:pt x="4550" y="9776"/>
                  <a:pt x="4550" y="9807"/>
                </a:cubicBezTo>
                <a:cubicBezTo>
                  <a:pt x="4550" y="9818"/>
                  <a:pt x="4554" y="9827"/>
                  <a:pt x="4558" y="9837"/>
                </a:cubicBezTo>
                <a:cubicBezTo>
                  <a:pt x="4570" y="9831"/>
                  <a:pt x="4584" y="9827"/>
                  <a:pt x="4612" y="9831"/>
                </a:cubicBezTo>
                <a:cubicBezTo>
                  <a:pt x="4659" y="9836"/>
                  <a:pt x="4694" y="9824"/>
                  <a:pt x="4696" y="9800"/>
                </a:cubicBezTo>
                <a:cubicBezTo>
                  <a:pt x="4702" y="9721"/>
                  <a:pt x="4687" y="9439"/>
                  <a:pt x="4674" y="9376"/>
                </a:cubicBezTo>
                <a:cubicBezTo>
                  <a:pt x="4617" y="9445"/>
                  <a:pt x="4491" y="9352"/>
                  <a:pt x="4530" y="9266"/>
                </a:cubicBezTo>
                <a:cubicBezTo>
                  <a:pt x="4540" y="9242"/>
                  <a:pt x="4547" y="9230"/>
                  <a:pt x="4561" y="9231"/>
                </a:cubicBezTo>
                <a:cubicBezTo>
                  <a:pt x="4574" y="9233"/>
                  <a:pt x="4592" y="9247"/>
                  <a:pt x="4626" y="9276"/>
                </a:cubicBezTo>
                <a:cubicBezTo>
                  <a:pt x="4662" y="9307"/>
                  <a:pt x="4679" y="9341"/>
                  <a:pt x="4676" y="9363"/>
                </a:cubicBezTo>
                <a:cubicBezTo>
                  <a:pt x="4673" y="9326"/>
                  <a:pt x="4701" y="9278"/>
                  <a:pt x="4755" y="9235"/>
                </a:cubicBezTo>
                <a:cubicBezTo>
                  <a:pt x="4848" y="9161"/>
                  <a:pt x="4913" y="9152"/>
                  <a:pt x="4915" y="9210"/>
                </a:cubicBezTo>
                <a:cubicBezTo>
                  <a:pt x="4915" y="9226"/>
                  <a:pt x="4930" y="9264"/>
                  <a:pt x="4949" y="9295"/>
                </a:cubicBezTo>
                <a:cubicBezTo>
                  <a:pt x="4972" y="9331"/>
                  <a:pt x="4972" y="9364"/>
                  <a:pt x="4948" y="9389"/>
                </a:cubicBezTo>
                <a:cubicBezTo>
                  <a:pt x="4921" y="9416"/>
                  <a:pt x="4923" y="9444"/>
                  <a:pt x="4957" y="9486"/>
                </a:cubicBezTo>
                <a:cubicBezTo>
                  <a:pt x="5012" y="9554"/>
                  <a:pt x="5033" y="9884"/>
                  <a:pt x="4983" y="9910"/>
                </a:cubicBezTo>
                <a:cubicBezTo>
                  <a:pt x="4939" y="9934"/>
                  <a:pt x="4978" y="10060"/>
                  <a:pt x="5039" y="10091"/>
                </a:cubicBezTo>
                <a:cubicBezTo>
                  <a:pt x="5066" y="10104"/>
                  <a:pt x="5087" y="10147"/>
                  <a:pt x="5087" y="10188"/>
                </a:cubicBezTo>
                <a:cubicBezTo>
                  <a:pt x="5087" y="10228"/>
                  <a:pt x="5103" y="10269"/>
                  <a:pt x="5123" y="10279"/>
                </a:cubicBezTo>
                <a:cubicBezTo>
                  <a:pt x="5147" y="10292"/>
                  <a:pt x="5146" y="10319"/>
                  <a:pt x="5122" y="10359"/>
                </a:cubicBezTo>
                <a:cubicBezTo>
                  <a:pt x="5111" y="10375"/>
                  <a:pt x="5102" y="10385"/>
                  <a:pt x="5092" y="10395"/>
                </a:cubicBezTo>
                <a:cubicBezTo>
                  <a:pt x="5113" y="10417"/>
                  <a:pt x="5130" y="10443"/>
                  <a:pt x="5132" y="10472"/>
                </a:cubicBezTo>
                <a:cubicBezTo>
                  <a:pt x="5136" y="10509"/>
                  <a:pt x="5159" y="10541"/>
                  <a:pt x="5185" y="10541"/>
                </a:cubicBezTo>
                <a:cubicBezTo>
                  <a:pt x="5262" y="10541"/>
                  <a:pt x="5279" y="10626"/>
                  <a:pt x="5218" y="10705"/>
                </a:cubicBezTo>
                <a:cubicBezTo>
                  <a:pt x="5171" y="10766"/>
                  <a:pt x="5170" y="10782"/>
                  <a:pt x="5212" y="10795"/>
                </a:cubicBezTo>
                <a:cubicBezTo>
                  <a:pt x="5244" y="10806"/>
                  <a:pt x="5253" y="10837"/>
                  <a:pt x="5240" y="10883"/>
                </a:cubicBezTo>
                <a:cubicBezTo>
                  <a:pt x="5221" y="10943"/>
                  <a:pt x="5226" y="10948"/>
                  <a:pt x="5272" y="10916"/>
                </a:cubicBezTo>
                <a:cubicBezTo>
                  <a:pt x="5315" y="10886"/>
                  <a:pt x="5339" y="10886"/>
                  <a:pt x="5392" y="10919"/>
                </a:cubicBezTo>
                <a:cubicBezTo>
                  <a:pt x="5455" y="10958"/>
                  <a:pt x="5455" y="10963"/>
                  <a:pt x="5361" y="11043"/>
                </a:cubicBezTo>
                <a:cubicBezTo>
                  <a:pt x="5303" y="11092"/>
                  <a:pt x="5269" y="11148"/>
                  <a:pt x="5282" y="11175"/>
                </a:cubicBezTo>
                <a:cubicBezTo>
                  <a:pt x="5298" y="11212"/>
                  <a:pt x="5314" y="11213"/>
                  <a:pt x="5356" y="11183"/>
                </a:cubicBezTo>
                <a:cubicBezTo>
                  <a:pt x="5399" y="11153"/>
                  <a:pt x="5412" y="11154"/>
                  <a:pt x="5429" y="11192"/>
                </a:cubicBezTo>
                <a:cubicBezTo>
                  <a:pt x="5454" y="11246"/>
                  <a:pt x="5607" y="11338"/>
                  <a:pt x="5690" y="11349"/>
                </a:cubicBezTo>
                <a:cubicBezTo>
                  <a:pt x="5760" y="11357"/>
                  <a:pt x="5785" y="11415"/>
                  <a:pt x="5732" y="11443"/>
                </a:cubicBezTo>
                <a:cubicBezTo>
                  <a:pt x="5692" y="11464"/>
                  <a:pt x="5834" y="11651"/>
                  <a:pt x="5943" y="11721"/>
                </a:cubicBezTo>
                <a:cubicBezTo>
                  <a:pt x="5972" y="11740"/>
                  <a:pt x="5983" y="11769"/>
                  <a:pt x="5970" y="11788"/>
                </a:cubicBezTo>
                <a:cubicBezTo>
                  <a:pt x="5954" y="11809"/>
                  <a:pt x="5980" y="11819"/>
                  <a:pt x="6044" y="11816"/>
                </a:cubicBezTo>
                <a:cubicBezTo>
                  <a:pt x="6122" y="11811"/>
                  <a:pt x="6144" y="11823"/>
                  <a:pt x="6144" y="11871"/>
                </a:cubicBezTo>
                <a:cubicBezTo>
                  <a:pt x="6144" y="11905"/>
                  <a:pt x="6128" y="11932"/>
                  <a:pt x="6108" y="11932"/>
                </a:cubicBezTo>
                <a:cubicBezTo>
                  <a:pt x="6045" y="11933"/>
                  <a:pt x="5982" y="11982"/>
                  <a:pt x="6004" y="12012"/>
                </a:cubicBezTo>
                <a:cubicBezTo>
                  <a:pt x="6016" y="12028"/>
                  <a:pt x="6050" y="12038"/>
                  <a:pt x="6083" y="12033"/>
                </a:cubicBezTo>
                <a:cubicBezTo>
                  <a:pt x="6123" y="12028"/>
                  <a:pt x="6144" y="12046"/>
                  <a:pt x="6144" y="12086"/>
                </a:cubicBezTo>
                <a:cubicBezTo>
                  <a:pt x="6144" y="12135"/>
                  <a:pt x="6122" y="12147"/>
                  <a:pt x="6032" y="12147"/>
                </a:cubicBezTo>
                <a:cubicBezTo>
                  <a:pt x="5946" y="12147"/>
                  <a:pt x="5927" y="12156"/>
                  <a:pt x="5954" y="12184"/>
                </a:cubicBezTo>
                <a:cubicBezTo>
                  <a:pt x="5981" y="12212"/>
                  <a:pt x="5953" y="12235"/>
                  <a:pt x="5852" y="12275"/>
                </a:cubicBezTo>
                <a:cubicBezTo>
                  <a:pt x="5776" y="12304"/>
                  <a:pt x="5687" y="12347"/>
                  <a:pt x="5653" y="12371"/>
                </a:cubicBezTo>
                <a:cubicBezTo>
                  <a:pt x="5599" y="12410"/>
                  <a:pt x="5587" y="12409"/>
                  <a:pt x="5567" y="12365"/>
                </a:cubicBezTo>
                <a:cubicBezTo>
                  <a:pt x="5555" y="12337"/>
                  <a:pt x="5528" y="12316"/>
                  <a:pt x="5507" y="12316"/>
                </a:cubicBezTo>
                <a:cubicBezTo>
                  <a:pt x="5486" y="12316"/>
                  <a:pt x="5440" y="12292"/>
                  <a:pt x="5404" y="12264"/>
                </a:cubicBezTo>
                <a:cubicBezTo>
                  <a:pt x="5368" y="12236"/>
                  <a:pt x="5337" y="12228"/>
                  <a:pt x="5337" y="12247"/>
                </a:cubicBezTo>
                <a:cubicBezTo>
                  <a:pt x="5337" y="12265"/>
                  <a:pt x="5352" y="12288"/>
                  <a:pt x="5369" y="12297"/>
                </a:cubicBezTo>
                <a:cubicBezTo>
                  <a:pt x="5429" y="12329"/>
                  <a:pt x="5388" y="12452"/>
                  <a:pt x="5317" y="12452"/>
                </a:cubicBezTo>
                <a:cubicBezTo>
                  <a:pt x="5280" y="12452"/>
                  <a:pt x="5162" y="12511"/>
                  <a:pt x="5056" y="12582"/>
                </a:cubicBezTo>
                <a:cubicBezTo>
                  <a:pt x="4951" y="12654"/>
                  <a:pt x="4847" y="12714"/>
                  <a:pt x="4823" y="12714"/>
                </a:cubicBezTo>
                <a:cubicBezTo>
                  <a:pt x="4763" y="12714"/>
                  <a:pt x="4586" y="12786"/>
                  <a:pt x="4586" y="12811"/>
                </a:cubicBezTo>
                <a:cubicBezTo>
                  <a:pt x="4585" y="12844"/>
                  <a:pt x="4376" y="12924"/>
                  <a:pt x="4233" y="12946"/>
                </a:cubicBezTo>
                <a:cubicBezTo>
                  <a:pt x="4161" y="12957"/>
                  <a:pt x="4085" y="12977"/>
                  <a:pt x="4065" y="12990"/>
                </a:cubicBezTo>
                <a:cubicBezTo>
                  <a:pt x="4046" y="13003"/>
                  <a:pt x="3957" y="13038"/>
                  <a:pt x="3868" y="13068"/>
                </a:cubicBezTo>
                <a:cubicBezTo>
                  <a:pt x="3779" y="13098"/>
                  <a:pt x="3626" y="13165"/>
                  <a:pt x="3528" y="13218"/>
                </a:cubicBezTo>
                <a:cubicBezTo>
                  <a:pt x="3265" y="13359"/>
                  <a:pt x="3145" y="13404"/>
                  <a:pt x="3105" y="13382"/>
                </a:cubicBezTo>
                <a:cubicBezTo>
                  <a:pt x="2940" y="13481"/>
                  <a:pt x="2748" y="13604"/>
                  <a:pt x="2704" y="13648"/>
                </a:cubicBezTo>
                <a:cubicBezTo>
                  <a:pt x="2685" y="13667"/>
                  <a:pt x="2564" y="13748"/>
                  <a:pt x="2436" y="13824"/>
                </a:cubicBezTo>
                <a:cubicBezTo>
                  <a:pt x="2105" y="14022"/>
                  <a:pt x="1682" y="14444"/>
                  <a:pt x="1682" y="14576"/>
                </a:cubicBezTo>
                <a:cubicBezTo>
                  <a:pt x="1682" y="14593"/>
                  <a:pt x="1601" y="14728"/>
                  <a:pt x="1501" y="14876"/>
                </a:cubicBezTo>
                <a:cubicBezTo>
                  <a:pt x="1400" y="15025"/>
                  <a:pt x="1254" y="15255"/>
                  <a:pt x="1176" y="15387"/>
                </a:cubicBezTo>
                <a:cubicBezTo>
                  <a:pt x="1065" y="15576"/>
                  <a:pt x="1037" y="15612"/>
                  <a:pt x="996" y="15593"/>
                </a:cubicBezTo>
                <a:cubicBezTo>
                  <a:pt x="991" y="15607"/>
                  <a:pt x="992" y="15623"/>
                  <a:pt x="986" y="15636"/>
                </a:cubicBezTo>
                <a:cubicBezTo>
                  <a:pt x="972" y="15670"/>
                  <a:pt x="921" y="15773"/>
                  <a:pt x="875" y="15866"/>
                </a:cubicBezTo>
                <a:cubicBezTo>
                  <a:pt x="777" y="16060"/>
                  <a:pt x="529" y="16673"/>
                  <a:pt x="466" y="16876"/>
                </a:cubicBezTo>
                <a:cubicBezTo>
                  <a:pt x="442" y="16951"/>
                  <a:pt x="408" y="17056"/>
                  <a:pt x="390" y="17108"/>
                </a:cubicBezTo>
                <a:cubicBezTo>
                  <a:pt x="372" y="17159"/>
                  <a:pt x="356" y="17234"/>
                  <a:pt x="356" y="17275"/>
                </a:cubicBezTo>
                <a:cubicBezTo>
                  <a:pt x="355" y="17316"/>
                  <a:pt x="323" y="17446"/>
                  <a:pt x="284" y="17564"/>
                </a:cubicBezTo>
                <a:cubicBezTo>
                  <a:pt x="134" y="18017"/>
                  <a:pt x="105" y="18126"/>
                  <a:pt x="56" y="18468"/>
                </a:cubicBezTo>
                <a:cubicBezTo>
                  <a:pt x="47" y="18531"/>
                  <a:pt x="22" y="18626"/>
                  <a:pt x="0" y="18716"/>
                </a:cubicBezTo>
                <a:lnTo>
                  <a:pt x="0" y="21600"/>
                </a:lnTo>
                <a:lnTo>
                  <a:pt x="20409" y="21600"/>
                </a:lnTo>
                <a:cubicBezTo>
                  <a:pt x="20996" y="21595"/>
                  <a:pt x="21497" y="21588"/>
                  <a:pt x="21600" y="21579"/>
                </a:cubicBezTo>
                <a:lnTo>
                  <a:pt x="21600" y="21278"/>
                </a:lnTo>
                <a:cubicBezTo>
                  <a:pt x="21584" y="21225"/>
                  <a:pt x="21571" y="21153"/>
                  <a:pt x="21563" y="21141"/>
                </a:cubicBezTo>
                <a:cubicBezTo>
                  <a:pt x="21553" y="21127"/>
                  <a:pt x="21535" y="21050"/>
                  <a:pt x="21522" y="20971"/>
                </a:cubicBezTo>
                <a:cubicBezTo>
                  <a:pt x="21501" y="20834"/>
                  <a:pt x="21379" y="20523"/>
                  <a:pt x="21264" y="20312"/>
                </a:cubicBezTo>
                <a:cubicBezTo>
                  <a:pt x="21235" y="20257"/>
                  <a:pt x="21188" y="20157"/>
                  <a:pt x="21160" y="20089"/>
                </a:cubicBezTo>
                <a:cubicBezTo>
                  <a:pt x="21099" y="19939"/>
                  <a:pt x="21005" y="19755"/>
                  <a:pt x="20960" y="19692"/>
                </a:cubicBezTo>
                <a:cubicBezTo>
                  <a:pt x="20942" y="19667"/>
                  <a:pt x="20883" y="19570"/>
                  <a:pt x="20830" y="19477"/>
                </a:cubicBezTo>
                <a:cubicBezTo>
                  <a:pt x="20776" y="19385"/>
                  <a:pt x="20680" y="19245"/>
                  <a:pt x="20615" y="19167"/>
                </a:cubicBezTo>
                <a:cubicBezTo>
                  <a:pt x="20550" y="19089"/>
                  <a:pt x="20497" y="19018"/>
                  <a:pt x="20497" y="19009"/>
                </a:cubicBezTo>
                <a:cubicBezTo>
                  <a:pt x="20497" y="18999"/>
                  <a:pt x="20445" y="18921"/>
                  <a:pt x="20382" y="18835"/>
                </a:cubicBezTo>
                <a:cubicBezTo>
                  <a:pt x="20320" y="18749"/>
                  <a:pt x="20264" y="18628"/>
                  <a:pt x="20256" y="18567"/>
                </a:cubicBezTo>
                <a:cubicBezTo>
                  <a:pt x="20237" y="18409"/>
                  <a:pt x="19977" y="17885"/>
                  <a:pt x="19918" y="17885"/>
                </a:cubicBezTo>
                <a:cubicBezTo>
                  <a:pt x="19893" y="17885"/>
                  <a:pt x="19708" y="17629"/>
                  <a:pt x="19703" y="17588"/>
                </a:cubicBezTo>
                <a:cubicBezTo>
                  <a:pt x="19702" y="17575"/>
                  <a:pt x="19670" y="17529"/>
                  <a:pt x="19633" y="17485"/>
                </a:cubicBezTo>
                <a:cubicBezTo>
                  <a:pt x="19597" y="17441"/>
                  <a:pt x="19577" y="17396"/>
                  <a:pt x="19590" y="17385"/>
                </a:cubicBezTo>
                <a:cubicBezTo>
                  <a:pt x="19602" y="17374"/>
                  <a:pt x="19595" y="17365"/>
                  <a:pt x="19571" y="17365"/>
                </a:cubicBezTo>
                <a:cubicBezTo>
                  <a:pt x="19548" y="17365"/>
                  <a:pt x="19512" y="17334"/>
                  <a:pt x="19492" y="17296"/>
                </a:cubicBezTo>
                <a:cubicBezTo>
                  <a:pt x="19434" y="17187"/>
                  <a:pt x="19367" y="17096"/>
                  <a:pt x="19303" y="17035"/>
                </a:cubicBezTo>
                <a:cubicBezTo>
                  <a:pt x="19270" y="17004"/>
                  <a:pt x="19243" y="16960"/>
                  <a:pt x="19243" y="16939"/>
                </a:cubicBezTo>
                <a:cubicBezTo>
                  <a:pt x="19243" y="16918"/>
                  <a:pt x="19203" y="16858"/>
                  <a:pt x="19153" y="16803"/>
                </a:cubicBezTo>
                <a:cubicBezTo>
                  <a:pt x="19104" y="16747"/>
                  <a:pt x="19063" y="16688"/>
                  <a:pt x="19063" y="16673"/>
                </a:cubicBezTo>
                <a:cubicBezTo>
                  <a:pt x="19063" y="16657"/>
                  <a:pt x="19015" y="16608"/>
                  <a:pt x="18956" y="16564"/>
                </a:cubicBezTo>
                <a:cubicBezTo>
                  <a:pt x="18887" y="16512"/>
                  <a:pt x="18849" y="16454"/>
                  <a:pt x="18849" y="16402"/>
                </a:cubicBezTo>
                <a:cubicBezTo>
                  <a:pt x="18849" y="16357"/>
                  <a:pt x="18833" y="16330"/>
                  <a:pt x="18815" y="16340"/>
                </a:cubicBezTo>
                <a:cubicBezTo>
                  <a:pt x="18796" y="16350"/>
                  <a:pt x="18763" y="16329"/>
                  <a:pt x="18742" y="16295"/>
                </a:cubicBezTo>
                <a:cubicBezTo>
                  <a:pt x="18720" y="16260"/>
                  <a:pt x="18687" y="16239"/>
                  <a:pt x="18669" y="16248"/>
                </a:cubicBezTo>
                <a:cubicBezTo>
                  <a:pt x="18651" y="16258"/>
                  <a:pt x="18614" y="16227"/>
                  <a:pt x="18585" y="16180"/>
                </a:cubicBezTo>
                <a:cubicBezTo>
                  <a:pt x="18556" y="16134"/>
                  <a:pt x="18494" y="16062"/>
                  <a:pt x="18448" y="16020"/>
                </a:cubicBezTo>
                <a:cubicBezTo>
                  <a:pt x="18402" y="15978"/>
                  <a:pt x="18364" y="15934"/>
                  <a:pt x="18364" y="15922"/>
                </a:cubicBezTo>
                <a:cubicBezTo>
                  <a:pt x="18364" y="15891"/>
                  <a:pt x="18115" y="15698"/>
                  <a:pt x="18075" y="15698"/>
                </a:cubicBezTo>
                <a:cubicBezTo>
                  <a:pt x="18055" y="15698"/>
                  <a:pt x="18043" y="15677"/>
                  <a:pt x="18037" y="15652"/>
                </a:cubicBezTo>
                <a:lnTo>
                  <a:pt x="18007" y="15680"/>
                </a:lnTo>
                <a:lnTo>
                  <a:pt x="17367" y="15148"/>
                </a:lnTo>
                <a:cubicBezTo>
                  <a:pt x="16899" y="14759"/>
                  <a:pt x="16740" y="14610"/>
                  <a:pt x="16775" y="14591"/>
                </a:cubicBezTo>
                <a:cubicBezTo>
                  <a:pt x="16802" y="14577"/>
                  <a:pt x="16823" y="14545"/>
                  <a:pt x="16823" y="14519"/>
                </a:cubicBezTo>
                <a:cubicBezTo>
                  <a:pt x="16823" y="14513"/>
                  <a:pt x="16831" y="14507"/>
                  <a:pt x="16836" y="14501"/>
                </a:cubicBezTo>
                <a:cubicBezTo>
                  <a:pt x="16826" y="14497"/>
                  <a:pt x="16816" y="14494"/>
                  <a:pt x="16806" y="14489"/>
                </a:cubicBezTo>
                <a:cubicBezTo>
                  <a:pt x="16777" y="14473"/>
                  <a:pt x="16726" y="14466"/>
                  <a:pt x="16694" y="14474"/>
                </a:cubicBezTo>
                <a:cubicBezTo>
                  <a:pt x="16663" y="14483"/>
                  <a:pt x="16617" y="14469"/>
                  <a:pt x="16592" y="14444"/>
                </a:cubicBezTo>
                <a:cubicBezTo>
                  <a:pt x="16567" y="14418"/>
                  <a:pt x="16534" y="14405"/>
                  <a:pt x="16517" y="14413"/>
                </a:cubicBezTo>
                <a:cubicBezTo>
                  <a:pt x="16503" y="14421"/>
                  <a:pt x="16484" y="14405"/>
                  <a:pt x="16466" y="14385"/>
                </a:cubicBezTo>
                <a:cubicBezTo>
                  <a:pt x="16393" y="14364"/>
                  <a:pt x="16209" y="14225"/>
                  <a:pt x="15837" y="13908"/>
                </a:cubicBezTo>
                <a:cubicBezTo>
                  <a:pt x="15500" y="13621"/>
                  <a:pt x="15214" y="13386"/>
                  <a:pt x="15200" y="13386"/>
                </a:cubicBezTo>
                <a:cubicBezTo>
                  <a:pt x="15161" y="13386"/>
                  <a:pt x="14625" y="12981"/>
                  <a:pt x="14563" y="12905"/>
                </a:cubicBezTo>
                <a:cubicBezTo>
                  <a:pt x="14532" y="12867"/>
                  <a:pt x="14492" y="12836"/>
                  <a:pt x="14473" y="12836"/>
                </a:cubicBezTo>
                <a:cubicBezTo>
                  <a:pt x="14454" y="12836"/>
                  <a:pt x="14310" y="12775"/>
                  <a:pt x="14155" y="12699"/>
                </a:cubicBezTo>
                <a:cubicBezTo>
                  <a:pt x="13999" y="12624"/>
                  <a:pt x="13802" y="12539"/>
                  <a:pt x="13717" y="12511"/>
                </a:cubicBezTo>
                <a:cubicBezTo>
                  <a:pt x="13511" y="12443"/>
                  <a:pt x="13471" y="12396"/>
                  <a:pt x="13493" y="12243"/>
                </a:cubicBezTo>
                <a:cubicBezTo>
                  <a:pt x="13505" y="12156"/>
                  <a:pt x="13493" y="12098"/>
                  <a:pt x="13454" y="12056"/>
                </a:cubicBezTo>
                <a:cubicBezTo>
                  <a:pt x="13398" y="11995"/>
                  <a:pt x="13397" y="11994"/>
                  <a:pt x="13333" y="12066"/>
                </a:cubicBezTo>
                <a:cubicBezTo>
                  <a:pt x="13265" y="12143"/>
                  <a:pt x="13237" y="12129"/>
                  <a:pt x="13210" y="12007"/>
                </a:cubicBezTo>
                <a:cubicBezTo>
                  <a:pt x="13201" y="11966"/>
                  <a:pt x="13177" y="11899"/>
                  <a:pt x="13157" y="11857"/>
                </a:cubicBezTo>
                <a:cubicBezTo>
                  <a:pt x="13137" y="11815"/>
                  <a:pt x="13086" y="11706"/>
                  <a:pt x="13044" y="11617"/>
                </a:cubicBezTo>
                <a:cubicBezTo>
                  <a:pt x="12986" y="11495"/>
                  <a:pt x="12977" y="11443"/>
                  <a:pt x="13007" y="11412"/>
                </a:cubicBezTo>
                <a:cubicBezTo>
                  <a:pt x="13034" y="11384"/>
                  <a:pt x="13035" y="11367"/>
                  <a:pt x="13008" y="11353"/>
                </a:cubicBezTo>
                <a:cubicBezTo>
                  <a:pt x="12987" y="11341"/>
                  <a:pt x="12979" y="11317"/>
                  <a:pt x="12991" y="11301"/>
                </a:cubicBezTo>
                <a:cubicBezTo>
                  <a:pt x="13003" y="11284"/>
                  <a:pt x="12998" y="11256"/>
                  <a:pt x="12979" y="11236"/>
                </a:cubicBezTo>
                <a:cubicBezTo>
                  <a:pt x="12869" y="11119"/>
                  <a:pt x="12843" y="10079"/>
                  <a:pt x="12946" y="9937"/>
                </a:cubicBezTo>
                <a:cubicBezTo>
                  <a:pt x="12960" y="9918"/>
                  <a:pt x="12951" y="9896"/>
                  <a:pt x="12927" y="9889"/>
                </a:cubicBezTo>
                <a:cubicBezTo>
                  <a:pt x="12878" y="9875"/>
                  <a:pt x="12862" y="9773"/>
                  <a:pt x="12853" y="9438"/>
                </a:cubicBezTo>
                <a:cubicBezTo>
                  <a:pt x="12846" y="9211"/>
                  <a:pt x="12847" y="9208"/>
                  <a:pt x="12934" y="9217"/>
                </a:cubicBezTo>
                <a:cubicBezTo>
                  <a:pt x="12982" y="9221"/>
                  <a:pt x="13048" y="9247"/>
                  <a:pt x="13081" y="9272"/>
                </a:cubicBezTo>
                <a:cubicBezTo>
                  <a:pt x="13135" y="9314"/>
                  <a:pt x="13165" y="9308"/>
                  <a:pt x="13386" y="9211"/>
                </a:cubicBezTo>
                <a:cubicBezTo>
                  <a:pt x="13650" y="9096"/>
                  <a:pt x="13860" y="8919"/>
                  <a:pt x="13977" y="8714"/>
                </a:cubicBezTo>
                <a:cubicBezTo>
                  <a:pt x="14024" y="8633"/>
                  <a:pt x="14068" y="8590"/>
                  <a:pt x="14099" y="8600"/>
                </a:cubicBezTo>
                <a:cubicBezTo>
                  <a:pt x="14152" y="8617"/>
                  <a:pt x="14208" y="8510"/>
                  <a:pt x="14172" y="8459"/>
                </a:cubicBezTo>
                <a:cubicBezTo>
                  <a:pt x="14159" y="8442"/>
                  <a:pt x="14197" y="8410"/>
                  <a:pt x="14256" y="8389"/>
                </a:cubicBezTo>
                <a:cubicBezTo>
                  <a:pt x="14350" y="8355"/>
                  <a:pt x="14357" y="8344"/>
                  <a:pt x="14315" y="8295"/>
                </a:cubicBezTo>
                <a:cubicBezTo>
                  <a:pt x="14266" y="8237"/>
                  <a:pt x="14301" y="8081"/>
                  <a:pt x="14372" y="8044"/>
                </a:cubicBezTo>
                <a:cubicBezTo>
                  <a:pt x="14406" y="8026"/>
                  <a:pt x="14485" y="8158"/>
                  <a:pt x="14496" y="8253"/>
                </a:cubicBezTo>
                <a:cubicBezTo>
                  <a:pt x="14500" y="8284"/>
                  <a:pt x="14521" y="8325"/>
                  <a:pt x="14543" y="8344"/>
                </a:cubicBezTo>
                <a:cubicBezTo>
                  <a:pt x="14610" y="8401"/>
                  <a:pt x="14635" y="8281"/>
                  <a:pt x="14593" y="8110"/>
                </a:cubicBezTo>
                <a:cubicBezTo>
                  <a:pt x="14556" y="7961"/>
                  <a:pt x="14558" y="7950"/>
                  <a:pt x="14649" y="7877"/>
                </a:cubicBezTo>
                <a:cubicBezTo>
                  <a:pt x="14700" y="7835"/>
                  <a:pt x="14758" y="7801"/>
                  <a:pt x="14776" y="7801"/>
                </a:cubicBezTo>
                <a:cubicBezTo>
                  <a:pt x="14794" y="7801"/>
                  <a:pt x="14812" y="7582"/>
                  <a:pt x="14816" y="7311"/>
                </a:cubicBezTo>
                <a:cubicBezTo>
                  <a:pt x="14822" y="6899"/>
                  <a:pt x="14815" y="6816"/>
                  <a:pt x="14768" y="6786"/>
                </a:cubicBezTo>
                <a:cubicBezTo>
                  <a:pt x="14767" y="6785"/>
                  <a:pt x="14767" y="6784"/>
                  <a:pt x="14765" y="6783"/>
                </a:cubicBezTo>
                <a:cubicBezTo>
                  <a:pt x="14756" y="6800"/>
                  <a:pt x="14747" y="6817"/>
                  <a:pt x="14736" y="6830"/>
                </a:cubicBezTo>
                <a:cubicBezTo>
                  <a:pt x="14717" y="6851"/>
                  <a:pt x="14704" y="6858"/>
                  <a:pt x="14690" y="6866"/>
                </a:cubicBezTo>
                <a:cubicBezTo>
                  <a:pt x="14742" y="6925"/>
                  <a:pt x="14791" y="7040"/>
                  <a:pt x="14804" y="7164"/>
                </a:cubicBezTo>
                <a:cubicBezTo>
                  <a:pt x="14815" y="7274"/>
                  <a:pt x="14810" y="7281"/>
                  <a:pt x="14717" y="7284"/>
                </a:cubicBezTo>
                <a:cubicBezTo>
                  <a:pt x="14662" y="7285"/>
                  <a:pt x="14609" y="7274"/>
                  <a:pt x="14599" y="7260"/>
                </a:cubicBezTo>
                <a:cubicBezTo>
                  <a:pt x="14570" y="7220"/>
                  <a:pt x="14572" y="6880"/>
                  <a:pt x="14600" y="6840"/>
                </a:cubicBezTo>
                <a:cubicBezTo>
                  <a:pt x="14602" y="6838"/>
                  <a:pt x="14604" y="6837"/>
                  <a:pt x="14607" y="6835"/>
                </a:cubicBezTo>
                <a:cubicBezTo>
                  <a:pt x="14573" y="6787"/>
                  <a:pt x="14586" y="6729"/>
                  <a:pt x="14652" y="6656"/>
                </a:cubicBezTo>
                <a:cubicBezTo>
                  <a:pt x="14703" y="6599"/>
                  <a:pt x="14751" y="6593"/>
                  <a:pt x="14777" y="6626"/>
                </a:cubicBezTo>
                <a:cubicBezTo>
                  <a:pt x="14790" y="6588"/>
                  <a:pt x="14797" y="6547"/>
                  <a:pt x="14790" y="6517"/>
                </a:cubicBezTo>
                <a:cubicBezTo>
                  <a:pt x="14777" y="6460"/>
                  <a:pt x="14792" y="6428"/>
                  <a:pt x="14819" y="6420"/>
                </a:cubicBezTo>
                <a:cubicBezTo>
                  <a:pt x="14766" y="6359"/>
                  <a:pt x="14742" y="6308"/>
                  <a:pt x="14748" y="6232"/>
                </a:cubicBezTo>
                <a:cubicBezTo>
                  <a:pt x="14760" y="6062"/>
                  <a:pt x="14730" y="5979"/>
                  <a:pt x="14653" y="5979"/>
                </a:cubicBezTo>
                <a:cubicBezTo>
                  <a:pt x="14588" y="5979"/>
                  <a:pt x="14549" y="5937"/>
                  <a:pt x="14535" y="5851"/>
                </a:cubicBezTo>
                <a:cubicBezTo>
                  <a:pt x="14526" y="5841"/>
                  <a:pt x="14517" y="5832"/>
                  <a:pt x="14507" y="5814"/>
                </a:cubicBezTo>
                <a:cubicBezTo>
                  <a:pt x="14461" y="5727"/>
                  <a:pt x="14437" y="5718"/>
                  <a:pt x="14378" y="5768"/>
                </a:cubicBezTo>
                <a:cubicBezTo>
                  <a:pt x="14314" y="5823"/>
                  <a:pt x="14276" y="5778"/>
                  <a:pt x="14266" y="5638"/>
                </a:cubicBezTo>
                <a:cubicBezTo>
                  <a:pt x="14266" y="5637"/>
                  <a:pt x="14267" y="5637"/>
                  <a:pt x="14266" y="5636"/>
                </a:cubicBezTo>
                <a:cubicBezTo>
                  <a:pt x="14253" y="5671"/>
                  <a:pt x="14127" y="5681"/>
                  <a:pt x="14099" y="5642"/>
                </a:cubicBezTo>
                <a:cubicBezTo>
                  <a:pt x="14083" y="5621"/>
                  <a:pt x="14092" y="5600"/>
                  <a:pt x="14106" y="5584"/>
                </a:cubicBezTo>
                <a:cubicBezTo>
                  <a:pt x="14101" y="5588"/>
                  <a:pt x="14094" y="5590"/>
                  <a:pt x="14086" y="5588"/>
                </a:cubicBezTo>
                <a:cubicBezTo>
                  <a:pt x="14057" y="5583"/>
                  <a:pt x="14047" y="5597"/>
                  <a:pt x="14058" y="5623"/>
                </a:cubicBezTo>
                <a:cubicBezTo>
                  <a:pt x="14069" y="5646"/>
                  <a:pt x="14059" y="5682"/>
                  <a:pt x="14037" y="5701"/>
                </a:cubicBezTo>
                <a:cubicBezTo>
                  <a:pt x="13990" y="5740"/>
                  <a:pt x="13941" y="5745"/>
                  <a:pt x="13936" y="5711"/>
                </a:cubicBezTo>
                <a:cubicBezTo>
                  <a:pt x="13925" y="5648"/>
                  <a:pt x="13948" y="5501"/>
                  <a:pt x="13974" y="5474"/>
                </a:cubicBezTo>
                <a:cubicBezTo>
                  <a:pt x="13991" y="5457"/>
                  <a:pt x="14010" y="5396"/>
                  <a:pt x="14016" y="5337"/>
                </a:cubicBezTo>
                <a:cubicBezTo>
                  <a:pt x="14024" y="5267"/>
                  <a:pt x="14046" y="5230"/>
                  <a:pt x="14082" y="5230"/>
                </a:cubicBezTo>
                <a:cubicBezTo>
                  <a:pt x="14123" y="5230"/>
                  <a:pt x="14135" y="5270"/>
                  <a:pt x="14134" y="5413"/>
                </a:cubicBezTo>
                <a:cubicBezTo>
                  <a:pt x="14134" y="5507"/>
                  <a:pt x="14128" y="5556"/>
                  <a:pt x="14113" y="5576"/>
                </a:cubicBezTo>
                <a:cubicBezTo>
                  <a:pt x="14137" y="5557"/>
                  <a:pt x="14175" y="5548"/>
                  <a:pt x="14210" y="5567"/>
                </a:cubicBezTo>
                <a:cubicBezTo>
                  <a:pt x="14237" y="5581"/>
                  <a:pt x="14255" y="5602"/>
                  <a:pt x="14263" y="5619"/>
                </a:cubicBezTo>
                <a:cubicBezTo>
                  <a:pt x="14258" y="5558"/>
                  <a:pt x="14250" y="5497"/>
                  <a:pt x="14242" y="5486"/>
                </a:cubicBezTo>
                <a:cubicBezTo>
                  <a:pt x="14232" y="5473"/>
                  <a:pt x="14248" y="5451"/>
                  <a:pt x="14277" y="5437"/>
                </a:cubicBezTo>
                <a:cubicBezTo>
                  <a:pt x="14324" y="5414"/>
                  <a:pt x="14324" y="5396"/>
                  <a:pt x="14277" y="5280"/>
                </a:cubicBezTo>
                <a:cubicBezTo>
                  <a:pt x="14271" y="5264"/>
                  <a:pt x="14273" y="5258"/>
                  <a:pt x="14268" y="5244"/>
                </a:cubicBezTo>
                <a:cubicBezTo>
                  <a:pt x="14246" y="5307"/>
                  <a:pt x="14197" y="5328"/>
                  <a:pt x="14169" y="5266"/>
                </a:cubicBezTo>
                <a:cubicBezTo>
                  <a:pt x="14141" y="5205"/>
                  <a:pt x="14158" y="5125"/>
                  <a:pt x="14193" y="5093"/>
                </a:cubicBezTo>
                <a:cubicBezTo>
                  <a:pt x="14173" y="5072"/>
                  <a:pt x="14160" y="5035"/>
                  <a:pt x="14161" y="4972"/>
                </a:cubicBezTo>
                <a:cubicBezTo>
                  <a:pt x="14162" y="4872"/>
                  <a:pt x="14208" y="4794"/>
                  <a:pt x="14249" y="4799"/>
                </a:cubicBezTo>
                <a:cubicBezTo>
                  <a:pt x="14248" y="4779"/>
                  <a:pt x="14246" y="4759"/>
                  <a:pt x="14246" y="4735"/>
                </a:cubicBezTo>
                <a:cubicBezTo>
                  <a:pt x="14237" y="4734"/>
                  <a:pt x="14226" y="4730"/>
                  <a:pt x="14217" y="4723"/>
                </a:cubicBezTo>
                <a:cubicBezTo>
                  <a:pt x="14215" y="4780"/>
                  <a:pt x="14205" y="4825"/>
                  <a:pt x="14178" y="4844"/>
                </a:cubicBezTo>
                <a:cubicBezTo>
                  <a:pt x="14166" y="4852"/>
                  <a:pt x="14157" y="4854"/>
                  <a:pt x="14148" y="4857"/>
                </a:cubicBezTo>
                <a:cubicBezTo>
                  <a:pt x="14150" y="4864"/>
                  <a:pt x="14155" y="4871"/>
                  <a:pt x="14155" y="4878"/>
                </a:cubicBezTo>
                <a:cubicBezTo>
                  <a:pt x="14155" y="4955"/>
                  <a:pt x="14062" y="5015"/>
                  <a:pt x="14024" y="4963"/>
                </a:cubicBezTo>
                <a:cubicBezTo>
                  <a:pt x="13995" y="4924"/>
                  <a:pt x="13984" y="4870"/>
                  <a:pt x="13987" y="4828"/>
                </a:cubicBezTo>
                <a:cubicBezTo>
                  <a:pt x="13970" y="4824"/>
                  <a:pt x="13959" y="4812"/>
                  <a:pt x="13948" y="4792"/>
                </a:cubicBezTo>
                <a:cubicBezTo>
                  <a:pt x="13912" y="4726"/>
                  <a:pt x="13914" y="4661"/>
                  <a:pt x="13954" y="4606"/>
                </a:cubicBezTo>
                <a:cubicBezTo>
                  <a:pt x="13974" y="4579"/>
                  <a:pt x="13966" y="4555"/>
                  <a:pt x="13931" y="4539"/>
                </a:cubicBezTo>
                <a:cubicBezTo>
                  <a:pt x="13875" y="4512"/>
                  <a:pt x="13860" y="4372"/>
                  <a:pt x="13900" y="4324"/>
                </a:cubicBezTo>
                <a:cubicBezTo>
                  <a:pt x="13874" y="4288"/>
                  <a:pt x="13852" y="4251"/>
                  <a:pt x="13849" y="4223"/>
                </a:cubicBezTo>
                <a:cubicBezTo>
                  <a:pt x="13843" y="4181"/>
                  <a:pt x="13819" y="4096"/>
                  <a:pt x="13796" y="4036"/>
                </a:cubicBezTo>
                <a:cubicBezTo>
                  <a:pt x="13790" y="4022"/>
                  <a:pt x="13789" y="4013"/>
                  <a:pt x="13785" y="4001"/>
                </a:cubicBezTo>
                <a:cubicBezTo>
                  <a:pt x="13767" y="4010"/>
                  <a:pt x="13752" y="4004"/>
                  <a:pt x="13726" y="3963"/>
                </a:cubicBezTo>
                <a:cubicBezTo>
                  <a:pt x="13690" y="3906"/>
                  <a:pt x="13693" y="3884"/>
                  <a:pt x="13741" y="3838"/>
                </a:cubicBezTo>
                <a:cubicBezTo>
                  <a:pt x="13775" y="3807"/>
                  <a:pt x="13785" y="3774"/>
                  <a:pt x="13766" y="3764"/>
                </a:cubicBezTo>
                <a:cubicBezTo>
                  <a:pt x="13747" y="3754"/>
                  <a:pt x="13724" y="3707"/>
                  <a:pt x="13713" y="3660"/>
                </a:cubicBezTo>
                <a:cubicBezTo>
                  <a:pt x="13703" y="3614"/>
                  <a:pt x="13683" y="3542"/>
                  <a:pt x="13668" y="3500"/>
                </a:cubicBezTo>
                <a:cubicBezTo>
                  <a:pt x="13654" y="3458"/>
                  <a:pt x="13644" y="3389"/>
                  <a:pt x="13645" y="3347"/>
                </a:cubicBezTo>
                <a:cubicBezTo>
                  <a:pt x="13646" y="3305"/>
                  <a:pt x="13630" y="3253"/>
                  <a:pt x="13609" y="3232"/>
                </a:cubicBezTo>
                <a:cubicBezTo>
                  <a:pt x="13583" y="3205"/>
                  <a:pt x="13588" y="3190"/>
                  <a:pt x="13628" y="3177"/>
                </a:cubicBezTo>
                <a:cubicBezTo>
                  <a:pt x="13668" y="3164"/>
                  <a:pt x="13680" y="3129"/>
                  <a:pt x="13668" y="3051"/>
                </a:cubicBezTo>
                <a:cubicBezTo>
                  <a:pt x="13651" y="2939"/>
                  <a:pt x="13571" y="2815"/>
                  <a:pt x="13535" y="2846"/>
                </a:cubicBezTo>
                <a:cubicBezTo>
                  <a:pt x="13511" y="2866"/>
                  <a:pt x="13294" y="2484"/>
                  <a:pt x="13294" y="2421"/>
                </a:cubicBezTo>
                <a:cubicBezTo>
                  <a:pt x="13294" y="2399"/>
                  <a:pt x="13314" y="2362"/>
                  <a:pt x="13339" y="2339"/>
                </a:cubicBezTo>
                <a:cubicBezTo>
                  <a:pt x="13365" y="2315"/>
                  <a:pt x="13368" y="2306"/>
                  <a:pt x="13344" y="2318"/>
                </a:cubicBezTo>
                <a:cubicBezTo>
                  <a:pt x="13321" y="2328"/>
                  <a:pt x="13283" y="2316"/>
                  <a:pt x="13258" y="2291"/>
                </a:cubicBezTo>
                <a:cubicBezTo>
                  <a:pt x="13234" y="2266"/>
                  <a:pt x="13225" y="2245"/>
                  <a:pt x="13238" y="2245"/>
                </a:cubicBezTo>
                <a:cubicBezTo>
                  <a:pt x="13251" y="2245"/>
                  <a:pt x="13218" y="2198"/>
                  <a:pt x="13167" y="2140"/>
                </a:cubicBezTo>
                <a:cubicBezTo>
                  <a:pt x="13111" y="2078"/>
                  <a:pt x="13092" y="2045"/>
                  <a:pt x="13097" y="2013"/>
                </a:cubicBezTo>
                <a:cubicBezTo>
                  <a:pt x="13096" y="2013"/>
                  <a:pt x="13096" y="2014"/>
                  <a:pt x="13095" y="2014"/>
                </a:cubicBezTo>
                <a:cubicBezTo>
                  <a:pt x="13003" y="2065"/>
                  <a:pt x="12971" y="2049"/>
                  <a:pt x="12971" y="1954"/>
                </a:cubicBezTo>
                <a:cubicBezTo>
                  <a:pt x="12971" y="1918"/>
                  <a:pt x="12916" y="1837"/>
                  <a:pt x="12847" y="1776"/>
                </a:cubicBezTo>
                <a:cubicBezTo>
                  <a:pt x="12778" y="1716"/>
                  <a:pt x="12721" y="1646"/>
                  <a:pt x="12721" y="1621"/>
                </a:cubicBezTo>
                <a:cubicBezTo>
                  <a:pt x="12721" y="1560"/>
                  <a:pt x="12789" y="1527"/>
                  <a:pt x="12836" y="1567"/>
                </a:cubicBezTo>
                <a:cubicBezTo>
                  <a:pt x="12853" y="1582"/>
                  <a:pt x="12886" y="1574"/>
                  <a:pt x="12926" y="1556"/>
                </a:cubicBezTo>
                <a:cubicBezTo>
                  <a:pt x="12861" y="1554"/>
                  <a:pt x="12793" y="1545"/>
                  <a:pt x="12753" y="1530"/>
                </a:cubicBezTo>
                <a:cubicBezTo>
                  <a:pt x="12722" y="1517"/>
                  <a:pt x="12681" y="1512"/>
                  <a:pt x="12663" y="1516"/>
                </a:cubicBezTo>
                <a:cubicBezTo>
                  <a:pt x="12598" y="1533"/>
                  <a:pt x="12439" y="1415"/>
                  <a:pt x="12452" y="1359"/>
                </a:cubicBezTo>
                <a:cubicBezTo>
                  <a:pt x="12467" y="1294"/>
                  <a:pt x="12359" y="1198"/>
                  <a:pt x="12286" y="1211"/>
                </a:cubicBezTo>
                <a:cubicBezTo>
                  <a:pt x="12253" y="1217"/>
                  <a:pt x="12237" y="1191"/>
                  <a:pt x="12238" y="1136"/>
                </a:cubicBezTo>
                <a:cubicBezTo>
                  <a:pt x="12239" y="1054"/>
                  <a:pt x="12174" y="1021"/>
                  <a:pt x="12130" y="1081"/>
                </a:cubicBezTo>
                <a:cubicBezTo>
                  <a:pt x="12118" y="1099"/>
                  <a:pt x="12051" y="1085"/>
                  <a:pt x="11967" y="1048"/>
                </a:cubicBezTo>
                <a:cubicBezTo>
                  <a:pt x="11840" y="992"/>
                  <a:pt x="11808" y="959"/>
                  <a:pt x="11818" y="894"/>
                </a:cubicBezTo>
                <a:cubicBezTo>
                  <a:pt x="11820" y="883"/>
                  <a:pt x="11790" y="882"/>
                  <a:pt x="11751" y="890"/>
                </a:cubicBezTo>
                <a:cubicBezTo>
                  <a:pt x="11713" y="899"/>
                  <a:pt x="11660" y="890"/>
                  <a:pt x="11633" y="872"/>
                </a:cubicBezTo>
                <a:cubicBezTo>
                  <a:pt x="11607" y="853"/>
                  <a:pt x="11576" y="845"/>
                  <a:pt x="11565" y="854"/>
                </a:cubicBezTo>
                <a:cubicBezTo>
                  <a:pt x="11555" y="863"/>
                  <a:pt x="11504" y="828"/>
                  <a:pt x="11452" y="775"/>
                </a:cubicBezTo>
                <a:cubicBezTo>
                  <a:pt x="11391" y="713"/>
                  <a:pt x="11337" y="685"/>
                  <a:pt x="11301" y="697"/>
                </a:cubicBezTo>
                <a:cubicBezTo>
                  <a:pt x="11264" y="709"/>
                  <a:pt x="11237" y="695"/>
                  <a:pt x="11225" y="654"/>
                </a:cubicBezTo>
                <a:cubicBezTo>
                  <a:pt x="11203" y="584"/>
                  <a:pt x="11175" y="577"/>
                  <a:pt x="11116" y="628"/>
                </a:cubicBezTo>
                <a:cubicBezTo>
                  <a:pt x="11085" y="654"/>
                  <a:pt x="11061" y="635"/>
                  <a:pt x="11015" y="552"/>
                </a:cubicBezTo>
                <a:cubicBezTo>
                  <a:pt x="10971" y="474"/>
                  <a:pt x="10926" y="440"/>
                  <a:pt x="10860" y="434"/>
                </a:cubicBezTo>
                <a:cubicBezTo>
                  <a:pt x="10798" y="428"/>
                  <a:pt x="10781" y="405"/>
                  <a:pt x="10776" y="357"/>
                </a:cubicBezTo>
                <a:cubicBezTo>
                  <a:pt x="10767" y="361"/>
                  <a:pt x="10764" y="366"/>
                  <a:pt x="10753" y="369"/>
                </a:cubicBezTo>
                <a:cubicBezTo>
                  <a:pt x="10712" y="378"/>
                  <a:pt x="10687" y="397"/>
                  <a:pt x="10697" y="411"/>
                </a:cubicBezTo>
                <a:cubicBezTo>
                  <a:pt x="10740" y="471"/>
                  <a:pt x="10479" y="513"/>
                  <a:pt x="10355" y="467"/>
                </a:cubicBezTo>
                <a:cubicBezTo>
                  <a:pt x="10345" y="463"/>
                  <a:pt x="10304" y="459"/>
                  <a:pt x="10265" y="458"/>
                </a:cubicBezTo>
                <a:cubicBezTo>
                  <a:pt x="10214" y="456"/>
                  <a:pt x="10197" y="437"/>
                  <a:pt x="10206" y="395"/>
                </a:cubicBezTo>
                <a:cubicBezTo>
                  <a:pt x="10216" y="346"/>
                  <a:pt x="10210" y="342"/>
                  <a:pt x="10165" y="374"/>
                </a:cubicBezTo>
                <a:cubicBezTo>
                  <a:pt x="10125" y="403"/>
                  <a:pt x="10104" y="403"/>
                  <a:pt x="10085" y="375"/>
                </a:cubicBezTo>
                <a:cubicBezTo>
                  <a:pt x="10066" y="349"/>
                  <a:pt x="10051" y="354"/>
                  <a:pt x="10029" y="387"/>
                </a:cubicBezTo>
                <a:cubicBezTo>
                  <a:pt x="10005" y="424"/>
                  <a:pt x="9968" y="428"/>
                  <a:pt x="9867" y="409"/>
                </a:cubicBezTo>
                <a:cubicBezTo>
                  <a:pt x="9796" y="395"/>
                  <a:pt x="9717" y="390"/>
                  <a:pt x="9693" y="398"/>
                </a:cubicBezTo>
                <a:cubicBezTo>
                  <a:pt x="9669" y="406"/>
                  <a:pt x="9629" y="390"/>
                  <a:pt x="9603" y="364"/>
                </a:cubicBezTo>
                <a:cubicBezTo>
                  <a:pt x="9582" y="342"/>
                  <a:pt x="9571" y="332"/>
                  <a:pt x="9558" y="333"/>
                </a:cubicBezTo>
                <a:close/>
                <a:moveTo>
                  <a:pt x="3449" y="840"/>
                </a:moveTo>
                <a:cubicBezTo>
                  <a:pt x="3441" y="844"/>
                  <a:pt x="3451" y="859"/>
                  <a:pt x="3475" y="884"/>
                </a:cubicBezTo>
                <a:cubicBezTo>
                  <a:pt x="3524" y="934"/>
                  <a:pt x="3582" y="944"/>
                  <a:pt x="3582" y="902"/>
                </a:cubicBezTo>
                <a:cubicBezTo>
                  <a:pt x="3582" y="887"/>
                  <a:pt x="3556" y="866"/>
                  <a:pt x="3525" y="856"/>
                </a:cubicBezTo>
                <a:cubicBezTo>
                  <a:pt x="3481" y="841"/>
                  <a:pt x="3456" y="836"/>
                  <a:pt x="3449" y="840"/>
                </a:cubicBezTo>
                <a:close/>
                <a:moveTo>
                  <a:pt x="1459" y="1071"/>
                </a:moveTo>
                <a:cubicBezTo>
                  <a:pt x="1420" y="1065"/>
                  <a:pt x="1359" y="1079"/>
                  <a:pt x="1359" y="1101"/>
                </a:cubicBezTo>
                <a:cubicBezTo>
                  <a:pt x="1359" y="1108"/>
                  <a:pt x="1393" y="1113"/>
                  <a:pt x="1434" y="1113"/>
                </a:cubicBezTo>
                <a:cubicBezTo>
                  <a:pt x="1474" y="1113"/>
                  <a:pt x="1498" y="1100"/>
                  <a:pt x="1487" y="1084"/>
                </a:cubicBezTo>
                <a:cubicBezTo>
                  <a:pt x="1482" y="1077"/>
                  <a:pt x="1471" y="1073"/>
                  <a:pt x="1459" y="1071"/>
                </a:cubicBezTo>
                <a:close/>
                <a:moveTo>
                  <a:pt x="2948" y="1239"/>
                </a:moveTo>
                <a:cubicBezTo>
                  <a:pt x="2940" y="1241"/>
                  <a:pt x="2938" y="1246"/>
                  <a:pt x="2945" y="1252"/>
                </a:cubicBezTo>
                <a:cubicBezTo>
                  <a:pt x="2960" y="1265"/>
                  <a:pt x="2955" y="1292"/>
                  <a:pt x="2934" y="1313"/>
                </a:cubicBezTo>
                <a:cubicBezTo>
                  <a:pt x="2909" y="1340"/>
                  <a:pt x="2908" y="1358"/>
                  <a:pt x="2934" y="1372"/>
                </a:cubicBezTo>
                <a:cubicBezTo>
                  <a:pt x="2955" y="1383"/>
                  <a:pt x="2973" y="1420"/>
                  <a:pt x="2973" y="1454"/>
                </a:cubicBezTo>
                <a:cubicBezTo>
                  <a:pt x="2973" y="1490"/>
                  <a:pt x="2991" y="1511"/>
                  <a:pt x="3017" y="1503"/>
                </a:cubicBezTo>
                <a:cubicBezTo>
                  <a:pt x="3042" y="1496"/>
                  <a:pt x="3062" y="1440"/>
                  <a:pt x="3062" y="1372"/>
                </a:cubicBezTo>
                <a:cubicBezTo>
                  <a:pt x="3062" y="1277"/>
                  <a:pt x="3047" y="1250"/>
                  <a:pt x="2990" y="1240"/>
                </a:cubicBezTo>
                <a:cubicBezTo>
                  <a:pt x="2971" y="1237"/>
                  <a:pt x="2957" y="1237"/>
                  <a:pt x="2948" y="1239"/>
                </a:cubicBezTo>
                <a:close/>
                <a:moveTo>
                  <a:pt x="1872" y="1430"/>
                </a:moveTo>
                <a:cubicBezTo>
                  <a:pt x="1868" y="1433"/>
                  <a:pt x="1866" y="1444"/>
                  <a:pt x="1866" y="1462"/>
                </a:cubicBezTo>
                <a:cubicBezTo>
                  <a:pt x="1864" y="1494"/>
                  <a:pt x="1871" y="1512"/>
                  <a:pt x="1883" y="1502"/>
                </a:cubicBezTo>
                <a:cubicBezTo>
                  <a:pt x="1895" y="1492"/>
                  <a:pt x="1896" y="1466"/>
                  <a:pt x="1886" y="1443"/>
                </a:cubicBezTo>
                <a:cubicBezTo>
                  <a:pt x="1880" y="1431"/>
                  <a:pt x="1876" y="1427"/>
                  <a:pt x="1872" y="1430"/>
                </a:cubicBezTo>
                <a:close/>
                <a:moveTo>
                  <a:pt x="1344" y="1474"/>
                </a:moveTo>
                <a:cubicBezTo>
                  <a:pt x="1321" y="1494"/>
                  <a:pt x="1315" y="1516"/>
                  <a:pt x="1339" y="1560"/>
                </a:cubicBezTo>
                <a:cubicBezTo>
                  <a:pt x="1380" y="1636"/>
                  <a:pt x="1425" y="1646"/>
                  <a:pt x="1488" y="1599"/>
                </a:cubicBezTo>
                <a:cubicBezTo>
                  <a:pt x="1478" y="1594"/>
                  <a:pt x="1472" y="1596"/>
                  <a:pt x="1459" y="1588"/>
                </a:cubicBezTo>
                <a:cubicBezTo>
                  <a:pt x="1419" y="1565"/>
                  <a:pt x="1369" y="1516"/>
                  <a:pt x="1347" y="1478"/>
                </a:cubicBezTo>
                <a:cubicBezTo>
                  <a:pt x="1346" y="1477"/>
                  <a:pt x="1344" y="1475"/>
                  <a:pt x="1344" y="1474"/>
                </a:cubicBezTo>
                <a:close/>
                <a:moveTo>
                  <a:pt x="21483" y="1633"/>
                </a:moveTo>
                <a:cubicBezTo>
                  <a:pt x="21451" y="1633"/>
                  <a:pt x="21438" y="1652"/>
                  <a:pt x="21451" y="1680"/>
                </a:cubicBezTo>
                <a:cubicBezTo>
                  <a:pt x="21462" y="1705"/>
                  <a:pt x="21486" y="1725"/>
                  <a:pt x="21504" y="1725"/>
                </a:cubicBezTo>
                <a:cubicBezTo>
                  <a:pt x="21521" y="1725"/>
                  <a:pt x="21536" y="1705"/>
                  <a:pt x="21536" y="1680"/>
                </a:cubicBezTo>
                <a:cubicBezTo>
                  <a:pt x="21536" y="1654"/>
                  <a:pt x="21512" y="1633"/>
                  <a:pt x="21483" y="1633"/>
                </a:cubicBezTo>
                <a:close/>
                <a:moveTo>
                  <a:pt x="21249" y="1727"/>
                </a:moveTo>
                <a:cubicBezTo>
                  <a:pt x="21241" y="1728"/>
                  <a:pt x="21231" y="1731"/>
                  <a:pt x="21218" y="1738"/>
                </a:cubicBezTo>
                <a:cubicBezTo>
                  <a:pt x="21198" y="1749"/>
                  <a:pt x="21191" y="1781"/>
                  <a:pt x="21204" y="1808"/>
                </a:cubicBezTo>
                <a:cubicBezTo>
                  <a:pt x="21224" y="1853"/>
                  <a:pt x="21230" y="1852"/>
                  <a:pt x="21252" y="1800"/>
                </a:cubicBezTo>
                <a:cubicBezTo>
                  <a:pt x="21274" y="1749"/>
                  <a:pt x="21272" y="1725"/>
                  <a:pt x="21249" y="1727"/>
                </a:cubicBezTo>
                <a:close/>
                <a:moveTo>
                  <a:pt x="13330" y="2062"/>
                </a:moveTo>
                <a:cubicBezTo>
                  <a:pt x="13310" y="2062"/>
                  <a:pt x="13294" y="2075"/>
                  <a:pt x="13294" y="2092"/>
                </a:cubicBezTo>
                <a:cubicBezTo>
                  <a:pt x="13294" y="2109"/>
                  <a:pt x="13310" y="2123"/>
                  <a:pt x="13330" y="2123"/>
                </a:cubicBezTo>
                <a:cubicBezTo>
                  <a:pt x="13349" y="2123"/>
                  <a:pt x="13365" y="2109"/>
                  <a:pt x="13365" y="2092"/>
                </a:cubicBezTo>
                <a:cubicBezTo>
                  <a:pt x="13365" y="2075"/>
                  <a:pt x="13349" y="2062"/>
                  <a:pt x="13330" y="2062"/>
                </a:cubicBezTo>
                <a:close/>
                <a:moveTo>
                  <a:pt x="2790" y="2218"/>
                </a:moveTo>
                <a:cubicBezTo>
                  <a:pt x="2760" y="2223"/>
                  <a:pt x="2722" y="2254"/>
                  <a:pt x="2722" y="2282"/>
                </a:cubicBezTo>
                <a:cubicBezTo>
                  <a:pt x="2722" y="2302"/>
                  <a:pt x="2742" y="2299"/>
                  <a:pt x="2776" y="2275"/>
                </a:cubicBezTo>
                <a:cubicBezTo>
                  <a:pt x="2806" y="2254"/>
                  <a:pt x="2824" y="2230"/>
                  <a:pt x="2815" y="2222"/>
                </a:cubicBezTo>
                <a:cubicBezTo>
                  <a:pt x="2809" y="2217"/>
                  <a:pt x="2800" y="2217"/>
                  <a:pt x="2790" y="2218"/>
                </a:cubicBezTo>
                <a:close/>
                <a:moveTo>
                  <a:pt x="19" y="2477"/>
                </a:moveTo>
                <a:cubicBezTo>
                  <a:pt x="10" y="2476"/>
                  <a:pt x="6" y="2487"/>
                  <a:pt x="0" y="2493"/>
                </a:cubicBezTo>
                <a:lnTo>
                  <a:pt x="0" y="2669"/>
                </a:lnTo>
                <a:cubicBezTo>
                  <a:pt x="1" y="2671"/>
                  <a:pt x="2" y="2671"/>
                  <a:pt x="3" y="2672"/>
                </a:cubicBezTo>
                <a:cubicBezTo>
                  <a:pt x="41" y="2707"/>
                  <a:pt x="95" y="2736"/>
                  <a:pt x="124" y="2736"/>
                </a:cubicBezTo>
                <a:cubicBezTo>
                  <a:pt x="207" y="2736"/>
                  <a:pt x="186" y="2601"/>
                  <a:pt x="92" y="2525"/>
                </a:cubicBezTo>
                <a:cubicBezTo>
                  <a:pt x="55" y="2495"/>
                  <a:pt x="34" y="2480"/>
                  <a:pt x="19" y="2477"/>
                </a:cubicBezTo>
                <a:close/>
                <a:moveTo>
                  <a:pt x="2708" y="2526"/>
                </a:moveTo>
                <a:cubicBezTo>
                  <a:pt x="2658" y="2517"/>
                  <a:pt x="2645" y="2528"/>
                  <a:pt x="2661" y="2563"/>
                </a:cubicBezTo>
                <a:cubicBezTo>
                  <a:pt x="2673" y="2590"/>
                  <a:pt x="2668" y="2619"/>
                  <a:pt x="2650" y="2628"/>
                </a:cubicBezTo>
                <a:cubicBezTo>
                  <a:pt x="2632" y="2638"/>
                  <a:pt x="2628" y="2667"/>
                  <a:pt x="2639" y="2693"/>
                </a:cubicBezTo>
                <a:cubicBezTo>
                  <a:pt x="2657" y="2732"/>
                  <a:pt x="2668" y="2732"/>
                  <a:pt x="2706" y="2699"/>
                </a:cubicBezTo>
                <a:cubicBezTo>
                  <a:pt x="2783" y="2631"/>
                  <a:pt x="2783" y="2539"/>
                  <a:pt x="2708" y="2526"/>
                </a:cubicBezTo>
                <a:close/>
                <a:moveTo>
                  <a:pt x="15585" y="3350"/>
                </a:moveTo>
                <a:cubicBezTo>
                  <a:pt x="15573" y="3356"/>
                  <a:pt x="15567" y="3374"/>
                  <a:pt x="15567" y="3404"/>
                </a:cubicBezTo>
                <a:cubicBezTo>
                  <a:pt x="15567" y="3436"/>
                  <a:pt x="15592" y="3459"/>
                  <a:pt x="15623" y="3457"/>
                </a:cubicBezTo>
                <a:cubicBezTo>
                  <a:pt x="15653" y="3456"/>
                  <a:pt x="15692" y="3485"/>
                  <a:pt x="15711" y="3522"/>
                </a:cubicBezTo>
                <a:cubicBezTo>
                  <a:pt x="15733" y="3565"/>
                  <a:pt x="15756" y="3576"/>
                  <a:pt x="15772" y="3554"/>
                </a:cubicBezTo>
                <a:cubicBezTo>
                  <a:pt x="15803" y="3511"/>
                  <a:pt x="15753" y="3394"/>
                  <a:pt x="15703" y="3394"/>
                </a:cubicBezTo>
                <a:cubicBezTo>
                  <a:pt x="15683" y="3394"/>
                  <a:pt x="15653" y="3382"/>
                  <a:pt x="15638" y="3370"/>
                </a:cubicBezTo>
                <a:cubicBezTo>
                  <a:pt x="15616" y="3351"/>
                  <a:pt x="15597" y="3344"/>
                  <a:pt x="15585" y="3350"/>
                </a:cubicBezTo>
                <a:close/>
                <a:moveTo>
                  <a:pt x="15703" y="4060"/>
                </a:moveTo>
                <a:cubicBezTo>
                  <a:pt x="15680" y="4057"/>
                  <a:pt x="15660" y="4073"/>
                  <a:pt x="15660" y="4110"/>
                </a:cubicBezTo>
                <a:cubicBezTo>
                  <a:pt x="15660" y="4148"/>
                  <a:pt x="15682" y="4174"/>
                  <a:pt x="15716" y="4174"/>
                </a:cubicBezTo>
                <a:cubicBezTo>
                  <a:pt x="15749" y="4174"/>
                  <a:pt x="15766" y="4154"/>
                  <a:pt x="15759" y="4123"/>
                </a:cubicBezTo>
                <a:cubicBezTo>
                  <a:pt x="15751" y="4085"/>
                  <a:pt x="15726" y="4063"/>
                  <a:pt x="15703" y="4060"/>
                </a:cubicBezTo>
                <a:close/>
                <a:moveTo>
                  <a:pt x="14633" y="4121"/>
                </a:moveTo>
                <a:cubicBezTo>
                  <a:pt x="14595" y="4117"/>
                  <a:pt x="14542" y="4141"/>
                  <a:pt x="14493" y="4192"/>
                </a:cubicBezTo>
                <a:cubicBezTo>
                  <a:pt x="14491" y="4195"/>
                  <a:pt x="14491" y="4193"/>
                  <a:pt x="14489" y="4195"/>
                </a:cubicBezTo>
                <a:cubicBezTo>
                  <a:pt x="14543" y="4227"/>
                  <a:pt x="14612" y="4247"/>
                  <a:pt x="14687" y="4251"/>
                </a:cubicBezTo>
                <a:cubicBezTo>
                  <a:pt x="14687" y="4238"/>
                  <a:pt x="14684" y="4227"/>
                  <a:pt x="14686" y="4212"/>
                </a:cubicBezTo>
                <a:cubicBezTo>
                  <a:pt x="14694" y="4156"/>
                  <a:pt x="14671" y="4125"/>
                  <a:pt x="14633" y="4121"/>
                </a:cubicBezTo>
                <a:close/>
                <a:moveTo>
                  <a:pt x="16461" y="4277"/>
                </a:moveTo>
                <a:cubicBezTo>
                  <a:pt x="16457" y="4281"/>
                  <a:pt x="16457" y="4299"/>
                  <a:pt x="16460" y="4334"/>
                </a:cubicBezTo>
                <a:cubicBezTo>
                  <a:pt x="16463" y="4379"/>
                  <a:pt x="16479" y="4403"/>
                  <a:pt x="16496" y="4389"/>
                </a:cubicBezTo>
                <a:cubicBezTo>
                  <a:pt x="16512" y="4374"/>
                  <a:pt x="16509" y="4338"/>
                  <a:pt x="16489" y="4308"/>
                </a:cubicBezTo>
                <a:cubicBezTo>
                  <a:pt x="16474" y="4284"/>
                  <a:pt x="16466" y="4274"/>
                  <a:pt x="16461" y="4277"/>
                </a:cubicBezTo>
                <a:close/>
                <a:moveTo>
                  <a:pt x="334" y="4296"/>
                </a:moveTo>
                <a:cubicBezTo>
                  <a:pt x="293" y="4296"/>
                  <a:pt x="293" y="4307"/>
                  <a:pt x="329" y="4357"/>
                </a:cubicBezTo>
                <a:cubicBezTo>
                  <a:pt x="354" y="4391"/>
                  <a:pt x="385" y="4418"/>
                  <a:pt x="398" y="4418"/>
                </a:cubicBezTo>
                <a:cubicBezTo>
                  <a:pt x="411" y="4418"/>
                  <a:pt x="413" y="4391"/>
                  <a:pt x="402" y="4357"/>
                </a:cubicBezTo>
                <a:cubicBezTo>
                  <a:pt x="392" y="4323"/>
                  <a:pt x="361" y="4296"/>
                  <a:pt x="334" y="4296"/>
                </a:cubicBezTo>
                <a:close/>
                <a:moveTo>
                  <a:pt x="16766" y="4480"/>
                </a:moveTo>
                <a:cubicBezTo>
                  <a:pt x="16746" y="4480"/>
                  <a:pt x="16740" y="4494"/>
                  <a:pt x="16752" y="4511"/>
                </a:cubicBezTo>
                <a:cubicBezTo>
                  <a:pt x="16764" y="4528"/>
                  <a:pt x="16791" y="4541"/>
                  <a:pt x="16811" y="4541"/>
                </a:cubicBezTo>
                <a:cubicBezTo>
                  <a:pt x="16831" y="4541"/>
                  <a:pt x="16835" y="4528"/>
                  <a:pt x="16823" y="4511"/>
                </a:cubicBezTo>
                <a:cubicBezTo>
                  <a:pt x="16811" y="4494"/>
                  <a:pt x="16786" y="4480"/>
                  <a:pt x="16766" y="4480"/>
                </a:cubicBezTo>
                <a:close/>
                <a:moveTo>
                  <a:pt x="14189" y="4523"/>
                </a:moveTo>
                <a:cubicBezTo>
                  <a:pt x="14192" y="4533"/>
                  <a:pt x="14193" y="4551"/>
                  <a:pt x="14197" y="4564"/>
                </a:cubicBezTo>
                <a:cubicBezTo>
                  <a:pt x="14206" y="4562"/>
                  <a:pt x="14215" y="4561"/>
                  <a:pt x="14228" y="4567"/>
                </a:cubicBezTo>
                <a:cubicBezTo>
                  <a:pt x="14219" y="4551"/>
                  <a:pt x="14204" y="4537"/>
                  <a:pt x="14189" y="4523"/>
                </a:cubicBezTo>
                <a:close/>
                <a:moveTo>
                  <a:pt x="221" y="4704"/>
                </a:moveTo>
                <a:cubicBezTo>
                  <a:pt x="172" y="4702"/>
                  <a:pt x="149" y="4729"/>
                  <a:pt x="134" y="4799"/>
                </a:cubicBezTo>
                <a:cubicBezTo>
                  <a:pt x="120" y="4859"/>
                  <a:pt x="131" y="4870"/>
                  <a:pt x="188" y="4861"/>
                </a:cubicBezTo>
                <a:cubicBezTo>
                  <a:pt x="227" y="4855"/>
                  <a:pt x="279" y="4825"/>
                  <a:pt x="304" y="4795"/>
                </a:cubicBezTo>
                <a:cubicBezTo>
                  <a:pt x="345" y="4748"/>
                  <a:pt x="342" y="4736"/>
                  <a:pt x="280" y="4716"/>
                </a:cubicBezTo>
                <a:cubicBezTo>
                  <a:pt x="257" y="4709"/>
                  <a:pt x="237" y="4705"/>
                  <a:pt x="221" y="4704"/>
                </a:cubicBezTo>
                <a:close/>
                <a:moveTo>
                  <a:pt x="15894" y="4846"/>
                </a:moveTo>
                <a:cubicBezTo>
                  <a:pt x="15886" y="4846"/>
                  <a:pt x="15868" y="4861"/>
                  <a:pt x="15856" y="4878"/>
                </a:cubicBezTo>
                <a:cubicBezTo>
                  <a:pt x="15843" y="4895"/>
                  <a:pt x="15852" y="4909"/>
                  <a:pt x="15873" y="4909"/>
                </a:cubicBezTo>
                <a:cubicBezTo>
                  <a:pt x="15893" y="4909"/>
                  <a:pt x="15910" y="4895"/>
                  <a:pt x="15910" y="4878"/>
                </a:cubicBezTo>
                <a:cubicBezTo>
                  <a:pt x="15910" y="4861"/>
                  <a:pt x="15903" y="4846"/>
                  <a:pt x="15894" y="4846"/>
                </a:cubicBezTo>
                <a:close/>
                <a:moveTo>
                  <a:pt x="15248" y="5043"/>
                </a:moveTo>
                <a:cubicBezTo>
                  <a:pt x="15230" y="5040"/>
                  <a:pt x="15210" y="5057"/>
                  <a:pt x="15209" y="5095"/>
                </a:cubicBezTo>
                <a:cubicBezTo>
                  <a:pt x="15209" y="5118"/>
                  <a:pt x="15197" y="5153"/>
                  <a:pt x="15183" y="5173"/>
                </a:cubicBezTo>
                <a:cubicBezTo>
                  <a:pt x="15166" y="5196"/>
                  <a:pt x="15180" y="5203"/>
                  <a:pt x="15225" y="5193"/>
                </a:cubicBezTo>
                <a:cubicBezTo>
                  <a:pt x="15270" y="5183"/>
                  <a:pt x="15290" y="5153"/>
                  <a:pt x="15287" y="5104"/>
                </a:cubicBezTo>
                <a:cubicBezTo>
                  <a:pt x="15284" y="5065"/>
                  <a:pt x="15267" y="5045"/>
                  <a:pt x="15248" y="5043"/>
                </a:cubicBezTo>
                <a:close/>
                <a:moveTo>
                  <a:pt x="14080" y="5068"/>
                </a:moveTo>
                <a:cubicBezTo>
                  <a:pt x="14095" y="5068"/>
                  <a:pt x="14112" y="5074"/>
                  <a:pt x="14127" y="5087"/>
                </a:cubicBezTo>
                <a:cubicBezTo>
                  <a:pt x="14160" y="5115"/>
                  <a:pt x="14156" y="5134"/>
                  <a:pt x="14110" y="5174"/>
                </a:cubicBezTo>
                <a:cubicBezTo>
                  <a:pt x="14054" y="5222"/>
                  <a:pt x="14048" y="5223"/>
                  <a:pt x="14026" y="5173"/>
                </a:cubicBezTo>
                <a:cubicBezTo>
                  <a:pt x="14001" y="5118"/>
                  <a:pt x="14036" y="5068"/>
                  <a:pt x="14080" y="5068"/>
                </a:cubicBezTo>
                <a:close/>
                <a:moveTo>
                  <a:pt x="15391" y="5153"/>
                </a:moveTo>
                <a:cubicBezTo>
                  <a:pt x="15359" y="5153"/>
                  <a:pt x="15342" y="5167"/>
                  <a:pt x="15354" y="5183"/>
                </a:cubicBezTo>
                <a:cubicBezTo>
                  <a:pt x="15366" y="5200"/>
                  <a:pt x="15384" y="5214"/>
                  <a:pt x="15391" y="5214"/>
                </a:cubicBezTo>
                <a:cubicBezTo>
                  <a:pt x="15399" y="5214"/>
                  <a:pt x="15415" y="5200"/>
                  <a:pt x="15427" y="5183"/>
                </a:cubicBezTo>
                <a:cubicBezTo>
                  <a:pt x="15439" y="5167"/>
                  <a:pt x="15423" y="5153"/>
                  <a:pt x="15391" y="5153"/>
                </a:cubicBezTo>
                <a:close/>
                <a:moveTo>
                  <a:pt x="148" y="5190"/>
                </a:moveTo>
                <a:cubicBezTo>
                  <a:pt x="141" y="5192"/>
                  <a:pt x="134" y="5202"/>
                  <a:pt x="124" y="5222"/>
                </a:cubicBezTo>
                <a:cubicBezTo>
                  <a:pt x="110" y="5251"/>
                  <a:pt x="108" y="5297"/>
                  <a:pt x="120" y="5323"/>
                </a:cubicBezTo>
                <a:cubicBezTo>
                  <a:pt x="135" y="5357"/>
                  <a:pt x="167" y="5363"/>
                  <a:pt x="239" y="5348"/>
                </a:cubicBezTo>
                <a:cubicBezTo>
                  <a:pt x="376" y="5320"/>
                  <a:pt x="381" y="5313"/>
                  <a:pt x="277" y="5279"/>
                </a:cubicBezTo>
                <a:cubicBezTo>
                  <a:pt x="227" y="5263"/>
                  <a:pt x="177" y="5231"/>
                  <a:pt x="168" y="5209"/>
                </a:cubicBezTo>
                <a:cubicBezTo>
                  <a:pt x="161" y="5194"/>
                  <a:pt x="154" y="5188"/>
                  <a:pt x="148" y="5190"/>
                </a:cubicBezTo>
                <a:close/>
                <a:moveTo>
                  <a:pt x="466" y="5307"/>
                </a:moveTo>
                <a:cubicBezTo>
                  <a:pt x="447" y="5307"/>
                  <a:pt x="422" y="5320"/>
                  <a:pt x="410" y="5337"/>
                </a:cubicBezTo>
                <a:cubicBezTo>
                  <a:pt x="398" y="5354"/>
                  <a:pt x="414" y="5368"/>
                  <a:pt x="444" y="5368"/>
                </a:cubicBezTo>
                <a:cubicBezTo>
                  <a:pt x="475" y="5368"/>
                  <a:pt x="500" y="5354"/>
                  <a:pt x="500" y="5337"/>
                </a:cubicBezTo>
                <a:cubicBezTo>
                  <a:pt x="500" y="5320"/>
                  <a:pt x="485" y="5307"/>
                  <a:pt x="466" y="5307"/>
                </a:cubicBezTo>
                <a:close/>
                <a:moveTo>
                  <a:pt x="281" y="5459"/>
                </a:moveTo>
                <a:cubicBezTo>
                  <a:pt x="261" y="5459"/>
                  <a:pt x="255" y="5473"/>
                  <a:pt x="267" y="5490"/>
                </a:cubicBezTo>
                <a:cubicBezTo>
                  <a:pt x="279" y="5507"/>
                  <a:pt x="305" y="5520"/>
                  <a:pt x="325" y="5520"/>
                </a:cubicBezTo>
                <a:cubicBezTo>
                  <a:pt x="344" y="5520"/>
                  <a:pt x="351" y="5507"/>
                  <a:pt x="339" y="5490"/>
                </a:cubicBezTo>
                <a:cubicBezTo>
                  <a:pt x="326" y="5473"/>
                  <a:pt x="301" y="5459"/>
                  <a:pt x="281" y="5459"/>
                </a:cubicBezTo>
                <a:close/>
                <a:moveTo>
                  <a:pt x="14816" y="5463"/>
                </a:moveTo>
                <a:cubicBezTo>
                  <a:pt x="14810" y="5462"/>
                  <a:pt x="14804" y="5464"/>
                  <a:pt x="14795" y="5467"/>
                </a:cubicBezTo>
                <a:cubicBezTo>
                  <a:pt x="14774" y="5474"/>
                  <a:pt x="14764" y="5488"/>
                  <a:pt x="14760" y="5504"/>
                </a:cubicBezTo>
                <a:cubicBezTo>
                  <a:pt x="14761" y="5506"/>
                  <a:pt x="14763" y="5506"/>
                  <a:pt x="14763" y="5507"/>
                </a:cubicBezTo>
                <a:cubicBezTo>
                  <a:pt x="14763" y="5521"/>
                  <a:pt x="14785" y="5506"/>
                  <a:pt x="14812" y="5475"/>
                </a:cubicBezTo>
                <a:cubicBezTo>
                  <a:pt x="14815" y="5471"/>
                  <a:pt x="14817" y="5471"/>
                  <a:pt x="14821" y="5467"/>
                </a:cubicBezTo>
                <a:cubicBezTo>
                  <a:pt x="14819" y="5466"/>
                  <a:pt x="14818" y="5464"/>
                  <a:pt x="14816" y="5463"/>
                </a:cubicBezTo>
                <a:close/>
                <a:moveTo>
                  <a:pt x="15933" y="5918"/>
                </a:moveTo>
                <a:cubicBezTo>
                  <a:pt x="15863" y="5918"/>
                  <a:pt x="15822" y="5989"/>
                  <a:pt x="15852" y="6056"/>
                </a:cubicBezTo>
                <a:cubicBezTo>
                  <a:pt x="15864" y="6082"/>
                  <a:pt x="15880" y="6101"/>
                  <a:pt x="15890" y="6101"/>
                </a:cubicBezTo>
                <a:cubicBezTo>
                  <a:pt x="15900" y="6101"/>
                  <a:pt x="15897" y="6079"/>
                  <a:pt x="15885" y="6051"/>
                </a:cubicBezTo>
                <a:cubicBezTo>
                  <a:pt x="15871" y="6020"/>
                  <a:pt x="15888" y="5985"/>
                  <a:pt x="15929" y="5960"/>
                </a:cubicBezTo>
                <a:cubicBezTo>
                  <a:pt x="15989" y="5922"/>
                  <a:pt x="15989" y="5918"/>
                  <a:pt x="15933" y="5918"/>
                </a:cubicBezTo>
                <a:close/>
                <a:moveTo>
                  <a:pt x="14499" y="5983"/>
                </a:moveTo>
                <a:cubicBezTo>
                  <a:pt x="14517" y="5984"/>
                  <a:pt x="14536" y="5988"/>
                  <a:pt x="14555" y="5998"/>
                </a:cubicBezTo>
                <a:cubicBezTo>
                  <a:pt x="14581" y="6012"/>
                  <a:pt x="14627" y="6024"/>
                  <a:pt x="14656" y="6025"/>
                </a:cubicBezTo>
                <a:cubicBezTo>
                  <a:pt x="14727" y="6026"/>
                  <a:pt x="14745" y="6244"/>
                  <a:pt x="14683" y="6347"/>
                </a:cubicBezTo>
                <a:cubicBezTo>
                  <a:pt x="14638" y="6421"/>
                  <a:pt x="14516" y="6469"/>
                  <a:pt x="14507" y="6417"/>
                </a:cubicBezTo>
                <a:cubicBezTo>
                  <a:pt x="14501" y="6382"/>
                  <a:pt x="14504" y="6356"/>
                  <a:pt x="14504" y="6327"/>
                </a:cubicBezTo>
                <a:cubicBezTo>
                  <a:pt x="14482" y="6336"/>
                  <a:pt x="14468" y="6332"/>
                  <a:pt x="14454" y="6302"/>
                </a:cubicBezTo>
                <a:cubicBezTo>
                  <a:pt x="14430" y="6248"/>
                  <a:pt x="14463" y="6206"/>
                  <a:pt x="14503" y="6212"/>
                </a:cubicBezTo>
                <a:cubicBezTo>
                  <a:pt x="14510" y="6213"/>
                  <a:pt x="14518" y="6220"/>
                  <a:pt x="14526" y="6225"/>
                </a:cubicBezTo>
                <a:cubicBezTo>
                  <a:pt x="14533" y="6210"/>
                  <a:pt x="14537" y="6192"/>
                  <a:pt x="14548" y="6180"/>
                </a:cubicBezTo>
                <a:cubicBezTo>
                  <a:pt x="14598" y="6123"/>
                  <a:pt x="14597" y="6121"/>
                  <a:pt x="14538" y="6160"/>
                </a:cubicBezTo>
                <a:cubicBezTo>
                  <a:pt x="14463" y="6210"/>
                  <a:pt x="14432" y="6190"/>
                  <a:pt x="14419" y="6084"/>
                </a:cubicBezTo>
                <a:cubicBezTo>
                  <a:pt x="14411" y="6021"/>
                  <a:pt x="14448" y="5982"/>
                  <a:pt x="14499" y="5983"/>
                </a:cubicBezTo>
                <a:close/>
                <a:moveTo>
                  <a:pt x="15153" y="6132"/>
                </a:moveTo>
                <a:cubicBezTo>
                  <a:pt x="15077" y="6132"/>
                  <a:pt x="15066" y="6165"/>
                  <a:pt x="15125" y="6216"/>
                </a:cubicBezTo>
                <a:cubicBezTo>
                  <a:pt x="15148" y="6234"/>
                  <a:pt x="15188" y="6244"/>
                  <a:pt x="15214" y="6235"/>
                </a:cubicBezTo>
                <a:cubicBezTo>
                  <a:pt x="15282" y="6213"/>
                  <a:pt x="15234" y="6132"/>
                  <a:pt x="15153" y="6132"/>
                </a:cubicBezTo>
                <a:close/>
                <a:moveTo>
                  <a:pt x="15104" y="6469"/>
                </a:moveTo>
                <a:cubicBezTo>
                  <a:pt x="15094" y="6483"/>
                  <a:pt x="15088" y="6495"/>
                  <a:pt x="15065" y="6521"/>
                </a:cubicBezTo>
                <a:cubicBezTo>
                  <a:pt x="14990" y="6604"/>
                  <a:pt x="14981" y="6628"/>
                  <a:pt x="15028" y="6612"/>
                </a:cubicBezTo>
                <a:cubicBezTo>
                  <a:pt x="15098" y="6589"/>
                  <a:pt x="15242" y="6642"/>
                  <a:pt x="15214" y="6681"/>
                </a:cubicBezTo>
                <a:cubicBezTo>
                  <a:pt x="15254" y="6653"/>
                  <a:pt x="15247" y="6630"/>
                  <a:pt x="15174" y="6547"/>
                </a:cubicBezTo>
                <a:lnTo>
                  <a:pt x="15104" y="6469"/>
                </a:lnTo>
                <a:close/>
                <a:moveTo>
                  <a:pt x="3459" y="6745"/>
                </a:moveTo>
                <a:cubicBezTo>
                  <a:pt x="3451" y="6745"/>
                  <a:pt x="3433" y="6759"/>
                  <a:pt x="3421" y="6775"/>
                </a:cubicBezTo>
                <a:cubicBezTo>
                  <a:pt x="3408" y="6792"/>
                  <a:pt x="3415" y="6806"/>
                  <a:pt x="3436" y="6806"/>
                </a:cubicBezTo>
                <a:cubicBezTo>
                  <a:pt x="3457" y="6806"/>
                  <a:pt x="3475" y="6792"/>
                  <a:pt x="3475" y="6775"/>
                </a:cubicBezTo>
                <a:cubicBezTo>
                  <a:pt x="3475" y="6759"/>
                  <a:pt x="3468" y="6745"/>
                  <a:pt x="3459" y="6745"/>
                </a:cubicBezTo>
                <a:close/>
                <a:moveTo>
                  <a:pt x="16561" y="6839"/>
                </a:moveTo>
                <a:cubicBezTo>
                  <a:pt x="16557" y="6840"/>
                  <a:pt x="16558" y="6855"/>
                  <a:pt x="16562" y="6883"/>
                </a:cubicBezTo>
                <a:cubicBezTo>
                  <a:pt x="16568" y="6919"/>
                  <a:pt x="16611" y="6951"/>
                  <a:pt x="16663" y="6963"/>
                </a:cubicBezTo>
                <a:cubicBezTo>
                  <a:pt x="16713" y="6973"/>
                  <a:pt x="16757" y="6983"/>
                  <a:pt x="16763" y="6985"/>
                </a:cubicBezTo>
                <a:cubicBezTo>
                  <a:pt x="16769" y="6987"/>
                  <a:pt x="16764" y="6975"/>
                  <a:pt x="16752" y="6959"/>
                </a:cubicBezTo>
                <a:cubicBezTo>
                  <a:pt x="16740" y="6942"/>
                  <a:pt x="16708" y="6928"/>
                  <a:pt x="16680" y="6928"/>
                </a:cubicBezTo>
                <a:cubicBezTo>
                  <a:pt x="16653" y="6928"/>
                  <a:pt x="16613" y="6904"/>
                  <a:pt x="16592" y="6875"/>
                </a:cubicBezTo>
                <a:cubicBezTo>
                  <a:pt x="16574" y="6850"/>
                  <a:pt x="16565" y="6838"/>
                  <a:pt x="16561" y="6839"/>
                </a:cubicBezTo>
                <a:close/>
                <a:moveTo>
                  <a:pt x="15793" y="6872"/>
                </a:moveTo>
                <a:cubicBezTo>
                  <a:pt x="15737" y="6863"/>
                  <a:pt x="15728" y="6908"/>
                  <a:pt x="15764" y="7013"/>
                </a:cubicBezTo>
                <a:cubicBezTo>
                  <a:pt x="15765" y="7017"/>
                  <a:pt x="15792" y="7020"/>
                  <a:pt x="15823" y="7020"/>
                </a:cubicBezTo>
                <a:cubicBezTo>
                  <a:pt x="15902" y="7020"/>
                  <a:pt x="15875" y="6886"/>
                  <a:pt x="15793" y="6872"/>
                </a:cubicBezTo>
                <a:close/>
                <a:moveTo>
                  <a:pt x="15132" y="6970"/>
                </a:moveTo>
                <a:cubicBezTo>
                  <a:pt x="15125" y="6973"/>
                  <a:pt x="15121" y="6979"/>
                  <a:pt x="15121" y="6988"/>
                </a:cubicBezTo>
                <a:cubicBezTo>
                  <a:pt x="15121" y="7006"/>
                  <a:pt x="15138" y="7020"/>
                  <a:pt x="15158" y="7020"/>
                </a:cubicBezTo>
                <a:cubicBezTo>
                  <a:pt x="15178" y="7020"/>
                  <a:pt x="15194" y="7014"/>
                  <a:pt x="15194" y="7006"/>
                </a:cubicBezTo>
                <a:cubicBezTo>
                  <a:pt x="15194" y="6999"/>
                  <a:pt x="15178" y="6985"/>
                  <a:pt x="15158" y="6974"/>
                </a:cubicBezTo>
                <a:cubicBezTo>
                  <a:pt x="15148" y="6969"/>
                  <a:pt x="15138" y="6968"/>
                  <a:pt x="15132" y="6970"/>
                </a:cubicBezTo>
                <a:close/>
                <a:moveTo>
                  <a:pt x="16028" y="7403"/>
                </a:moveTo>
                <a:cubicBezTo>
                  <a:pt x="16021" y="7408"/>
                  <a:pt x="16017" y="7418"/>
                  <a:pt x="16017" y="7431"/>
                </a:cubicBezTo>
                <a:cubicBezTo>
                  <a:pt x="16017" y="7485"/>
                  <a:pt x="16039" y="7493"/>
                  <a:pt x="16070" y="7451"/>
                </a:cubicBezTo>
                <a:cubicBezTo>
                  <a:pt x="16081" y="7435"/>
                  <a:pt x="16074" y="7414"/>
                  <a:pt x="16054" y="7403"/>
                </a:cubicBezTo>
                <a:cubicBezTo>
                  <a:pt x="16044" y="7398"/>
                  <a:pt x="16035" y="7398"/>
                  <a:pt x="16028" y="7403"/>
                </a:cubicBezTo>
                <a:close/>
                <a:moveTo>
                  <a:pt x="17070" y="7436"/>
                </a:moveTo>
                <a:cubicBezTo>
                  <a:pt x="17002" y="7439"/>
                  <a:pt x="16954" y="7442"/>
                  <a:pt x="16904" y="7447"/>
                </a:cubicBezTo>
                <a:cubicBezTo>
                  <a:pt x="16915" y="7460"/>
                  <a:pt x="16925" y="7473"/>
                  <a:pt x="16923" y="7480"/>
                </a:cubicBezTo>
                <a:cubicBezTo>
                  <a:pt x="16911" y="7517"/>
                  <a:pt x="17081" y="7520"/>
                  <a:pt x="17108" y="7483"/>
                </a:cubicBezTo>
                <a:cubicBezTo>
                  <a:pt x="17118" y="7468"/>
                  <a:pt x="17103" y="7448"/>
                  <a:pt x="17072" y="7437"/>
                </a:cubicBezTo>
                <a:cubicBezTo>
                  <a:pt x="17071" y="7437"/>
                  <a:pt x="17071" y="7437"/>
                  <a:pt x="17070" y="7436"/>
                </a:cubicBezTo>
                <a:close/>
                <a:moveTo>
                  <a:pt x="14619" y="7497"/>
                </a:moveTo>
                <a:cubicBezTo>
                  <a:pt x="14640" y="7506"/>
                  <a:pt x="14656" y="7537"/>
                  <a:pt x="14656" y="7586"/>
                </a:cubicBezTo>
                <a:cubicBezTo>
                  <a:pt x="14656" y="7677"/>
                  <a:pt x="14605" y="7707"/>
                  <a:pt x="14549" y="7650"/>
                </a:cubicBezTo>
                <a:cubicBezTo>
                  <a:pt x="14517" y="7617"/>
                  <a:pt x="14518" y="7589"/>
                  <a:pt x="14548" y="7541"/>
                </a:cubicBezTo>
                <a:cubicBezTo>
                  <a:pt x="14572" y="7502"/>
                  <a:pt x="14598" y="7489"/>
                  <a:pt x="14619" y="7497"/>
                </a:cubicBezTo>
                <a:close/>
                <a:moveTo>
                  <a:pt x="14504" y="7798"/>
                </a:moveTo>
                <a:cubicBezTo>
                  <a:pt x="14514" y="7800"/>
                  <a:pt x="14522" y="7805"/>
                  <a:pt x="14527" y="7813"/>
                </a:cubicBezTo>
                <a:cubicBezTo>
                  <a:pt x="14539" y="7829"/>
                  <a:pt x="14534" y="7850"/>
                  <a:pt x="14515" y="7859"/>
                </a:cubicBezTo>
                <a:cubicBezTo>
                  <a:pt x="14496" y="7869"/>
                  <a:pt x="14472" y="7866"/>
                  <a:pt x="14461" y="7850"/>
                </a:cubicBezTo>
                <a:cubicBezTo>
                  <a:pt x="14449" y="7834"/>
                  <a:pt x="14454" y="7812"/>
                  <a:pt x="14473" y="7802"/>
                </a:cubicBezTo>
                <a:cubicBezTo>
                  <a:pt x="14482" y="7797"/>
                  <a:pt x="14494" y="7796"/>
                  <a:pt x="14504" y="7798"/>
                </a:cubicBezTo>
                <a:close/>
                <a:moveTo>
                  <a:pt x="16273" y="7907"/>
                </a:moveTo>
                <a:cubicBezTo>
                  <a:pt x="16254" y="7907"/>
                  <a:pt x="16227" y="7922"/>
                  <a:pt x="16214" y="7939"/>
                </a:cubicBezTo>
                <a:cubicBezTo>
                  <a:pt x="16202" y="7956"/>
                  <a:pt x="16209" y="7969"/>
                  <a:pt x="16228" y="7969"/>
                </a:cubicBezTo>
                <a:cubicBezTo>
                  <a:pt x="16248" y="7969"/>
                  <a:pt x="16274" y="7956"/>
                  <a:pt x="16286" y="7939"/>
                </a:cubicBezTo>
                <a:cubicBezTo>
                  <a:pt x="16298" y="7922"/>
                  <a:pt x="16293" y="7907"/>
                  <a:pt x="16273" y="7907"/>
                </a:cubicBezTo>
                <a:close/>
                <a:moveTo>
                  <a:pt x="20562" y="8134"/>
                </a:moveTo>
                <a:cubicBezTo>
                  <a:pt x="20561" y="8135"/>
                  <a:pt x="20559" y="8136"/>
                  <a:pt x="20558" y="8137"/>
                </a:cubicBezTo>
                <a:cubicBezTo>
                  <a:pt x="20510" y="8163"/>
                  <a:pt x="20444" y="8175"/>
                  <a:pt x="20412" y="8165"/>
                </a:cubicBezTo>
                <a:cubicBezTo>
                  <a:pt x="20388" y="8157"/>
                  <a:pt x="20357" y="8162"/>
                  <a:pt x="20331" y="8171"/>
                </a:cubicBezTo>
                <a:cubicBezTo>
                  <a:pt x="20335" y="8173"/>
                  <a:pt x="20337" y="8174"/>
                  <a:pt x="20342" y="8176"/>
                </a:cubicBezTo>
                <a:cubicBezTo>
                  <a:pt x="20378" y="8192"/>
                  <a:pt x="20426" y="8199"/>
                  <a:pt x="20449" y="8192"/>
                </a:cubicBezTo>
                <a:cubicBezTo>
                  <a:pt x="20472" y="8185"/>
                  <a:pt x="20501" y="8194"/>
                  <a:pt x="20514" y="8212"/>
                </a:cubicBezTo>
                <a:cubicBezTo>
                  <a:pt x="20560" y="8275"/>
                  <a:pt x="20585" y="8221"/>
                  <a:pt x="20562" y="8134"/>
                </a:cubicBezTo>
                <a:close/>
                <a:moveTo>
                  <a:pt x="81" y="8220"/>
                </a:moveTo>
                <a:cubicBezTo>
                  <a:pt x="79" y="8225"/>
                  <a:pt x="90" y="8246"/>
                  <a:pt x="112" y="8287"/>
                </a:cubicBezTo>
                <a:cubicBezTo>
                  <a:pt x="137" y="8335"/>
                  <a:pt x="164" y="8356"/>
                  <a:pt x="172" y="8336"/>
                </a:cubicBezTo>
                <a:cubicBezTo>
                  <a:pt x="180" y="8315"/>
                  <a:pt x="158" y="8277"/>
                  <a:pt x="124" y="8249"/>
                </a:cubicBezTo>
                <a:cubicBezTo>
                  <a:pt x="96" y="8226"/>
                  <a:pt x="83" y="8215"/>
                  <a:pt x="81" y="8220"/>
                </a:cubicBezTo>
                <a:close/>
                <a:moveTo>
                  <a:pt x="1880" y="8228"/>
                </a:moveTo>
                <a:cubicBezTo>
                  <a:pt x="1874" y="8230"/>
                  <a:pt x="1873" y="8235"/>
                  <a:pt x="1880" y="8244"/>
                </a:cubicBezTo>
                <a:cubicBezTo>
                  <a:pt x="1892" y="8261"/>
                  <a:pt x="1917" y="8275"/>
                  <a:pt x="1936" y="8275"/>
                </a:cubicBezTo>
                <a:cubicBezTo>
                  <a:pt x="1987" y="8275"/>
                  <a:pt x="1976" y="8254"/>
                  <a:pt x="1914" y="8233"/>
                </a:cubicBezTo>
                <a:cubicBezTo>
                  <a:pt x="1898" y="8228"/>
                  <a:pt x="1886" y="8226"/>
                  <a:pt x="1880" y="8228"/>
                </a:cubicBezTo>
                <a:close/>
                <a:moveTo>
                  <a:pt x="20210" y="8252"/>
                </a:moveTo>
                <a:cubicBezTo>
                  <a:pt x="20167" y="8253"/>
                  <a:pt x="20126" y="8295"/>
                  <a:pt x="20154" y="8333"/>
                </a:cubicBezTo>
                <a:cubicBezTo>
                  <a:pt x="20167" y="8351"/>
                  <a:pt x="20192" y="8367"/>
                  <a:pt x="20210" y="8367"/>
                </a:cubicBezTo>
                <a:cubicBezTo>
                  <a:pt x="20265" y="8367"/>
                  <a:pt x="20291" y="8302"/>
                  <a:pt x="20250" y="8267"/>
                </a:cubicBezTo>
                <a:cubicBezTo>
                  <a:pt x="20238" y="8256"/>
                  <a:pt x="20224" y="8252"/>
                  <a:pt x="20210" y="8252"/>
                </a:cubicBezTo>
                <a:close/>
                <a:moveTo>
                  <a:pt x="14826" y="8296"/>
                </a:moveTo>
                <a:cubicBezTo>
                  <a:pt x="14809" y="8304"/>
                  <a:pt x="14799" y="8319"/>
                  <a:pt x="14799" y="8341"/>
                </a:cubicBezTo>
                <a:cubicBezTo>
                  <a:pt x="14799" y="8375"/>
                  <a:pt x="14897" y="8374"/>
                  <a:pt x="14922" y="8340"/>
                </a:cubicBezTo>
                <a:cubicBezTo>
                  <a:pt x="14933" y="8325"/>
                  <a:pt x="14920" y="8305"/>
                  <a:pt x="14892" y="8296"/>
                </a:cubicBezTo>
                <a:cubicBezTo>
                  <a:pt x="14866" y="8287"/>
                  <a:pt x="14842" y="8288"/>
                  <a:pt x="14826" y="8296"/>
                </a:cubicBezTo>
                <a:close/>
                <a:moveTo>
                  <a:pt x="15357" y="8520"/>
                </a:moveTo>
                <a:cubicBezTo>
                  <a:pt x="15348" y="8520"/>
                  <a:pt x="15330" y="8534"/>
                  <a:pt x="15318" y="8551"/>
                </a:cubicBezTo>
                <a:cubicBezTo>
                  <a:pt x="15306" y="8567"/>
                  <a:pt x="15313" y="8581"/>
                  <a:pt x="15334" y="8581"/>
                </a:cubicBezTo>
                <a:cubicBezTo>
                  <a:pt x="15354" y="8581"/>
                  <a:pt x="15372" y="8567"/>
                  <a:pt x="15372" y="8551"/>
                </a:cubicBezTo>
                <a:cubicBezTo>
                  <a:pt x="15372" y="8534"/>
                  <a:pt x="15366" y="8520"/>
                  <a:pt x="15357" y="8520"/>
                </a:cubicBezTo>
                <a:close/>
                <a:moveTo>
                  <a:pt x="140" y="8581"/>
                </a:moveTo>
                <a:cubicBezTo>
                  <a:pt x="99" y="8581"/>
                  <a:pt x="75" y="8595"/>
                  <a:pt x="87" y="8612"/>
                </a:cubicBezTo>
                <a:cubicBezTo>
                  <a:pt x="99" y="8628"/>
                  <a:pt x="133" y="8642"/>
                  <a:pt x="162" y="8642"/>
                </a:cubicBezTo>
                <a:cubicBezTo>
                  <a:pt x="190" y="8642"/>
                  <a:pt x="213" y="8628"/>
                  <a:pt x="213" y="8612"/>
                </a:cubicBezTo>
                <a:cubicBezTo>
                  <a:pt x="213" y="8595"/>
                  <a:pt x="180" y="8581"/>
                  <a:pt x="140" y="8581"/>
                </a:cubicBezTo>
                <a:close/>
                <a:moveTo>
                  <a:pt x="18496" y="8642"/>
                </a:moveTo>
                <a:cubicBezTo>
                  <a:pt x="18460" y="8642"/>
                  <a:pt x="18431" y="8660"/>
                  <a:pt x="18431" y="8682"/>
                </a:cubicBezTo>
                <a:cubicBezTo>
                  <a:pt x="18431" y="8704"/>
                  <a:pt x="18460" y="8725"/>
                  <a:pt x="18496" y="8727"/>
                </a:cubicBezTo>
                <a:cubicBezTo>
                  <a:pt x="18532" y="8729"/>
                  <a:pt x="18562" y="8710"/>
                  <a:pt x="18562" y="8686"/>
                </a:cubicBezTo>
                <a:cubicBezTo>
                  <a:pt x="18562" y="8662"/>
                  <a:pt x="18532" y="8642"/>
                  <a:pt x="18496" y="8642"/>
                </a:cubicBezTo>
                <a:close/>
                <a:moveTo>
                  <a:pt x="17845" y="9162"/>
                </a:moveTo>
                <a:cubicBezTo>
                  <a:pt x="17826" y="9162"/>
                  <a:pt x="17810" y="9176"/>
                  <a:pt x="17810" y="9193"/>
                </a:cubicBezTo>
                <a:cubicBezTo>
                  <a:pt x="17810" y="9210"/>
                  <a:pt x="17826" y="9225"/>
                  <a:pt x="17845" y="9225"/>
                </a:cubicBezTo>
                <a:cubicBezTo>
                  <a:pt x="17865" y="9225"/>
                  <a:pt x="17881" y="9210"/>
                  <a:pt x="17881" y="9193"/>
                </a:cubicBezTo>
                <a:cubicBezTo>
                  <a:pt x="17881" y="9176"/>
                  <a:pt x="17865" y="9162"/>
                  <a:pt x="17845" y="9162"/>
                </a:cubicBezTo>
                <a:close/>
                <a:moveTo>
                  <a:pt x="3026" y="9234"/>
                </a:moveTo>
                <a:cubicBezTo>
                  <a:pt x="2985" y="9222"/>
                  <a:pt x="2897" y="9394"/>
                  <a:pt x="2930" y="9422"/>
                </a:cubicBezTo>
                <a:cubicBezTo>
                  <a:pt x="2941" y="9432"/>
                  <a:pt x="2976" y="9436"/>
                  <a:pt x="3006" y="9432"/>
                </a:cubicBezTo>
                <a:cubicBezTo>
                  <a:pt x="3067" y="9421"/>
                  <a:pt x="3085" y="9251"/>
                  <a:pt x="3026" y="9234"/>
                </a:cubicBezTo>
                <a:close/>
                <a:moveTo>
                  <a:pt x="18316" y="9348"/>
                </a:moveTo>
                <a:cubicBezTo>
                  <a:pt x="18313" y="9349"/>
                  <a:pt x="18326" y="9365"/>
                  <a:pt x="18350" y="9400"/>
                </a:cubicBezTo>
                <a:cubicBezTo>
                  <a:pt x="18378" y="9438"/>
                  <a:pt x="18413" y="9469"/>
                  <a:pt x="18428" y="9469"/>
                </a:cubicBezTo>
                <a:cubicBezTo>
                  <a:pt x="18471" y="9469"/>
                  <a:pt x="18459" y="9451"/>
                  <a:pt x="18377" y="9389"/>
                </a:cubicBezTo>
                <a:cubicBezTo>
                  <a:pt x="18338" y="9360"/>
                  <a:pt x="18320" y="9347"/>
                  <a:pt x="18316" y="9348"/>
                </a:cubicBezTo>
                <a:close/>
                <a:moveTo>
                  <a:pt x="17827" y="9438"/>
                </a:moveTo>
                <a:cubicBezTo>
                  <a:pt x="17795" y="9438"/>
                  <a:pt x="17779" y="9452"/>
                  <a:pt x="17791" y="9469"/>
                </a:cubicBezTo>
                <a:cubicBezTo>
                  <a:pt x="17803" y="9485"/>
                  <a:pt x="17819" y="9499"/>
                  <a:pt x="17827" y="9499"/>
                </a:cubicBezTo>
                <a:cubicBezTo>
                  <a:pt x="17834" y="9499"/>
                  <a:pt x="17850" y="9485"/>
                  <a:pt x="17863" y="9469"/>
                </a:cubicBezTo>
                <a:cubicBezTo>
                  <a:pt x="17875" y="9452"/>
                  <a:pt x="17859" y="9438"/>
                  <a:pt x="17827" y="9438"/>
                </a:cubicBezTo>
                <a:close/>
                <a:moveTo>
                  <a:pt x="20166" y="9443"/>
                </a:moveTo>
                <a:cubicBezTo>
                  <a:pt x="20155" y="9447"/>
                  <a:pt x="20141" y="9454"/>
                  <a:pt x="20129" y="9465"/>
                </a:cubicBezTo>
                <a:cubicBezTo>
                  <a:pt x="20094" y="9495"/>
                  <a:pt x="20098" y="9499"/>
                  <a:pt x="20149" y="9482"/>
                </a:cubicBezTo>
                <a:cubicBezTo>
                  <a:pt x="20184" y="9470"/>
                  <a:pt x="20205" y="9453"/>
                  <a:pt x="20194" y="9443"/>
                </a:cubicBezTo>
                <a:cubicBezTo>
                  <a:pt x="20189" y="9439"/>
                  <a:pt x="20178" y="9440"/>
                  <a:pt x="20166" y="9443"/>
                </a:cubicBezTo>
                <a:close/>
                <a:moveTo>
                  <a:pt x="16794" y="9478"/>
                </a:moveTo>
                <a:cubicBezTo>
                  <a:pt x="16764" y="9453"/>
                  <a:pt x="16694" y="9621"/>
                  <a:pt x="16719" y="9656"/>
                </a:cubicBezTo>
                <a:cubicBezTo>
                  <a:pt x="16748" y="9696"/>
                  <a:pt x="16774" y="9690"/>
                  <a:pt x="16766" y="9645"/>
                </a:cubicBezTo>
                <a:cubicBezTo>
                  <a:pt x="16762" y="9624"/>
                  <a:pt x="16772" y="9582"/>
                  <a:pt x="16788" y="9552"/>
                </a:cubicBezTo>
                <a:cubicBezTo>
                  <a:pt x="16803" y="9522"/>
                  <a:pt x="16806" y="9488"/>
                  <a:pt x="16794" y="9478"/>
                </a:cubicBezTo>
                <a:close/>
                <a:moveTo>
                  <a:pt x="17847" y="9546"/>
                </a:moveTo>
                <a:cubicBezTo>
                  <a:pt x="17827" y="9535"/>
                  <a:pt x="17810" y="9553"/>
                  <a:pt x="17810" y="9587"/>
                </a:cubicBezTo>
                <a:cubicBezTo>
                  <a:pt x="17810" y="9620"/>
                  <a:pt x="17830" y="9654"/>
                  <a:pt x="17855" y="9662"/>
                </a:cubicBezTo>
                <a:cubicBezTo>
                  <a:pt x="17936" y="9690"/>
                  <a:pt x="17971" y="9681"/>
                  <a:pt x="17906" y="9649"/>
                </a:cubicBezTo>
                <a:cubicBezTo>
                  <a:pt x="17871" y="9632"/>
                  <a:pt x="17852" y="9605"/>
                  <a:pt x="17863" y="9591"/>
                </a:cubicBezTo>
                <a:cubicBezTo>
                  <a:pt x="17873" y="9576"/>
                  <a:pt x="17867" y="9556"/>
                  <a:pt x="17847" y="9546"/>
                </a:cubicBezTo>
                <a:close/>
                <a:moveTo>
                  <a:pt x="20075" y="9666"/>
                </a:moveTo>
                <a:cubicBezTo>
                  <a:pt x="20064" y="9669"/>
                  <a:pt x="20056" y="9674"/>
                  <a:pt x="20050" y="9682"/>
                </a:cubicBezTo>
                <a:cubicBezTo>
                  <a:pt x="20037" y="9699"/>
                  <a:pt x="20052" y="9714"/>
                  <a:pt x="20082" y="9714"/>
                </a:cubicBezTo>
                <a:cubicBezTo>
                  <a:pt x="20145" y="9714"/>
                  <a:pt x="20155" y="9695"/>
                  <a:pt x="20106" y="9669"/>
                </a:cubicBezTo>
                <a:cubicBezTo>
                  <a:pt x="20096" y="9664"/>
                  <a:pt x="20085" y="9664"/>
                  <a:pt x="20075" y="9666"/>
                </a:cubicBezTo>
                <a:close/>
                <a:moveTo>
                  <a:pt x="18214" y="9694"/>
                </a:moveTo>
                <a:cubicBezTo>
                  <a:pt x="18207" y="9697"/>
                  <a:pt x="18204" y="9703"/>
                  <a:pt x="18204" y="9711"/>
                </a:cubicBezTo>
                <a:cubicBezTo>
                  <a:pt x="18204" y="9729"/>
                  <a:pt x="18220" y="9745"/>
                  <a:pt x="18240" y="9745"/>
                </a:cubicBezTo>
                <a:cubicBezTo>
                  <a:pt x="18260" y="9745"/>
                  <a:pt x="18276" y="9739"/>
                  <a:pt x="18276" y="9731"/>
                </a:cubicBezTo>
                <a:cubicBezTo>
                  <a:pt x="18276" y="9724"/>
                  <a:pt x="18260" y="9709"/>
                  <a:pt x="18240" y="9698"/>
                </a:cubicBezTo>
                <a:cubicBezTo>
                  <a:pt x="18230" y="9693"/>
                  <a:pt x="18220" y="9692"/>
                  <a:pt x="18214" y="9694"/>
                </a:cubicBezTo>
                <a:close/>
                <a:moveTo>
                  <a:pt x="520" y="9734"/>
                </a:moveTo>
                <a:cubicBezTo>
                  <a:pt x="501" y="9732"/>
                  <a:pt x="478" y="9731"/>
                  <a:pt x="454" y="9735"/>
                </a:cubicBezTo>
                <a:lnTo>
                  <a:pt x="353" y="9751"/>
                </a:lnTo>
                <a:lnTo>
                  <a:pt x="435" y="9791"/>
                </a:lnTo>
                <a:cubicBezTo>
                  <a:pt x="537" y="9839"/>
                  <a:pt x="563" y="9842"/>
                  <a:pt x="586" y="9811"/>
                </a:cubicBezTo>
                <a:cubicBezTo>
                  <a:pt x="613" y="9773"/>
                  <a:pt x="580" y="9741"/>
                  <a:pt x="520" y="9734"/>
                </a:cubicBezTo>
                <a:close/>
                <a:moveTo>
                  <a:pt x="2445" y="9879"/>
                </a:moveTo>
                <a:cubicBezTo>
                  <a:pt x="2441" y="9882"/>
                  <a:pt x="2440" y="9891"/>
                  <a:pt x="2439" y="9909"/>
                </a:cubicBezTo>
                <a:cubicBezTo>
                  <a:pt x="2437" y="9941"/>
                  <a:pt x="2444" y="9960"/>
                  <a:pt x="2456" y="9950"/>
                </a:cubicBezTo>
                <a:cubicBezTo>
                  <a:pt x="2468" y="9940"/>
                  <a:pt x="2469" y="9914"/>
                  <a:pt x="2459" y="9892"/>
                </a:cubicBezTo>
                <a:cubicBezTo>
                  <a:pt x="2453" y="9880"/>
                  <a:pt x="2449" y="9875"/>
                  <a:pt x="2445" y="9879"/>
                </a:cubicBezTo>
                <a:close/>
                <a:moveTo>
                  <a:pt x="21182" y="10204"/>
                </a:moveTo>
                <a:cubicBezTo>
                  <a:pt x="21162" y="10208"/>
                  <a:pt x="21138" y="10216"/>
                  <a:pt x="21109" y="10232"/>
                </a:cubicBezTo>
                <a:cubicBezTo>
                  <a:pt x="21066" y="10255"/>
                  <a:pt x="21066" y="10268"/>
                  <a:pt x="21104" y="10308"/>
                </a:cubicBezTo>
                <a:cubicBezTo>
                  <a:pt x="21164" y="10370"/>
                  <a:pt x="21201" y="10368"/>
                  <a:pt x="21229" y="10307"/>
                </a:cubicBezTo>
                <a:cubicBezTo>
                  <a:pt x="21264" y="10229"/>
                  <a:pt x="21243" y="10192"/>
                  <a:pt x="21182" y="10204"/>
                </a:cubicBezTo>
                <a:close/>
                <a:moveTo>
                  <a:pt x="4904" y="10300"/>
                </a:moveTo>
                <a:cubicBezTo>
                  <a:pt x="4886" y="10296"/>
                  <a:pt x="4867" y="10303"/>
                  <a:pt x="4836" y="10319"/>
                </a:cubicBezTo>
                <a:cubicBezTo>
                  <a:pt x="4834" y="10320"/>
                  <a:pt x="4833" y="10320"/>
                  <a:pt x="4831" y="10320"/>
                </a:cubicBezTo>
                <a:cubicBezTo>
                  <a:pt x="4860" y="10339"/>
                  <a:pt x="4907" y="10351"/>
                  <a:pt x="4946" y="10340"/>
                </a:cubicBezTo>
                <a:cubicBezTo>
                  <a:pt x="4949" y="10340"/>
                  <a:pt x="4951" y="10341"/>
                  <a:pt x="4954" y="10340"/>
                </a:cubicBezTo>
                <a:cubicBezTo>
                  <a:pt x="4936" y="10320"/>
                  <a:pt x="4919" y="10304"/>
                  <a:pt x="4904" y="10300"/>
                </a:cubicBezTo>
                <a:close/>
                <a:moveTo>
                  <a:pt x="20927" y="10417"/>
                </a:moveTo>
                <a:cubicBezTo>
                  <a:pt x="20926" y="10416"/>
                  <a:pt x="20911" y="10425"/>
                  <a:pt x="20882" y="10444"/>
                </a:cubicBezTo>
                <a:cubicBezTo>
                  <a:pt x="20848" y="10467"/>
                  <a:pt x="20820" y="10492"/>
                  <a:pt x="20820" y="10498"/>
                </a:cubicBezTo>
                <a:cubicBezTo>
                  <a:pt x="20820" y="10523"/>
                  <a:pt x="20849" y="10507"/>
                  <a:pt x="20896" y="10456"/>
                </a:cubicBezTo>
                <a:cubicBezTo>
                  <a:pt x="20919" y="10431"/>
                  <a:pt x="20929" y="10419"/>
                  <a:pt x="20927" y="10417"/>
                </a:cubicBezTo>
                <a:close/>
                <a:moveTo>
                  <a:pt x="3298" y="10664"/>
                </a:moveTo>
                <a:cubicBezTo>
                  <a:pt x="3280" y="10661"/>
                  <a:pt x="3258" y="10670"/>
                  <a:pt x="3242" y="10692"/>
                </a:cubicBezTo>
                <a:cubicBezTo>
                  <a:pt x="3230" y="10708"/>
                  <a:pt x="3193" y="10712"/>
                  <a:pt x="3160" y="10702"/>
                </a:cubicBezTo>
                <a:cubicBezTo>
                  <a:pt x="3110" y="10688"/>
                  <a:pt x="3113" y="10694"/>
                  <a:pt x="3169" y="10732"/>
                </a:cubicBezTo>
                <a:cubicBezTo>
                  <a:pt x="3247" y="10784"/>
                  <a:pt x="3330" y="10770"/>
                  <a:pt x="3330" y="10705"/>
                </a:cubicBezTo>
                <a:cubicBezTo>
                  <a:pt x="3330" y="10681"/>
                  <a:pt x="3316" y="10667"/>
                  <a:pt x="3298" y="10664"/>
                </a:cubicBezTo>
                <a:close/>
                <a:moveTo>
                  <a:pt x="3236" y="10854"/>
                </a:moveTo>
                <a:cubicBezTo>
                  <a:pt x="3231" y="10855"/>
                  <a:pt x="3236" y="10866"/>
                  <a:pt x="3245" y="10887"/>
                </a:cubicBezTo>
                <a:cubicBezTo>
                  <a:pt x="3257" y="10915"/>
                  <a:pt x="3280" y="10937"/>
                  <a:pt x="3298" y="10937"/>
                </a:cubicBezTo>
                <a:cubicBezTo>
                  <a:pt x="3344" y="10937"/>
                  <a:pt x="3338" y="10920"/>
                  <a:pt x="3276" y="10876"/>
                </a:cubicBezTo>
                <a:cubicBezTo>
                  <a:pt x="3253" y="10860"/>
                  <a:pt x="3240" y="10852"/>
                  <a:pt x="3236" y="10854"/>
                </a:cubicBezTo>
                <a:close/>
                <a:moveTo>
                  <a:pt x="2972" y="10920"/>
                </a:moveTo>
                <a:cubicBezTo>
                  <a:pt x="2970" y="10922"/>
                  <a:pt x="2970" y="10927"/>
                  <a:pt x="2969" y="10928"/>
                </a:cubicBezTo>
                <a:cubicBezTo>
                  <a:pt x="2939" y="10959"/>
                  <a:pt x="2939" y="10980"/>
                  <a:pt x="2973" y="11016"/>
                </a:cubicBezTo>
                <a:cubicBezTo>
                  <a:pt x="2999" y="10995"/>
                  <a:pt x="3003" y="10954"/>
                  <a:pt x="2972" y="10920"/>
                </a:cubicBezTo>
                <a:close/>
                <a:moveTo>
                  <a:pt x="2417" y="11091"/>
                </a:moveTo>
                <a:cubicBezTo>
                  <a:pt x="2388" y="11091"/>
                  <a:pt x="2363" y="11104"/>
                  <a:pt x="2363" y="11120"/>
                </a:cubicBezTo>
                <a:cubicBezTo>
                  <a:pt x="2363" y="11137"/>
                  <a:pt x="2388" y="11143"/>
                  <a:pt x="2417" y="11134"/>
                </a:cubicBezTo>
                <a:cubicBezTo>
                  <a:pt x="2447" y="11124"/>
                  <a:pt x="2471" y="11110"/>
                  <a:pt x="2471" y="11103"/>
                </a:cubicBezTo>
                <a:cubicBezTo>
                  <a:pt x="2471" y="11097"/>
                  <a:pt x="2447" y="11091"/>
                  <a:pt x="2417" y="11091"/>
                </a:cubicBezTo>
                <a:close/>
                <a:moveTo>
                  <a:pt x="20012" y="12101"/>
                </a:moveTo>
                <a:cubicBezTo>
                  <a:pt x="19980" y="12114"/>
                  <a:pt x="19947" y="12132"/>
                  <a:pt x="19919" y="12158"/>
                </a:cubicBezTo>
                <a:cubicBezTo>
                  <a:pt x="19936" y="12179"/>
                  <a:pt x="19957" y="12164"/>
                  <a:pt x="20012" y="12101"/>
                </a:cubicBezTo>
                <a:close/>
                <a:moveTo>
                  <a:pt x="13616" y="12300"/>
                </a:moveTo>
                <a:cubicBezTo>
                  <a:pt x="13595" y="12310"/>
                  <a:pt x="13589" y="12332"/>
                  <a:pt x="13600" y="12348"/>
                </a:cubicBezTo>
                <a:cubicBezTo>
                  <a:pt x="13631" y="12390"/>
                  <a:pt x="13653" y="12383"/>
                  <a:pt x="13653" y="12329"/>
                </a:cubicBezTo>
                <a:cubicBezTo>
                  <a:pt x="13653" y="12303"/>
                  <a:pt x="13636" y="12289"/>
                  <a:pt x="13616" y="12300"/>
                </a:cubicBezTo>
                <a:close/>
                <a:moveTo>
                  <a:pt x="16610" y="13791"/>
                </a:moveTo>
                <a:cubicBezTo>
                  <a:pt x="16608" y="13796"/>
                  <a:pt x="16584" y="13824"/>
                  <a:pt x="16558" y="13853"/>
                </a:cubicBezTo>
                <a:cubicBezTo>
                  <a:pt x="16516" y="13900"/>
                  <a:pt x="16520" y="13906"/>
                  <a:pt x="16583" y="13906"/>
                </a:cubicBezTo>
                <a:cubicBezTo>
                  <a:pt x="16685" y="13906"/>
                  <a:pt x="16755" y="13829"/>
                  <a:pt x="16676" y="13803"/>
                </a:cubicBezTo>
                <a:cubicBezTo>
                  <a:pt x="16643" y="13792"/>
                  <a:pt x="16613" y="13786"/>
                  <a:pt x="16610" y="13791"/>
                </a:cubicBezTo>
                <a:close/>
                <a:moveTo>
                  <a:pt x="16095" y="13958"/>
                </a:moveTo>
                <a:cubicBezTo>
                  <a:pt x="16084" y="13960"/>
                  <a:pt x="16091" y="13979"/>
                  <a:pt x="16124" y="14013"/>
                </a:cubicBezTo>
                <a:cubicBezTo>
                  <a:pt x="16149" y="14038"/>
                  <a:pt x="16183" y="14060"/>
                  <a:pt x="16200" y="14060"/>
                </a:cubicBezTo>
                <a:cubicBezTo>
                  <a:pt x="16218" y="14060"/>
                  <a:pt x="16204" y="14034"/>
                  <a:pt x="16169" y="14003"/>
                </a:cubicBezTo>
                <a:cubicBezTo>
                  <a:pt x="16132" y="13970"/>
                  <a:pt x="16105" y="13956"/>
                  <a:pt x="16095" y="13958"/>
                </a:cubicBezTo>
                <a:close/>
                <a:moveTo>
                  <a:pt x="16530" y="14040"/>
                </a:moveTo>
                <a:cubicBezTo>
                  <a:pt x="16523" y="14043"/>
                  <a:pt x="16519" y="14049"/>
                  <a:pt x="16519" y="14058"/>
                </a:cubicBezTo>
                <a:cubicBezTo>
                  <a:pt x="16519" y="14076"/>
                  <a:pt x="16535" y="14091"/>
                  <a:pt x="16555" y="14091"/>
                </a:cubicBezTo>
                <a:cubicBezTo>
                  <a:pt x="16574" y="14091"/>
                  <a:pt x="16590" y="14085"/>
                  <a:pt x="16590" y="14078"/>
                </a:cubicBezTo>
                <a:cubicBezTo>
                  <a:pt x="16590" y="14070"/>
                  <a:pt x="16574" y="14055"/>
                  <a:pt x="16555" y="14044"/>
                </a:cubicBezTo>
                <a:cubicBezTo>
                  <a:pt x="16545" y="14039"/>
                  <a:pt x="16536" y="14038"/>
                  <a:pt x="16530" y="14040"/>
                </a:cubicBezTo>
                <a:close/>
                <a:moveTo>
                  <a:pt x="16545" y="14267"/>
                </a:moveTo>
                <a:cubicBezTo>
                  <a:pt x="16544" y="14268"/>
                  <a:pt x="16541" y="14269"/>
                  <a:pt x="16539" y="14270"/>
                </a:cubicBezTo>
                <a:cubicBezTo>
                  <a:pt x="16542" y="14270"/>
                  <a:pt x="16544" y="14269"/>
                  <a:pt x="16545" y="14267"/>
                </a:cubicBezTo>
                <a:close/>
                <a:moveTo>
                  <a:pt x="17695" y="14314"/>
                </a:moveTo>
                <a:cubicBezTo>
                  <a:pt x="17666" y="14324"/>
                  <a:pt x="17675" y="14331"/>
                  <a:pt x="17717" y="14332"/>
                </a:cubicBezTo>
                <a:cubicBezTo>
                  <a:pt x="17754" y="14334"/>
                  <a:pt x="17775" y="14328"/>
                  <a:pt x="17763" y="14318"/>
                </a:cubicBezTo>
                <a:cubicBezTo>
                  <a:pt x="17751" y="14308"/>
                  <a:pt x="17721" y="14305"/>
                  <a:pt x="17695" y="14314"/>
                </a:cubicBezTo>
                <a:close/>
                <a:moveTo>
                  <a:pt x="1013" y="14529"/>
                </a:moveTo>
                <a:cubicBezTo>
                  <a:pt x="1007" y="14527"/>
                  <a:pt x="985" y="14530"/>
                  <a:pt x="948" y="14537"/>
                </a:cubicBezTo>
                <a:cubicBezTo>
                  <a:pt x="827" y="14557"/>
                  <a:pt x="770" y="14613"/>
                  <a:pt x="834" y="14647"/>
                </a:cubicBezTo>
                <a:cubicBezTo>
                  <a:pt x="859" y="14660"/>
                  <a:pt x="884" y="14648"/>
                  <a:pt x="896" y="14619"/>
                </a:cubicBezTo>
                <a:cubicBezTo>
                  <a:pt x="908" y="14591"/>
                  <a:pt x="948" y="14557"/>
                  <a:pt x="986" y="14543"/>
                </a:cubicBezTo>
                <a:cubicBezTo>
                  <a:pt x="1010" y="14534"/>
                  <a:pt x="1019" y="14530"/>
                  <a:pt x="1013" y="14529"/>
                </a:cubicBezTo>
                <a:close/>
                <a:moveTo>
                  <a:pt x="18833" y="14948"/>
                </a:moveTo>
                <a:cubicBezTo>
                  <a:pt x="18825" y="14948"/>
                  <a:pt x="18807" y="14962"/>
                  <a:pt x="18795" y="14978"/>
                </a:cubicBezTo>
                <a:cubicBezTo>
                  <a:pt x="18782" y="14995"/>
                  <a:pt x="18789" y="15009"/>
                  <a:pt x="18810" y="15009"/>
                </a:cubicBezTo>
                <a:cubicBezTo>
                  <a:pt x="18831" y="15009"/>
                  <a:pt x="18849" y="14995"/>
                  <a:pt x="18849" y="14978"/>
                </a:cubicBezTo>
                <a:cubicBezTo>
                  <a:pt x="18849" y="14962"/>
                  <a:pt x="18842" y="14948"/>
                  <a:pt x="18833" y="14948"/>
                </a:cubicBezTo>
                <a:close/>
                <a:moveTo>
                  <a:pt x="17720" y="15063"/>
                </a:moveTo>
                <a:lnTo>
                  <a:pt x="17786" y="15126"/>
                </a:lnTo>
                <a:cubicBezTo>
                  <a:pt x="17840" y="15177"/>
                  <a:pt x="17845" y="15220"/>
                  <a:pt x="17816" y="15246"/>
                </a:cubicBezTo>
                <a:cubicBezTo>
                  <a:pt x="17856" y="15267"/>
                  <a:pt x="17908" y="15284"/>
                  <a:pt x="17962" y="15296"/>
                </a:cubicBezTo>
                <a:cubicBezTo>
                  <a:pt x="17967" y="15193"/>
                  <a:pt x="17953" y="15174"/>
                  <a:pt x="17845" y="15123"/>
                </a:cubicBezTo>
                <a:lnTo>
                  <a:pt x="17720" y="15063"/>
                </a:lnTo>
                <a:close/>
                <a:moveTo>
                  <a:pt x="18858" y="15104"/>
                </a:moveTo>
                <a:cubicBezTo>
                  <a:pt x="18855" y="15107"/>
                  <a:pt x="18859" y="15118"/>
                  <a:pt x="18869" y="15140"/>
                </a:cubicBezTo>
                <a:cubicBezTo>
                  <a:pt x="18883" y="15170"/>
                  <a:pt x="18903" y="15187"/>
                  <a:pt x="18914" y="15177"/>
                </a:cubicBezTo>
                <a:cubicBezTo>
                  <a:pt x="18925" y="15168"/>
                  <a:pt x="18914" y="15144"/>
                  <a:pt x="18889" y="15123"/>
                </a:cubicBezTo>
                <a:cubicBezTo>
                  <a:pt x="18872" y="15108"/>
                  <a:pt x="18861" y="15102"/>
                  <a:pt x="18858" y="15104"/>
                </a:cubicBezTo>
                <a:close/>
                <a:moveTo>
                  <a:pt x="19441" y="15289"/>
                </a:moveTo>
                <a:cubicBezTo>
                  <a:pt x="19429" y="15284"/>
                  <a:pt x="19400" y="15286"/>
                  <a:pt x="19348" y="15290"/>
                </a:cubicBezTo>
                <a:cubicBezTo>
                  <a:pt x="19262" y="15297"/>
                  <a:pt x="19228" y="15313"/>
                  <a:pt x="19236" y="15345"/>
                </a:cubicBezTo>
                <a:cubicBezTo>
                  <a:pt x="19242" y="15369"/>
                  <a:pt x="19221" y="15405"/>
                  <a:pt x="19189" y="15426"/>
                </a:cubicBezTo>
                <a:cubicBezTo>
                  <a:pt x="19164" y="15442"/>
                  <a:pt x="19149" y="15470"/>
                  <a:pt x="19146" y="15497"/>
                </a:cubicBezTo>
                <a:cubicBezTo>
                  <a:pt x="19171" y="15492"/>
                  <a:pt x="19198" y="15487"/>
                  <a:pt x="19214" y="15480"/>
                </a:cubicBezTo>
                <a:cubicBezTo>
                  <a:pt x="19273" y="15454"/>
                  <a:pt x="19343" y="15440"/>
                  <a:pt x="19371" y="15449"/>
                </a:cubicBezTo>
                <a:cubicBezTo>
                  <a:pt x="19393" y="15457"/>
                  <a:pt x="19416" y="15457"/>
                  <a:pt x="19436" y="15455"/>
                </a:cubicBezTo>
                <a:cubicBezTo>
                  <a:pt x="19397" y="15413"/>
                  <a:pt x="19391" y="15362"/>
                  <a:pt x="19428" y="15323"/>
                </a:cubicBezTo>
                <a:cubicBezTo>
                  <a:pt x="19447" y="15305"/>
                  <a:pt x="19452" y="15294"/>
                  <a:pt x="19441" y="15289"/>
                </a:cubicBezTo>
                <a:close/>
                <a:moveTo>
                  <a:pt x="19424" y="15499"/>
                </a:moveTo>
                <a:cubicBezTo>
                  <a:pt x="19403" y="15499"/>
                  <a:pt x="19386" y="15512"/>
                  <a:pt x="19386" y="15529"/>
                </a:cubicBezTo>
                <a:cubicBezTo>
                  <a:pt x="19386" y="15546"/>
                  <a:pt x="19393" y="15560"/>
                  <a:pt x="19402" y="15560"/>
                </a:cubicBezTo>
                <a:cubicBezTo>
                  <a:pt x="19411" y="15560"/>
                  <a:pt x="19427" y="15546"/>
                  <a:pt x="19439" y="15529"/>
                </a:cubicBezTo>
                <a:cubicBezTo>
                  <a:pt x="19451" y="15512"/>
                  <a:pt x="19445" y="15499"/>
                  <a:pt x="19424" y="15499"/>
                </a:cubicBezTo>
                <a:close/>
                <a:moveTo>
                  <a:pt x="18526" y="15545"/>
                </a:moveTo>
                <a:cubicBezTo>
                  <a:pt x="18510" y="15549"/>
                  <a:pt x="18490" y="15566"/>
                  <a:pt x="18461" y="15593"/>
                </a:cubicBezTo>
                <a:cubicBezTo>
                  <a:pt x="18419" y="15631"/>
                  <a:pt x="18394" y="15673"/>
                  <a:pt x="18405" y="15687"/>
                </a:cubicBezTo>
                <a:cubicBezTo>
                  <a:pt x="18434" y="15727"/>
                  <a:pt x="18474" y="15717"/>
                  <a:pt x="18537" y="15658"/>
                </a:cubicBezTo>
                <a:cubicBezTo>
                  <a:pt x="18572" y="15625"/>
                  <a:pt x="18583" y="15588"/>
                  <a:pt x="18565" y="15564"/>
                </a:cubicBezTo>
                <a:cubicBezTo>
                  <a:pt x="18553" y="15548"/>
                  <a:pt x="18542" y="15541"/>
                  <a:pt x="18526" y="15545"/>
                </a:cubicBezTo>
                <a:close/>
              </a:path>
            </a:pathLst>
          </a:custGeom>
          <a:ln w="12700">
            <a:miter lim="400000"/>
          </a:ln>
        </p:spPr>
      </p:pic>
      <p:sp>
        <p:nvSpPr>
          <p:cNvPr id="991" name="Shape 991"/>
          <p:cNvSpPr/>
          <p:nvPr/>
        </p:nvSpPr>
        <p:spPr>
          <a:xfrm>
            <a:off x="5714463" y="12409884"/>
            <a:ext cx="8028047" cy="6477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solidFill>
                  <a:srgbClr val="FFFFFF"/>
                </a:solidFill>
                <a:effectLst>
                  <a:outerShdw sx="100000" sy="100000" kx="0" ky="0" algn="b" rotWithShape="0" blurRad="38100" dist="64529" dir="2700000">
                    <a:srgbClr val="000000">
                      <a:alpha val="48275"/>
                    </a:srgbClr>
                  </a:outerShdw>
                </a:effectLst>
                <a:latin typeface="+mn-lt"/>
                <a:ea typeface="+mn-ea"/>
                <a:cs typeface="+mn-cs"/>
                <a:sym typeface="Helvetica Neue Light"/>
              </a:defRPr>
            </a:lvl1pPr>
          </a:lstStyle>
          <a:p>
            <a:pPr/>
            <a:r>
              <a:t>David Graef - Princípios del Estudio Bíblico</a:t>
            </a:r>
          </a:p>
        </p:txBody>
      </p:sp>
      <p:sp>
        <p:nvSpPr>
          <p:cNvPr id="992" name="Shape 992"/>
          <p:cNvSpPr/>
          <p:nvPr/>
        </p:nvSpPr>
        <p:spPr>
          <a:xfrm>
            <a:off x="3049578" y="1140420"/>
            <a:ext cx="18270142" cy="11303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b="1" sz="6600">
                <a:solidFill>
                  <a:srgbClr val="FFFFFF"/>
                </a:solidFill>
                <a:latin typeface="Arial"/>
                <a:ea typeface="Arial"/>
                <a:cs typeface="Arial"/>
                <a:sym typeface="Arial"/>
              </a:defRPr>
            </a:lvl1pPr>
          </a:lstStyle>
          <a:p>
            <a:pPr>
              <a:defRPr b="0">
                <a:latin typeface="+mj-lt"/>
                <a:ea typeface="+mj-ea"/>
                <a:cs typeface="+mj-cs"/>
                <a:sym typeface="Gill Sans"/>
              </a:defRPr>
            </a:pPr>
            <a:r>
              <a:rPr b="1">
                <a:latin typeface="Arial"/>
                <a:ea typeface="Arial"/>
                <a:cs typeface="Arial"/>
                <a:sym typeface="Arial"/>
              </a:rPr>
              <a:t>4 Problemas com a interpretação subjetiva</a:t>
            </a:r>
          </a:p>
        </p:txBody>
      </p:sp>
      <p:pic>
        <p:nvPicPr>
          <p:cNvPr id="993"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95" name="Shape 995"/>
          <p:cNvSpPr/>
          <p:nvPr/>
        </p:nvSpPr>
        <p:spPr>
          <a:xfrm>
            <a:off x="8623092" y="408185"/>
            <a:ext cx="7123113" cy="11303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6600">
                <a:solidFill>
                  <a:srgbClr val="FFFFFF"/>
                </a:solidFill>
                <a:latin typeface="+mj-lt"/>
                <a:ea typeface="+mj-ea"/>
                <a:cs typeface="+mj-cs"/>
                <a:sym typeface="Gill Sans"/>
              </a:defRPr>
            </a:lvl1pPr>
          </a:lstStyle>
          <a:p>
            <a:pPr/>
            <a:r>
              <a:t>Há um jeito melhor?</a:t>
            </a:r>
          </a:p>
        </p:txBody>
      </p:sp>
      <p:pic>
        <p:nvPicPr>
          <p:cNvPr id="996" name="3093282057_1_3_LnSwbcrs.png"/>
          <p:cNvPicPr>
            <a:picLocks noChangeAspect="1"/>
          </p:cNvPicPr>
          <p:nvPr/>
        </p:nvPicPr>
        <p:blipFill>
          <a:blip r:embed="rId2">
            <a:extLst/>
          </a:blip>
          <a:stretch>
            <a:fillRect/>
          </a:stretch>
        </p:blipFill>
        <p:spPr>
          <a:xfrm>
            <a:off x="3048000" y="3143250"/>
            <a:ext cx="10715625" cy="10715625"/>
          </a:xfrm>
          <a:prstGeom prst="rect">
            <a:avLst/>
          </a:prstGeom>
          <a:ln w="12700">
            <a:miter lim="400000"/>
          </a:ln>
        </p:spPr>
      </p:pic>
      <p:pic>
        <p:nvPicPr>
          <p:cNvPr id="997"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99" name="Shape 999"/>
          <p:cNvSpPr/>
          <p:nvPr/>
        </p:nvSpPr>
        <p:spPr>
          <a:xfrm>
            <a:off x="3048000" y="2839640"/>
            <a:ext cx="18288000" cy="9105399"/>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1000" name="Shape 1000"/>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Mateus 6:25-34</a:t>
            </a:r>
          </a:p>
        </p:txBody>
      </p:sp>
      <p:sp>
        <p:nvSpPr>
          <p:cNvPr id="1001" name="Shape 1001"/>
          <p:cNvSpPr/>
          <p:nvPr/>
        </p:nvSpPr>
        <p:spPr>
          <a:xfrm>
            <a:off x="3185474" y="3438233"/>
            <a:ext cx="18013052" cy="99075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1600"/>
              </a:spcBef>
              <a:defRPr b="1" sz="5600">
                <a:solidFill>
                  <a:srgbClr val="FFFFFF"/>
                </a:solidFill>
                <a:latin typeface="Times"/>
                <a:ea typeface="Times"/>
                <a:cs typeface="Times"/>
                <a:sym typeface="Times"/>
              </a:defRPr>
            </a:pPr>
            <a:r>
              <a:t>“Portanto eu lhes digo: Não se preocupem com sua própria vida, quanto ao que comer ou beber; nem com seu próprio corpo, quanto ao que vestir. Não é a vida mais importante que a comida, e o corpo mais importante que a roupa? </a:t>
            </a:r>
            <a:r>
              <a:rPr baseline="8928"/>
              <a:t>26 </a:t>
            </a:r>
            <a:r>
              <a:t>Observem as aves do céu: não semeiam nem colhem nem armazenam em celeiros; contudo, o Pai celestial as alimenta. Não têm vocês muito mais valor do que elas? </a:t>
            </a:r>
            <a:r>
              <a:rPr baseline="8928"/>
              <a:t>27 </a:t>
            </a:r>
            <a:r>
              <a:t>Quem de vocês, por mais que se preocupe, </a:t>
            </a:r>
            <a:r>
              <a:t>pode acrescentar uma hora que seja à sua vida?</a:t>
            </a:r>
            <a:br/>
          </a:p>
        </p:txBody>
      </p:sp>
      <p:pic>
        <p:nvPicPr>
          <p:cNvPr id="1002"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004" name="Shape 1004"/>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1005" name="Shape 1005"/>
          <p:cNvSpPr/>
          <p:nvPr/>
        </p:nvSpPr>
        <p:spPr>
          <a:xfrm>
            <a:off x="3348413" y="2943266"/>
            <a:ext cx="17287876" cy="90566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1600"/>
              </a:spcBef>
              <a:defRPr b="1" sz="5600">
                <a:solidFill>
                  <a:srgbClr val="FFFFFF"/>
                </a:solidFill>
                <a:latin typeface="Times"/>
                <a:ea typeface="Times"/>
                <a:cs typeface="Times"/>
                <a:sym typeface="Times"/>
              </a:defRPr>
            </a:pPr>
            <a:r>
              <a:t>“Por que vocês se preocupam com roupas? Vejam como crescem os lírios do campo. Eles não trabalham nem tecem. </a:t>
            </a:r>
            <a:r>
              <a:rPr baseline="8928"/>
              <a:t>29 </a:t>
            </a:r>
            <a:r>
              <a:t>Contudo, eu lhes digo que nem Salomão, em todo o seu esplendor, vestiu-se como um deles. </a:t>
            </a:r>
            <a:r>
              <a:rPr baseline="8928"/>
              <a:t>30 </a:t>
            </a:r>
            <a:r>
              <a:t>Se Deus veste assim a erva do campo, que hoje existe e amanhã é lançada ao fogo, não vestirá muito mais a vocês, homens de pequena fé? </a:t>
            </a:r>
            <a:r>
              <a:rPr baseline="8928"/>
              <a:t>31 </a:t>
            </a:r>
            <a:r>
              <a:t>Portanto, não se preocupem, dizendo: ‘Que vamos comer?’ ou ‘Que vamos beber?’ ou ‘Que vamos vestir?’ </a:t>
            </a:r>
          </a:p>
        </p:txBody>
      </p:sp>
      <p:sp>
        <p:nvSpPr>
          <p:cNvPr id="1006" name="Shape 1006"/>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Mateus 6:25-34</a:t>
            </a:r>
          </a:p>
        </p:txBody>
      </p:sp>
      <p:pic>
        <p:nvPicPr>
          <p:cNvPr id="1007"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009" name="Shape 1009"/>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1010" name="Shape 1010"/>
          <p:cNvSpPr/>
          <p:nvPr/>
        </p:nvSpPr>
        <p:spPr>
          <a:xfrm>
            <a:off x="3548062" y="2857301"/>
            <a:ext cx="17287876" cy="82692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1600"/>
              </a:spcBef>
              <a:defRPr sz="6200">
                <a:solidFill>
                  <a:srgbClr val="FFFFFF"/>
                </a:solidFill>
                <a:latin typeface="Times"/>
                <a:ea typeface="Times"/>
                <a:cs typeface="Times"/>
                <a:sym typeface="Times"/>
              </a:defRPr>
            </a:pPr>
            <a:r>
              <a:rPr baseline="8064"/>
              <a:t>32 </a:t>
            </a:r>
            <a:r>
              <a:t>Pois os pagãos é que correm atrás dessas coisas; mas o Pai celestial sabe que vocês precisam delas. </a:t>
            </a:r>
            <a:r>
              <a:rPr baseline="8064"/>
              <a:t>33 </a:t>
            </a:r>
            <a:r>
              <a:t>Busquem, pois, em primeiro lugar o Reino de Deus e a sua justiça, e todas essas coisas lhes serão acrescentadas. </a:t>
            </a:r>
            <a:r>
              <a:rPr baseline="8064"/>
              <a:t>34 </a:t>
            </a:r>
            <a:r>
              <a:t>Portanto, não se preocupem com o amanhã, pois o amanhã trará as suas próprias preocupações. Basta a cada dia o seu próprio mal. </a:t>
            </a:r>
          </a:p>
        </p:txBody>
      </p:sp>
      <p:sp>
        <p:nvSpPr>
          <p:cNvPr id="1011" name="Shape 1011"/>
          <p:cNvSpPr/>
          <p:nvPr/>
        </p:nvSpPr>
        <p:spPr>
          <a:xfrm flipV="1">
            <a:off x="3796443" y="5889232"/>
            <a:ext cx="16289096" cy="1"/>
          </a:xfrm>
          <a:prstGeom prst="line">
            <a:avLst/>
          </a:prstGeom>
          <a:ln w="50800">
            <a:solidFill>
              <a:srgbClr val="FFFB00"/>
            </a:solidFill>
            <a:miter lim="400000"/>
          </a:ln>
        </p:spPr>
        <p:txBody>
          <a:bodyPr lIns="71437" tIns="71437" rIns="71437" bIns="71437" anchor="ctr"/>
          <a:lstStyle/>
          <a:p>
            <a:pPr/>
          </a:p>
        </p:txBody>
      </p:sp>
      <p:sp>
        <p:nvSpPr>
          <p:cNvPr id="1012" name="Shape 1012"/>
          <p:cNvSpPr/>
          <p:nvPr/>
        </p:nvSpPr>
        <p:spPr>
          <a:xfrm flipH="1" flipV="1">
            <a:off x="14394220" y="1667214"/>
            <a:ext cx="444713" cy="4392335"/>
          </a:xfrm>
          <a:prstGeom prst="line">
            <a:avLst/>
          </a:prstGeom>
          <a:ln w="50800">
            <a:solidFill>
              <a:srgbClr val="FFFB00"/>
            </a:solidFill>
            <a:custDash>
              <a:ds d="200000" sp="200000"/>
            </a:custDash>
            <a:miter lim="400000"/>
          </a:ln>
        </p:spPr>
        <p:txBody>
          <a:bodyPr lIns="71437" tIns="71437" rIns="71437" bIns="71437" anchor="ctr"/>
          <a:lstStyle/>
          <a:p>
            <a:pPr/>
          </a:p>
        </p:txBody>
      </p:sp>
      <p:sp>
        <p:nvSpPr>
          <p:cNvPr id="1013" name="Shape 1013"/>
          <p:cNvSpPr/>
          <p:nvPr/>
        </p:nvSpPr>
        <p:spPr>
          <a:xfrm>
            <a:off x="7513364" y="387714"/>
            <a:ext cx="13823718" cy="101050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defRPr sz="5800">
                <a:solidFill>
                  <a:srgbClr val="F5EC00"/>
                </a:solidFill>
                <a:effectLst>
                  <a:outerShdw sx="100000" sy="100000" kx="0" ky="0" algn="b" rotWithShape="0" blurRad="38100" dist="64529" dir="2700000">
                    <a:srgbClr val="000000">
                      <a:alpha val="48275"/>
                    </a:srgbClr>
                  </a:outerShdw>
                </a:effectLst>
                <a:latin typeface="+mn-lt"/>
                <a:ea typeface="+mn-ea"/>
                <a:cs typeface="+mn-cs"/>
                <a:sym typeface="Helvetica Neue Light"/>
              </a:defRPr>
            </a:pPr>
            <a:r>
              <a:t>Promove a vontade de </a:t>
            </a:r>
            <a:r>
              <a:rPr i="1"/>
              <a:t>decreto </a:t>
            </a:r>
            <a:r>
              <a:t>de Deus</a:t>
            </a:r>
            <a:r>
              <a:t>.</a:t>
            </a:r>
          </a:p>
        </p:txBody>
      </p:sp>
      <p:sp>
        <p:nvSpPr>
          <p:cNvPr id="1014" name="Shape 1014"/>
          <p:cNvSpPr/>
          <p:nvPr/>
        </p:nvSpPr>
        <p:spPr>
          <a:xfrm flipV="1">
            <a:off x="6171586" y="7007340"/>
            <a:ext cx="3944699" cy="5364987"/>
          </a:xfrm>
          <a:prstGeom prst="line">
            <a:avLst/>
          </a:prstGeom>
          <a:ln w="50800">
            <a:solidFill>
              <a:srgbClr val="FFFB00"/>
            </a:solidFill>
            <a:custDash>
              <a:ds d="200000" sp="200000"/>
            </a:custDash>
            <a:miter lim="400000"/>
          </a:ln>
        </p:spPr>
        <p:txBody>
          <a:bodyPr lIns="71437" tIns="71437" rIns="71437" bIns="71437" anchor="ctr"/>
          <a:lstStyle/>
          <a:p>
            <a:pPr/>
          </a:p>
        </p:txBody>
      </p:sp>
      <p:sp>
        <p:nvSpPr>
          <p:cNvPr id="1015" name="Shape 1015"/>
          <p:cNvSpPr/>
          <p:nvPr/>
        </p:nvSpPr>
        <p:spPr>
          <a:xfrm>
            <a:off x="3050692" y="12409487"/>
            <a:ext cx="12287251" cy="1041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800">
                <a:solidFill>
                  <a:srgbClr val="F5EC00"/>
                </a:solidFill>
                <a:effectLst>
                  <a:outerShdw sx="100000" sy="100000" kx="0" ky="0" algn="b" rotWithShape="0" blurRad="38100" dist="64529" dir="2700000">
                    <a:srgbClr val="000000">
                      <a:alpha val="48275"/>
                    </a:srgbClr>
                  </a:outerShdw>
                </a:effectLst>
                <a:latin typeface="+mn-lt"/>
                <a:ea typeface="+mn-ea"/>
                <a:cs typeface="+mn-cs"/>
                <a:sym typeface="Helvetica Neue Light"/>
              </a:defRPr>
            </a:lvl1pPr>
          </a:lstStyle>
          <a:p>
            <a:pPr/>
            <a:r>
              <a:t>Descubra a vontade de direção.</a:t>
            </a:r>
          </a:p>
        </p:txBody>
      </p:sp>
      <p:sp>
        <p:nvSpPr>
          <p:cNvPr id="1016" name="Shape 1016"/>
          <p:cNvSpPr/>
          <p:nvPr/>
        </p:nvSpPr>
        <p:spPr>
          <a:xfrm flipV="1">
            <a:off x="8280781" y="6985394"/>
            <a:ext cx="9802432" cy="13102"/>
          </a:xfrm>
          <a:prstGeom prst="line">
            <a:avLst/>
          </a:prstGeom>
          <a:ln w="50800">
            <a:solidFill>
              <a:srgbClr val="FFFB00"/>
            </a:solidFill>
            <a:miter lim="400000"/>
          </a:ln>
        </p:spPr>
        <p:txBody>
          <a:bodyPr lIns="71437" tIns="71437" rIns="71437" bIns="71437" anchor="ctr"/>
          <a:lstStyle/>
          <a:p>
            <a:pPr/>
          </a:p>
        </p:txBody>
      </p:sp>
      <p:sp>
        <p:nvSpPr>
          <p:cNvPr id="1017" name="Shape 1017"/>
          <p:cNvSpPr/>
          <p:nvPr/>
        </p:nvSpPr>
        <p:spPr>
          <a:xfrm>
            <a:off x="6820937" y="7012292"/>
            <a:ext cx="8997830" cy="4303703"/>
          </a:xfrm>
          <a:prstGeom prst="line">
            <a:avLst/>
          </a:prstGeom>
          <a:ln w="50800">
            <a:solidFill>
              <a:srgbClr val="FFFB00"/>
            </a:solidFill>
            <a:custDash>
              <a:ds d="200000" sp="200000"/>
            </a:custDash>
            <a:miter lim="400000"/>
          </a:ln>
        </p:spPr>
        <p:txBody>
          <a:bodyPr lIns="71437" tIns="71437" rIns="71437" bIns="71437" anchor="ctr"/>
          <a:lstStyle/>
          <a:p>
            <a:pPr/>
          </a:p>
        </p:txBody>
      </p:sp>
      <p:sp>
        <p:nvSpPr>
          <p:cNvPr id="1018" name="Shape 1018"/>
          <p:cNvSpPr/>
          <p:nvPr/>
        </p:nvSpPr>
        <p:spPr>
          <a:xfrm>
            <a:off x="9262216" y="11177190"/>
            <a:ext cx="11930064" cy="1041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defRPr sz="5800">
                <a:solidFill>
                  <a:srgbClr val="F5EC00"/>
                </a:solidFill>
                <a:effectLst>
                  <a:outerShdw sx="100000" sy="100000" kx="0" ky="0" algn="b" rotWithShape="0" blurRad="38100" dist="64529" dir="2700000">
                    <a:srgbClr val="000000">
                      <a:alpha val="48275"/>
                    </a:srgbClr>
                  </a:outerShdw>
                </a:effectLst>
                <a:latin typeface="+mn-lt"/>
                <a:ea typeface="+mn-ea"/>
                <a:cs typeface="+mn-cs"/>
                <a:sym typeface="Helvetica Neue Light"/>
              </a:defRPr>
            </a:pPr>
            <a:r>
              <a:t>Obedece a vontade de </a:t>
            </a:r>
            <a:r>
              <a:rPr i="1"/>
              <a:t>desejo</a:t>
            </a:r>
            <a:r>
              <a:t>.</a:t>
            </a:r>
          </a:p>
        </p:txBody>
      </p:sp>
      <p:sp>
        <p:nvSpPr>
          <p:cNvPr id="1019" name="Shape 1019"/>
          <p:cNvSpPr/>
          <p:nvPr/>
        </p:nvSpPr>
        <p:spPr>
          <a:xfrm flipV="1">
            <a:off x="3463397" y="6942401"/>
            <a:ext cx="3988546" cy="2"/>
          </a:xfrm>
          <a:prstGeom prst="line">
            <a:avLst/>
          </a:prstGeom>
          <a:ln w="50800">
            <a:solidFill>
              <a:srgbClr val="FFFB00"/>
            </a:solidFill>
            <a:miter lim="400000"/>
          </a:ln>
        </p:spPr>
        <p:txBody>
          <a:bodyPr lIns="71437" tIns="71437" rIns="71437" bIns="71437" anchor="ctr"/>
          <a:lstStyle/>
          <a:p>
            <a:pPr/>
          </a:p>
        </p:txBody>
      </p:sp>
      <p:sp>
        <p:nvSpPr>
          <p:cNvPr id="1020" name="Shape 1020"/>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Mateus 6:25-34</a:t>
            </a:r>
          </a:p>
        </p:txBody>
      </p:sp>
      <p:pic>
        <p:nvPicPr>
          <p:cNvPr id="1021"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011"/>
                                        </p:tgtEl>
                                        <p:attrNameLst>
                                          <p:attrName>style.visibility</p:attrName>
                                        </p:attrNameLst>
                                      </p:cBhvr>
                                      <p:to>
                                        <p:strVal val="visible"/>
                                      </p:to>
                                    </p:set>
                                    <p:animEffect filter="wipe(left)" transition="in">
                                      <p:cBhvr>
                                        <p:cTn id="7" dur="750"/>
                                        <p:tgtEl>
                                          <p:spTgt spid="1011"/>
                                        </p:tgtEl>
                                      </p:cBhvr>
                                    </p:animEffect>
                                  </p:childTnLst>
                                </p:cTn>
                              </p:par>
                            </p:childTnLst>
                          </p:cTn>
                        </p:par>
                        <p:par>
                          <p:cTn id="8" fill="hold">
                            <p:stCondLst>
                              <p:cond delay="750"/>
                            </p:stCondLst>
                            <p:childTnLst>
                              <p:par>
                                <p:cTn id="9" presetClass="entr" nodeType="afterEffect" presetSubtype="8" presetID="22" grpId="2" fill="hold">
                                  <p:stCondLst>
                                    <p:cond delay="0"/>
                                  </p:stCondLst>
                                  <p:iterate type="el" backwards="0">
                                    <p:tmAbs val="0"/>
                                  </p:iterate>
                                  <p:childTnLst>
                                    <p:set>
                                      <p:cBhvr>
                                        <p:cTn id="10" fill="hold"/>
                                        <p:tgtEl>
                                          <p:spTgt spid="1019"/>
                                        </p:tgtEl>
                                        <p:attrNameLst>
                                          <p:attrName>style.visibility</p:attrName>
                                        </p:attrNameLst>
                                      </p:cBhvr>
                                      <p:to>
                                        <p:strVal val="visible"/>
                                      </p:to>
                                    </p:set>
                                    <p:animEffect filter="wipe(left)" transition="in">
                                      <p:cBhvr>
                                        <p:cTn id="11" dur="1000"/>
                                        <p:tgtEl>
                                          <p:spTgt spid="1019"/>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4" presetID="22" grpId="3" fill="hold">
                                  <p:stCondLst>
                                    <p:cond delay="0"/>
                                  </p:stCondLst>
                                  <p:iterate type="el" backwards="0">
                                    <p:tmAbs val="0"/>
                                  </p:iterate>
                                  <p:childTnLst>
                                    <p:set>
                                      <p:cBhvr>
                                        <p:cTn id="15" fill="hold"/>
                                        <p:tgtEl>
                                          <p:spTgt spid="1012"/>
                                        </p:tgtEl>
                                        <p:attrNameLst>
                                          <p:attrName>style.visibility</p:attrName>
                                        </p:attrNameLst>
                                      </p:cBhvr>
                                      <p:to>
                                        <p:strVal val="visible"/>
                                      </p:to>
                                    </p:set>
                                    <p:animEffect filter="wipe(down)" transition="in">
                                      <p:cBhvr>
                                        <p:cTn id="16" dur="750"/>
                                        <p:tgtEl>
                                          <p:spTgt spid="1012"/>
                                        </p:tgtEl>
                                      </p:cBhvr>
                                    </p:animEffect>
                                  </p:childTnLst>
                                </p:cTn>
                              </p:par>
                            </p:childTnLst>
                          </p:cTn>
                        </p:par>
                        <p:par>
                          <p:cTn id="17" fill="hold">
                            <p:stCondLst>
                              <p:cond delay="750"/>
                            </p:stCondLst>
                            <p:childTnLst>
                              <p:par>
                                <p:cTn id="18" presetClass="entr" nodeType="afterEffect" presetID="9" grpId="4" fill="hold">
                                  <p:stCondLst>
                                    <p:cond delay="0"/>
                                  </p:stCondLst>
                                  <p:iterate type="el" backwards="0">
                                    <p:tmAbs val="0"/>
                                  </p:iterate>
                                  <p:childTnLst>
                                    <p:set>
                                      <p:cBhvr>
                                        <p:cTn id="19" fill="hold"/>
                                        <p:tgtEl>
                                          <p:spTgt spid="1013"/>
                                        </p:tgtEl>
                                        <p:attrNameLst>
                                          <p:attrName>style.visibility</p:attrName>
                                        </p:attrNameLst>
                                      </p:cBhvr>
                                      <p:to>
                                        <p:strVal val="visible"/>
                                      </p:to>
                                    </p:set>
                                    <p:animEffect filter="dissolve" transition="in">
                                      <p:cBhvr>
                                        <p:cTn id="20" dur="500"/>
                                        <p:tgtEl>
                                          <p:spTgt spid="1013"/>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2" grpId="5" fill="hold">
                                  <p:stCondLst>
                                    <p:cond delay="0"/>
                                  </p:stCondLst>
                                  <p:iterate type="el" backwards="0">
                                    <p:tmAbs val="0"/>
                                  </p:iterate>
                                  <p:childTnLst>
                                    <p:set>
                                      <p:cBhvr>
                                        <p:cTn id="24" fill="hold"/>
                                        <p:tgtEl>
                                          <p:spTgt spid="1017"/>
                                        </p:tgtEl>
                                        <p:attrNameLst>
                                          <p:attrName>style.visibility</p:attrName>
                                        </p:attrNameLst>
                                      </p:cBhvr>
                                      <p:to>
                                        <p:strVal val="visible"/>
                                      </p:to>
                                    </p:set>
                                    <p:animEffect filter="wipe(up)" transition="in">
                                      <p:cBhvr>
                                        <p:cTn id="25" dur="750"/>
                                        <p:tgtEl>
                                          <p:spTgt spid="1017"/>
                                        </p:tgtEl>
                                      </p:cBhvr>
                                    </p:animEffect>
                                  </p:childTnLst>
                                </p:cTn>
                              </p:par>
                            </p:childTnLst>
                          </p:cTn>
                        </p:par>
                        <p:par>
                          <p:cTn id="26" fill="hold">
                            <p:stCondLst>
                              <p:cond delay="750"/>
                            </p:stCondLst>
                            <p:childTnLst>
                              <p:par>
                                <p:cTn id="27" presetClass="entr" nodeType="afterEffect" presetID="9" grpId="6" fill="hold">
                                  <p:stCondLst>
                                    <p:cond delay="0"/>
                                  </p:stCondLst>
                                  <p:iterate type="el" backwards="0">
                                    <p:tmAbs val="0"/>
                                  </p:iterate>
                                  <p:childTnLst>
                                    <p:set>
                                      <p:cBhvr>
                                        <p:cTn id="28" fill="hold"/>
                                        <p:tgtEl>
                                          <p:spTgt spid="1018"/>
                                        </p:tgtEl>
                                        <p:attrNameLst>
                                          <p:attrName>style.visibility</p:attrName>
                                        </p:attrNameLst>
                                      </p:cBhvr>
                                      <p:to>
                                        <p:strVal val="visible"/>
                                      </p:to>
                                    </p:set>
                                    <p:animEffect filter="dissolve" transition="in">
                                      <p:cBhvr>
                                        <p:cTn id="29" dur="500"/>
                                        <p:tgtEl>
                                          <p:spTgt spid="1018"/>
                                        </p:tgtEl>
                                      </p:cBhvr>
                                    </p:animEffect>
                                  </p:childTnLst>
                                </p:cTn>
                              </p:par>
                            </p:childTnLst>
                          </p:cTn>
                        </p:par>
                        <p:par>
                          <p:cTn id="30" fill="hold">
                            <p:stCondLst>
                              <p:cond delay="1250"/>
                            </p:stCondLst>
                            <p:childTnLst>
                              <p:par>
                                <p:cTn id="31" presetClass="entr" nodeType="afterEffect" presetSubtype="8" presetID="22" grpId="7" fill="hold">
                                  <p:stCondLst>
                                    <p:cond delay="0"/>
                                  </p:stCondLst>
                                  <p:iterate type="el" backwards="0">
                                    <p:tmAbs val="0"/>
                                  </p:iterate>
                                  <p:childTnLst>
                                    <p:set>
                                      <p:cBhvr>
                                        <p:cTn id="32" fill="hold"/>
                                        <p:tgtEl>
                                          <p:spTgt spid="1016"/>
                                        </p:tgtEl>
                                        <p:attrNameLst>
                                          <p:attrName>style.visibility</p:attrName>
                                        </p:attrNameLst>
                                      </p:cBhvr>
                                      <p:to>
                                        <p:strVal val="visible"/>
                                      </p:to>
                                    </p:set>
                                    <p:animEffect filter="wipe(left)" transition="in">
                                      <p:cBhvr>
                                        <p:cTn id="33" dur="1000"/>
                                        <p:tgtEl>
                                          <p:spTgt spid="1016"/>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1" presetID="22" grpId="8" fill="hold">
                                  <p:stCondLst>
                                    <p:cond delay="0"/>
                                  </p:stCondLst>
                                  <p:iterate type="el" backwards="0">
                                    <p:tmAbs val="0"/>
                                  </p:iterate>
                                  <p:childTnLst>
                                    <p:set>
                                      <p:cBhvr>
                                        <p:cTn id="37" fill="hold"/>
                                        <p:tgtEl>
                                          <p:spTgt spid="1014"/>
                                        </p:tgtEl>
                                        <p:attrNameLst>
                                          <p:attrName>style.visibility</p:attrName>
                                        </p:attrNameLst>
                                      </p:cBhvr>
                                      <p:to>
                                        <p:strVal val="visible"/>
                                      </p:to>
                                    </p:set>
                                    <p:animEffect filter="wipe(up)" transition="in">
                                      <p:cBhvr>
                                        <p:cTn id="38" dur="750"/>
                                        <p:tgtEl>
                                          <p:spTgt spid="1014"/>
                                        </p:tgtEl>
                                      </p:cBhvr>
                                    </p:animEffect>
                                  </p:childTnLst>
                                </p:cTn>
                              </p:par>
                            </p:childTnLst>
                          </p:cTn>
                        </p:par>
                        <p:par>
                          <p:cTn id="39" fill="hold">
                            <p:stCondLst>
                              <p:cond delay="750"/>
                            </p:stCondLst>
                            <p:childTnLst>
                              <p:par>
                                <p:cTn id="40" presetClass="entr" nodeType="afterEffect" presetID="9" grpId="9" fill="hold">
                                  <p:stCondLst>
                                    <p:cond delay="0"/>
                                  </p:stCondLst>
                                  <p:iterate type="el" backwards="0">
                                    <p:tmAbs val="0"/>
                                  </p:iterate>
                                  <p:childTnLst>
                                    <p:set>
                                      <p:cBhvr>
                                        <p:cTn id="41" fill="hold"/>
                                        <p:tgtEl>
                                          <p:spTgt spid="1015"/>
                                        </p:tgtEl>
                                        <p:attrNameLst>
                                          <p:attrName>style.visibility</p:attrName>
                                        </p:attrNameLst>
                                      </p:cBhvr>
                                      <p:to>
                                        <p:strVal val="visible"/>
                                      </p:to>
                                    </p:set>
                                    <p:animEffect filter="dissolve" transition="in">
                                      <p:cBhvr>
                                        <p:cTn id="42" dur="500"/>
                                        <p:tgtEl>
                                          <p:spTgt spid="10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2" grpId="3"/>
      <p:bldP build="whole" bldLvl="1" animBg="1" rev="0" advAuto="0" spid="1018" grpId="6"/>
      <p:bldP build="whole" bldLvl="1" animBg="1" rev="0" advAuto="0" spid="1016" grpId="7"/>
      <p:bldP build="whole" bldLvl="1" animBg="1" rev="0" advAuto="0" spid="1011" grpId="1"/>
      <p:bldP build="whole" bldLvl="1" animBg="1" rev="0" advAuto="0" spid="1017" grpId="5"/>
      <p:bldP build="whole" bldLvl="1" animBg="1" rev="0" advAuto="0" spid="1019" grpId="2"/>
      <p:bldP build="whole" bldLvl="1" animBg="1" rev="0" advAuto="0" spid="1015" grpId="9"/>
      <p:bldP build="whole" bldLvl="1" animBg="1" rev="0" advAuto="0" spid="1014" grpId="8"/>
      <p:bldP build="whole" bldLvl="1" animBg="1" rev="0" advAuto="0" spid="1013" grpId="4"/>
    </p:bldLst>
  </p:timing>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023" name="Shape 1023"/>
          <p:cNvSpPr/>
          <p:nvPr/>
        </p:nvSpPr>
        <p:spPr>
          <a:xfrm>
            <a:off x="7293133" y="408185"/>
            <a:ext cx="9783032" cy="11303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defRPr sz="6600">
                <a:solidFill>
                  <a:srgbClr val="FFFFFF"/>
                </a:solidFill>
                <a:latin typeface="+mj-lt"/>
                <a:ea typeface="+mj-ea"/>
                <a:cs typeface="+mj-cs"/>
                <a:sym typeface="Gill Sans"/>
              </a:defRPr>
            </a:pPr>
            <a:r>
              <a:t>Mas Deus nos </a:t>
            </a:r>
            <a:r>
              <a:rPr u="sng"/>
              <a:t>guía</a:t>
            </a:r>
            <a:r>
              <a:t>, certo?</a:t>
            </a:r>
          </a:p>
        </p:txBody>
      </p:sp>
      <p:pic>
        <p:nvPicPr>
          <p:cNvPr id="1024" name="Blindfolded-People.png"/>
          <p:cNvPicPr>
            <a:picLocks noChangeAspect="1"/>
          </p:cNvPicPr>
          <p:nvPr/>
        </p:nvPicPr>
        <p:blipFill>
          <a:blip r:embed="rId2">
            <a:extLst/>
          </a:blip>
          <a:stretch>
            <a:fillRect/>
          </a:stretch>
        </p:blipFill>
        <p:spPr>
          <a:xfrm>
            <a:off x="3825807" y="1987837"/>
            <a:ext cx="16714528" cy="11133357"/>
          </a:xfrm>
          <a:prstGeom prst="rect">
            <a:avLst/>
          </a:prstGeom>
          <a:ln w="12700">
            <a:miter lim="400000"/>
          </a:ln>
        </p:spPr>
      </p:pic>
      <p:pic>
        <p:nvPicPr>
          <p:cNvPr id="1025"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027" name="justdosomething.png"/>
          <p:cNvPicPr>
            <a:picLocks noChangeAspect="1"/>
          </p:cNvPicPr>
          <p:nvPr/>
        </p:nvPicPr>
        <p:blipFill>
          <a:blip r:embed="rId2">
            <a:extLst/>
          </a:blip>
          <a:stretch>
            <a:fillRect/>
          </a:stretch>
        </p:blipFill>
        <p:spPr>
          <a:xfrm>
            <a:off x="19687748" y="11664732"/>
            <a:ext cx="1398245" cy="1964532"/>
          </a:xfrm>
          <a:prstGeom prst="rect">
            <a:avLst/>
          </a:prstGeom>
          <a:ln w="12700">
            <a:miter lim="400000"/>
          </a:ln>
        </p:spPr>
      </p:pic>
      <p:sp>
        <p:nvSpPr>
          <p:cNvPr id="1028" name="Shape 1028"/>
          <p:cNvSpPr/>
          <p:nvPr/>
        </p:nvSpPr>
        <p:spPr>
          <a:xfrm>
            <a:off x="17904811" y="11787187"/>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64</a:t>
            </a:r>
          </a:p>
        </p:txBody>
      </p:sp>
      <p:sp>
        <p:nvSpPr>
          <p:cNvPr id="1029" name="Shape 1029"/>
          <p:cNvSpPr/>
          <p:nvPr/>
        </p:nvSpPr>
        <p:spPr>
          <a:xfrm>
            <a:off x="2550423" y="1052596"/>
            <a:ext cx="17965681" cy="7432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latin typeface="Arial Black"/>
                <a:ea typeface="Arial Black"/>
                <a:cs typeface="Arial Black"/>
                <a:sym typeface="Arial Black"/>
              </a:defRPr>
            </a:lvl1pPr>
          </a:lstStyle>
          <a:p>
            <a:pPr/>
            <a:r>
              <a:t>Eu creio que Deus nos guia nas decisões que tomamos. Mas, note a palavra chave aqui: “Deus nos guia nas decisões que tomamos”. Eu não disse “Deus não espera que descubramos seus planos para nossas vidas”. A diferença entre as duas sentenças é grande.</a:t>
            </a:r>
          </a:p>
        </p:txBody>
      </p:sp>
      <p:pic>
        <p:nvPicPr>
          <p:cNvPr id="1030" name="The-Glory-of-Plodding-Kevin-de-Young-ARP-Church-Anthony-R-Tony-Locke.tiff"/>
          <p:cNvPicPr>
            <a:picLocks noChangeAspect="1"/>
          </p:cNvPicPr>
          <p:nvPr/>
        </p:nvPicPr>
        <p:blipFill>
          <a:blip r:embed="rId3">
            <a:extLst/>
          </a:blip>
          <a:srcRect l="8550" t="6352" r="0" b="3"/>
          <a:stretch>
            <a:fillRect/>
          </a:stretch>
        </p:blipFill>
        <p:spPr>
          <a:xfrm>
            <a:off x="3556982" y="8197405"/>
            <a:ext cx="6443267" cy="4857622"/>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6611" y="2"/>
                </a:moveTo>
                <a:cubicBezTo>
                  <a:pt x="16440" y="34"/>
                  <a:pt x="16401" y="308"/>
                  <a:pt x="16507" y="767"/>
                </a:cubicBezTo>
                <a:cubicBezTo>
                  <a:pt x="16705" y="1625"/>
                  <a:pt x="16825" y="2543"/>
                  <a:pt x="16752" y="2641"/>
                </a:cubicBezTo>
                <a:cubicBezTo>
                  <a:pt x="16671" y="2748"/>
                  <a:pt x="16467" y="2247"/>
                  <a:pt x="16126" y="1105"/>
                </a:cubicBezTo>
                <a:cubicBezTo>
                  <a:pt x="16005" y="697"/>
                  <a:pt x="15869" y="345"/>
                  <a:pt x="15826" y="324"/>
                </a:cubicBezTo>
                <a:cubicBezTo>
                  <a:pt x="15671" y="246"/>
                  <a:pt x="15439" y="432"/>
                  <a:pt x="15439" y="634"/>
                </a:cubicBezTo>
                <a:cubicBezTo>
                  <a:pt x="15439" y="948"/>
                  <a:pt x="15883" y="2687"/>
                  <a:pt x="16162" y="3466"/>
                </a:cubicBezTo>
                <a:cubicBezTo>
                  <a:pt x="16353" y="3999"/>
                  <a:pt x="16397" y="4200"/>
                  <a:pt x="16338" y="4278"/>
                </a:cubicBezTo>
                <a:cubicBezTo>
                  <a:pt x="16226" y="4427"/>
                  <a:pt x="15690" y="3711"/>
                  <a:pt x="15427" y="3059"/>
                </a:cubicBezTo>
                <a:cubicBezTo>
                  <a:pt x="15213" y="2529"/>
                  <a:pt x="15104" y="2407"/>
                  <a:pt x="14925" y="2498"/>
                </a:cubicBezTo>
                <a:cubicBezTo>
                  <a:pt x="14603" y="2662"/>
                  <a:pt x="14996" y="3910"/>
                  <a:pt x="15710" y="4991"/>
                </a:cubicBezTo>
                <a:cubicBezTo>
                  <a:pt x="16470" y="6142"/>
                  <a:pt x="17055" y="7173"/>
                  <a:pt x="17107" y="7456"/>
                </a:cubicBezTo>
                <a:cubicBezTo>
                  <a:pt x="17132" y="7594"/>
                  <a:pt x="17188" y="7705"/>
                  <a:pt x="17232" y="7705"/>
                </a:cubicBezTo>
                <a:cubicBezTo>
                  <a:pt x="17376" y="7705"/>
                  <a:pt x="17630" y="8095"/>
                  <a:pt x="17630" y="8316"/>
                </a:cubicBezTo>
                <a:cubicBezTo>
                  <a:pt x="17630" y="8697"/>
                  <a:pt x="17807" y="9006"/>
                  <a:pt x="18479" y="9791"/>
                </a:cubicBezTo>
                <a:cubicBezTo>
                  <a:pt x="18972" y="10368"/>
                  <a:pt x="19137" y="10617"/>
                  <a:pt x="19141" y="10790"/>
                </a:cubicBezTo>
                <a:cubicBezTo>
                  <a:pt x="19148" y="11064"/>
                  <a:pt x="19247" y="11419"/>
                  <a:pt x="19475" y="11974"/>
                </a:cubicBezTo>
                <a:cubicBezTo>
                  <a:pt x="19642" y="12378"/>
                  <a:pt x="19833" y="13318"/>
                  <a:pt x="19775" y="13449"/>
                </a:cubicBezTo>
                <a:cubicBezTo>
                  <a:pt x="19758" y="13486"/>
                  <a:pt x="19399" y="13518"/>
                  <a:pt x="18978" y="13518"/>
                </a:cubicBezTo>
                <a:lnTo>
                  <a:pt x="18211" y="13518"/>
                </a:lnTo>
                <a:lnTo>
                  <a:pt x="17637" y="12974"/>
                </a:lnTo>
                <a:cubicBezTo>
                  <a:pt x="17321" y="12676"/>
                  <a:pt x="16955" y="12404"/>
                  <a:pt x="16822" y="12371"/>
                </a:cubicBezTo>
                <a:cubicBezTo>
                  <a:pt x="16690" y="12338"/>
                  <a:pt x="16270" y="12341"/>
                  <a:pt x="15890" y="12378"/>
                </a:cubicBezTo>
                <a:cubicBezTo>
                  <a:pt x="15244" y="12440"/>
                  <a:pt x="14637" y="12445"/>
                  <a:pt x="13384" y="12399"/>
                </a:cubicBezTo>
                <a:cubicBezTo>
                  <a:pt x="13097" y="12388"/>
                  <a:pt x="12810" y="12426"/>
                  <a:pt x="12734" y="12484"/>
                </a:cubicBezTo>
                <a:cubicBezTo>
                  <a:pt x="12659" y="12541"/>
                  <a:pt x="12489" y="12591"/>
                  <a:pt x="12357" y="12595"/>
                </a:cubicBezTo>
                <a:cubicBezTo>
                  <a:pt x="11908" y="12609"/>
                  <a:pt x="11118" y="12791"/>
                  <a:pt x="10923" y="12925"/>
                </a:cubicBezTo>
                <a:cubicBezTo>
                  <a:pt x="10760" y="13037"/>
                  <a:pt x="10716" y="13038"/>
                  <a:pt x="10652" y="12935"/>
                </a:cubicBezTo>
                <a:cubicBezTo>
                  <a:pt x="10609" y="12868"/>
                  <a:pt x="10491" y="12789"/>
                  <a:pt x="10388" y="12761"/>
                </a:cubicBezTo>
                <a:cubicBezTo>
                  <a:pt x="10147" y="12694"/>
                  <a:pt x="8985" y="11867"/>
                  <a:pt x="8955" y="11741"/>
                </a:cubicBezTo>
                <a:cubicBezTo>
                  <a:pt x="8943" y="11688"/>
                  <a:pt x="9195" y="11408"/>
                  <a:pt x="9517" y="11118"/>
                </a:cubicBezTo>
                <a:cubicBezTo>
                  <a:pt x="9838" y="10828"/>
                  <a:pt x="10132" y="10515"/>
                  <a:pt x="10170" y="10421"/>
                </a:cubicBezTo>
                <a:cubicBezTo>
                  <a:pt x="10208" y="10327"/>
                  <a:pt x="10539" y="9935"/>
                  <a:pt x="10904" y="9549"/>
                </a:cubicBezTo>
                <a:cubicBezTo>
                  <a:pt x="11270" y="9164"/>
                  <a:pt x="11716" y="8673"/>
                  <a:pt x="11893" y="8459"/>
                </a:cubicBezTo>
                <a:cubicBezTo>
                  <a:pt x="12070" y="8244"/>
                  <a:pt x="12248" y="8069"/>
                  <a:pt x="12287" y="8069"/>
                </a:cubicBezTo>
                <a:cubicBezTo>
                  <a:pt x="12401" y="8069"/>
                  <a:pt x="12369" y="7640"/>
                  <a:pt x="12250" y="7580"/>
                </a:cubicBezTo>
                <a:cubicBezTo>
                  <a:pt x="11942" y="7423"/>
                  <a:pt x="11483" y="7656"/>
                  <a:pt x="10955" y="8238"/>
                </a:cubicBezTo>
                <a:cubicBezTo>
                  <a:pt x="10512" y="8727"/>
                  <a:pt x="10302" y="8736"/>
                  <a:pt x="10066" y="8275"/>
                </a:cubicBezTo>
                <a:cubicBezTo>
                  <a:pt x="9785" y="7726"/>
                  <a:pt x="9834" y="6969"/>
                  <a:pt x="10249" y="5436"/>
                </a:cubicBezTo>
                <a:cubicBezTo>
                  <a:pt x="10323" y="5161"/>
                  <a:pt x="10460" y="4653"/>
                  <a:pt x="10555" y="4308"/>
                </a:cubicBezTo>
                <a:cubicBezTo>
                  <a:pt x="10691" y="3809"/>
                  <a:pt x="10711" y="3637"/>
                  <a:pt x="10653" y="3468"/>
                </a:cubicBezTo>
                <a:cubicBezTo>
                  <a:pt x="10538" y="3135"/>
                  <a:pt x="10422" y="3215"/>
                  <a:pt x="10201" y="3779"/>
                </a:cubicBezTo>
                <a:cubicBezTo>
                  <a:pt x="10088" y="4066"/>
                  <a:pt x="9964" y="4280"/>
                  <a:pt x="9927" y="4255"/>
                </a:cubicBezTo>
                <a:cubicBezTo>
                  <a:pt x="9829" y="4190"/>
                  <a:pt x="9855" y="4003"/>
                  <a:pt x="10037" y="3456"/>
                </a:cubicBezTo>
                <a:cubicBezTo>
                  <a:pt x="10203" y="2956"/>
                  <a:pt x="10175" y="2698"/>
                  <a:pt x="9949" y="2639"/>
                </a:cubicBezTo>
                <a:cubicBezTo>
                  <a:pt x="9852" y="2613"/>
                  <a:pt x="9197" y="3914"/>
                  <a:pt x="8870" y="4781"/>
                </a:cubicBezTo>
                <a:cubicBezTo>
                  <a:pt x="8609" y="5475"/>
                  <a:pt x="8521" y="5081"/>
                  <a:pt x="8673" y="3901"/>
                </a:cubicBezTo>
                <a:cubicBezTo>
                  <a:pt x="8739" y="3391"/>
                  <a:pt x="8738" y="3244"/>
                  <a:pt x="8665" y="3128"/>
                </a:cubicBezTo>
                <a:cubicBezTo>
                  <a:pt x="8521" y="2897"/>
                  <a:pt x="8326" y="2950"/>
                  <a:pt x="8278" y="3234"/>
                </a:cubicBezTo>
                <a:cubicBezTo>
                  <a:pt x="8149" y="3996"/>
                  <a:pt x="8098" y="4156"/>
                  <a:pt x="7942" y="4292"/>
                </a:cubicBezTo>
                <a:cubicBezTo>
                  <a:pt x="7814" y="4403"/>
                  <a:pt x="7771" y="4520"/>
                  <a:pt x="7771" y="4753"/>
                </a:cubicBezTo>
                <a:cubicBezTo>
                  <a:pt x="7771" y="5170"/>
                  <a:pt x="7545" y="5362"/>
                  <a:pt x="7420" y="5051"/>
                </a:cubicBezTo>
                <a:cubicBezTo>
                  <a:pt x="7374" y="4938"/>
                  <a:pt x="7344" y="4845"/>
                  <a:pt x="7353" y="4845"/>
                </a:cubicBezTo>
                <a:cubicBezTo>
                  <a:pt x="7363" y="4845"/>
                  <a:pt x="7353" y="4744"/>
                  <a:pt x="7331" y="4619"/>
                </a:cubicBezTo>
                <a:cubicBezTo>
                  <a:pt x="7309" y="4494"/>
                  <a:pt x="7280" y="4309"/>
                  <a:pt x="7267" y="4209"/>
                </a:cubicBezTo>
                <a:cubicBezTo>
                  <a:pt x="7233" y="3945"/>
                  <a:pt x="7147" y="3686"/>
                  <a:pt x="7038" y="3518"/>
                </a:cubicBezTo>
                <a:cubicBezTo>
                  <a:pt x="6986" y="3436"/>
                  <a:pt x="6953" y="3331"/>
                  <a:pt x="6964" y="3283"/>
                </a:cubicBezTo>
                <a:cubicBezTo>
                  <a:pt x="6989" y="3170"/>
                  <a:pt x="6121" y="2076"/>
                  <a:pt x="6006" y="2076"/>
                </a:cubicBezTo>
                <a:cubicBezTo>
                  <a:pt x="5957" y="2076"/>
                  <a:pt x="5900" y="2015"/>
                  <a:pt x="5878" y="1940"/>
                </a:cubicBezTo>
                <a:cubicBezTo>
                  <a:pt x="5856" y="1865"/>
                  <a:pt x="5796" y="1804"/>
                  <a:pt x="5744" y="1804"/>
                </a:cubicBezTo>
                <a:cubicBezTo>
                  <a:pt x="5691" y="1804"/>
                  <a:pt x="5465" y="1718"/>
                  <a:pt x="5241" y="1615"/>
                </a:cubicBezTo>
                <a:cubicBezTo>
                  <a:pt x="4734" y="1383"/>
                  <a:pt x="4187" y="1404"/>
                  <a:pt x="3651" y="1677"/>
                </a:cubicBezTo>
                <a:cubicBezTo>
                  <a:pt x="3223" y="1895"/>
                  <a:pt x="2500" y="2490"/>
                  <a:pt x="2400" y="2708"/>
                </a:cubicBezTo>
                <a:cubicBezTo>
                  <a:pt x="2365" y="2784"/>
                  <a:pt x="2210" y="3029"/>
                  <a:pt x="2056" y="3255"/>
                </a:cubicBezTo>
                <a:cubicBezTo>
                  <a:pt x="1751" y="3698"/>
                  <a:pt x="1609" y="4055"/>
                  <a:pt x="1609" y="4377"/>
                </a:cubicBezTo>
                <a:cubicBezTo>
                  <a:pt x="1609" y="4490"/>
                  <a:pt x="1572" y="4630"/>
                  <a:pt x="1527" y="4689"/>
                </a:cubicBezTo>
                <a:cubicBezTo>
                  <a:pt x="1435" y="4812"/>
                  <a:pt x="1418" y="4947"/>
                  <a:pt x="1374" y="5884"/>
                </a:cubicBezTo>
                <a:cubicBezTo>
                  <a:pt x="1357" y="6256"/>
                  <a:pt x="1364" y="6604"/>
                  <a:pt x="1389" y="6657"/>
                </a:cubicBezTo>
                <a:cubicBezTo>
                  <a:pt x="1414" y="6710"/>
                  <a:pt x="1443" y="6831"/>
                  <a:pt x="1454" y="6927"/>
                </a:cubicBezTo>
                <a:cubicBezTo>
                  <a:pt x="1465" y="7023"/>
                  <a:pt x="1511" y="7158"/>
                  <a:pt x="1555" y="7229"/>
                </a:cubicBezTo>
                <a:cubicBezTo>
                  <a:pt x="1599" y="7299"/>
                  <a:pt x="1639" y="7436"/>
                  <a:pt x="1644" y="7532"/>
                </a:cubicBezTo>
                <a:cubicBezTo>
                  <a:pt x="1650" y="7628"/>
                  <a:pt x="1719" y="7800"/>
                  <a:pt x="1796" y="7912"/>
                </a:cubicBezTo>
                <a:cubicBezTo>
                  <a:pt x="1992" y="8195"/>
                  <a:pt x="2055" y="8643"/>
                  <a:pt x="1920" y="8792"/>
                </a:cubicBezTo>
                <a:cubicBezTo>
                  <a:pt x="1788" y="8938"/>
                  <a:pt x="1784" y="9362"/>
                  <a:pt x="1912" y="9690"/>
                </a:cubicBezTo>
                <a:cubicBezTo>
                  <a:pt x="2017" y="9961"/>
                  <a:pt x="2528" y="10618"/>
                  <a:pt x="2759" y="10783"/>
                </a:cubicBezTo>
                <a:cubicBezTo>
                  <a:pt x="2838" y="10838"/>
                  <a:pt x="2983" y="10893"/>
                  <a:pt x="3083" y="10904"/>
                </a:cubicBezTo>
                <a:cubicBezTo>
                  <a:pt x="3273" y="10925"/>
                  <a:pt x="3427" y="11182"/>
                  <a:pt x="3349" y="11349"/>
                </a:cubicBezTo>
                <a:cubicBezTo>
                  <a:pt x="3319" y="11413"/>
                  <a:pt x="3351" y="11429"/>
                  <a:pt x="3439" y="11391"/>
                </a:cubicBezTo>
                <a:cubicBezTo>
                  <a:pt x="3619" y="11316"/>
                  <a:pt x="3704" y="11474"/>
                  <a:pt x="3760" y="11990"/>
                </a:cubicBezTo>
                <a:cubicBezTo>
                  <a:pt x="3798" y="12340"/>
                  <a:pt x="3786" y="12430"/>
                  <a:pt x="3687" y="12503"/>
                </a:cubicBezTo>
                <a:cubicBezTo>
                  <a:pt x="3588" y="12576"/>
                  <a:pt x="3559" y="12781"/>
                  <a:pt x="3518" y="13668"/>
                </a:cubicBezTo>
                <a:cubicBezTo>
                  <a:pt x="3490" y="14259"/>
                  <a:pt x="3466" y="14750"/>
                  <a:pt x="3463" y="14758"/>
                </a:cubicBezTo>
                <a:cubicBezTo>
                  <a:pt x="3460" y="14767"/>
                  <a:pt x="3352" y="14860"/>
                  <a:pt x="3222" y="14967"/>
                </a:cubicBezTo>
                <a:cubicBezTo>
                  <a:pt x="3092" y="15073"/>
                  <a:pt x="2978" y="15249"/>
                  <a:pt x="2966" y="15360"/>
                </a:cubicBezTo>
                <a:cubicBezTo>
                  <a:pt x="2943" y="15571"/>
                  <a:pt x="2370" y="16053"/>
                  <a:pt x="2137" y="16057"/>
                </a:cubicBezTo>
                <a:cubicBezTo>
                  <a:pt x="2069" y="16058"/>
                  <a:pt x="1893" y="16141"/>
                  <a:pt x="1746" y="16241"/>
                </a:cubicBezTo>
                <a:cubicBezTo>
                  <a:pt x="1598" y="16340"/>
                  <a:pt x="1416" y="16422"/>
                  <a:pt x="1342" y="16422"/>
                </a:cubicBezTo>
                <a:cubicBezTo>
                  <a:pt x="1266" y="16422"/>
                  <a:pt x="999" y="16707"/>
                  <a:pt x="722" y="17081"/>
                </a:cubicBezTo>
                <a:cubicBezTo>
                  <a:pt x="71" y="17961"/>
                  <a:pt x="14" y="18199"/>
                  <a:pt x="7" y="20123"/>
                </a:cubicBezTo>
                <a:lnTo>
                  <a:pt x="0" y="21598"/>
                </a:lnTo>
                <a:lnTo>
                  <a:pt x="21600" y="21598"/>
                </a:lnTo>
                <a:lnTo>
                  <a:pt x="21600" y="14829"/>
                </a:lnTo>
                <a:cubicBezTo>
                  <a:pt x="21600" y="10195"/>
                  <a:pt x="21578" y="8077"/>
                  <a:pt x="21529" y="8116"/>
                </a:cubicBezTo>
                <a:cubicBezTo>
                  <a:pt x="21491" y="8148"/>
                  <a:pt x="21345" y="8082"/>
                  <a:pt x="21205" y="7970"/>
                </a:cubicBezTo>
                <a:cubicBezTo>
                  <a:pt x="21065" y="7858"/>
                  <a:pt x="20842" y="7762"/>
                  <a:pt x="20711" y="7758"/>
                </a:cubicBezTo>
                <a:cubicBezTo>
                  <a:pt x="20517" y="7751"/>
                  <a:pt x="20447" y="7693"/>
                  <a:pt x="20335" y="7444"/>
                </a:cubicBezTo>
                <a:cubicBezTo>
                  <a:pt x="20259" y="7276"/>
                  <a:pt x="20009" y="6866"/>
                  <a:pt x="19780" y="6533"/>
                </a:cubicBezTo>
                <a:cubicBezTo>
                  <a:pt x="19453" y="6058"/>
                  <a:pt x="19352" y="5844"/>
                  <a:pt x="19316" y="5538"/>
                </a:cubicBezTo>
                <a:cubicBezTo>
                  <a:pt x="19259" y="5072"/>
                  <a:pt x="18885" y="3998"/>
                  <a:pt x="18592" y="3461"/>
                </a:cubicBezTo>
                <a:cubicBezTo>
                  <a:pt x="18456" y="3213"/>
                  <a:pt x="18309" y="2727"/>
                  <a:pt x="18177" y="2099"/>
                </a:cubicBezTo>
                <a:cubicBezTo>
                  <a:pt x="17834" y="467"/>
                  <a:pt x="17811" y="400"/>
                  <a:pt x="17606" y="368"/>
                </a:cubicBezTo>
                <a:cubicBezTo>
                  <a:pt x="17446" y="343"/>
                  <a:pt x="17424" y="370"/>
                  <a:pt x="17424" y="597"/>
                </a:cubicBezTo>
                <a:cubicBezTo>
                  <a:pt x="17424" y="740"/>
                  <a:pt x="17470" y="1093"/>
                  <a:pt x="17526" y="1381"/>
                </a:cubicBezTo>
                <a:cubicBezTo>
                  <a:pt x="17644" y="1982"/>
                  <a:pt x="17658" y="2314"/>
                  <a:pt x="17565" y="2390"/>
                </a:cubicBezTo>
                <a:cubicBezTo>
                  <a:pt x="17474" y="2465"/>
                  <a:pt x="17394" y="2238"/>
                  <a:pt x="17195" y="1328"/>
                </a:cubicBezTo>
                <a:cubicBezTo>
                  <a:pt x="16969" y="293"/>
                  <a:pt x="16872" y="38"/>
                  <a:pt x="16692" y="4"/>
                </a:cubicBezTo>
                <a:cubicBezTo>
                  <a:pt x="16662" y="-1"/>
                  <a:pt x="16635" y="-2"/>
                  <a:pt x="16611" y="2"/>
                </a:cubicBezTo>
                <a:close/>
              </a:path>
            </a:pathLst>
          </a:custGeom>
          <a:ln w="12700">
            <a:miter lim="400000"/>
          </a:ln>
        </p:spPr>
      </p:pic>
      <p:pic>
        <p:nvPicPr>
          <p:cNvPr id="1031"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1032" name="Shape 1032"/>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1033"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1034" name="Screenshot 2016-11-04 09.39.05.png"/>
          <p:cNvPicPr>
            <a:picLocks noChangeAspect="1"/>
          </p:cNvPicPr>
          <p:nvPr/>
        </p:nvPicPr>
        <p:blipFill>
          <a:blip r:embed="rId4">
            <a:extLst/>
          </a:blip>
          <a:srcRect l="53666" t="57797" r="36940" b="27628"/>
          <a:stretch>
            <a:fillRect/>
          </a:stretch>
        </p:blipFill>
        <p:spPr>
          <a:xfrm>
            <a:off x="19575511" y="8985314"/>
            <a:ext cx="2285203" cy="1999060"/>
          </a:xfrm>
          <a:prstGeom prst="rect">
            <a:avLst/>
          </a:prstGeom>
          <a:ln w="12700">
            <a:miter lim="400000"/>
          </a:ln>
        </p:spPr>
      </p:pic>
      <p:sp>
        <p:nvSpPr>
          <p:cNvPr id="1035" name="Shape 1035"/>
          <p:cNvSpPr/>
          <p:nvPr/>
        </p:nvSpPr>
        <p:spPr>
          <a:xfrm>
            <a:off x="10071658" y="9792890"/>
            <a:ext cx="4897922"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037" name="Paul-the-Apostle.png"/>
          <p:cNvPicPr>
            <a:picLocks noChangeAspect="1"/>
          </p:cNvPicPr>
          <p:nvPr/>
        </p:nvPicPr>
        <p:blipFill>
          <a:blip r:embed="rId2">
            <a:extLst/>
          </a:blip>
          <a:stretch>
            <a:fillRect/>
          </a:stretch>
        </p:blipFill>
        <p:spPr>
          <a:xfrm>
            <a:off x="5810444" y="2648341"/>
            <a:ext cx="12763112" cy="9955224"/>
          </a:xfrm>
          <a:prstGeom prst="rect">
            <a:avLst/>
          </a:prstGeom>
          <a:ln w="12700">
            <a:miter lim="400000"/>
          </a:ln>
        </p:spPr>
      </p:pic>
      <p:sp>
        <p:nvSpPr>
          <p:cNvPr id="1038" name="Shape 1038"/>
          <p:cNvSpPr/>
          <p:nvPr/>
        </p:nvSpPr>
        <p:spPr>
          <a:xfrm>
            <a:off x="3049578" y="-80765"/>
            <a:ext cx="18270142" cy="21082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6600">
                <a:solidFill>
                  <a:srgbClr val="FFFFFF"/>
                </a:solidFill>
                <a:latin typeface="+mj-lt"/>
                <a:ea typeface="+mj-ea"/>
                <a:cs typeface="+mj-cs"/>
                <a:sym typeface="Gill Sans"/>
              </a:defRPr>
            </a:lvl1pPr>
          </a:lstStyle>
          <a:p>
            <a:pPr/>
            <a:r>
              <a:t>Mas, e sobre o Espirito Santo guiando Paulo no livro de Atos?</a:t>
            </a:r>
          </a:p>
        </p:txBody>
      </p:sp>
      <p:pic>
        <p:nvPicPr>
          <p:cNvPr id="1039"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62" name="Shape 462"/>
          <p:cNvSpPr/>
          <p:nvPr/>
        </p:nvSpPr>
        <p:spPr>
          <a:xfrm>
            <a:off x="4281657" y="2857500"/>
            <a:ext cx="70023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1.</a:t>
            </a:r>
          </a:p>
        </p:txBody>
      </p:sp>
      <p:sp>
        <p:nvSpPr>
          <p:cNvPr id="463" name="Shape 463"/>
          <p:cNvSpPr/>
          <p:nvPr/>
        </p:nvSpPr>
        <p:spPr>
          <a:xfrm>
            <a:off x="4280296" y="4875609"/>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2.</a:t>
            </a:r>
          </a:p>
        </p:txBody>
      </p:sp>
      <p:sp>
        <p:nvSpPr>
          <p:cNvPr id="464" name="Shape 464"/>
          <p:cNvSpPr/>
          <p:nvPr/>
        </p:nvSpPr>
        <p:spPr>
          <a:xfrm>
            <a:off x="4280296" y="6893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3.</a:t>
            </a:r>
          </a:p>
        </p:txBody>
      </p:sp>
      <p:pic>
        <p:nvPicPr>
          <p:cNvPr id="465" name="justdosomething.png"/>
          <p:cNvPicPr>
            <a:picLocks noChangeAspect="1"/>
          </p:cNvPicPr>
          <p:nvPr/>
        </p:nvPicPr>
        <p:blipFill>
          <a:blip r:embed="rId2">
            <a:extLst/>
          </a:blip>
          <a:stretch>
            <a:fillRect/>
          </a:stretch>
        </p:blipFill>
        <p:spPr>
          <a:xfrm>
            <a:off x="3042811" y="11700451"/>
            <a:ext cx="1398244" cy="1964532"/>
          </a:xfrm>
          <a:prstGeom prst="rect">
            <a:avLst/>
          </a:prstGeom>
          <a:ln w="12700">
            <a:miter lim="400000"/>
          </a:ln>
        </p:spPr>
      </p:pic>
      <p:sp>
        <p:nvSpPr>
          <p:cNvPr id="466" name="Shape 466"/>
          <p:cNvSpPr/>
          <p:nvPr/>
        </p:nvSpPr>
        <p:spPr>
          <a:xfrm>
            <a:off x="4778170" y="12573000"/>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21</a:t>
            </a:r>
          </a:p>
        </p:txBody>
      </p:sp>
      <p:pic>
        <p:nvPicPr>
          <p:cNvPr id="467" name="Illustration+-+your+way+my+way+street+signs.png"/>
          <p:cNvPicPr>
            <a:picLocks noChangeAspect="1"/>
          </p:cNvPicPr>
          <p:nvPr/>
        </p:nvPicPr>
        <p:blipFill>
          <a:blip r:embed="rId3">
            <a:extLst/>
          </a:blip>
          <a:stretch>
            <a:fillRect/>
          </a:stretch>
        </p:blipFill>
        <p:spPr>
          <a:xfrm>
            <a:off x="12165794" y="5679580"/>
            <a:ext cx="8298076" cy="6804423"/>
          </a:xfrm>
          <a:prstGeom prst="rect">
            <a:avLst/>
          </a:prstGeom>
          <a:ln w="12700">
            <a:miter lim="400000"/>
          </a:ln>
        </p:spPr>
      </p:pic>
      <p:sp>
        <p:nvSpPr>
          <p:cNvPr id="468" name="Shape 468"/>
          <p:cNvSpPr/>
          <p:nvPr/>
        </p:nvSpPr>
        <p:spPr>
          <a:xfrm rot="995980">
            <a:off x="12311568" y="9501187"/>
            <a:ext cx="3925256"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latin typeface="+mj-lt"/>
                <a:ea typeface="+mj-ea"/>
                <a:cs typeface="+mj-cs"/>
                <a:sym typeface="Gill Sans"/>
              </a:defRPr>
            </a:lvl1pPr>
          </a:lstStyle>
          <a:p>
            <a:pPr/>
            <a:r>
              <a:t>Teu caminho</a:t>
            </a:r>
          </a:p>
        </p:txBody>
      </p:sp>
      <p:sp>
        <p:nvSpPr>
          <p:cNvPr id="469" name="Shape 469"/>
          <p:cNvSpPr/>
          <p:nvPr/>
        </p:nvSpPr>
        <p:spPr>
          <a:xfrm rot="20859362">
            <a:off x="16287352" y="8572244"/>
            <a:ext cx="4165873"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latin typeface="+mj-lt"/>
                <a:ea typeface="+mj-ea"/>
                <a:cs typeface="+mj-cs"/>
                <a:sym typeface="Gill Sans"/>
              </a:defRPr>
            </a:lvl1pPr>
          </a:lstStyle>
          <a:p>
            <a:pPr/>
            <a:r>
              <a:t>Meu caminho</a:t>
            </a:r>
          </a:p>
        </p:txBody>
      </p:sp>
      <p:sp>
        <p:nvSpPr>
          <p:cNvPr id="470" name="Shape 470"/>
          <p:cNvSpPr/>
          <p:nvPr/>
        </p:nvSpPr>
        <p:spPr>
          <a:xfrm>
            <a:off x="6959473" y="375046"/>
            <a:ext cx="10450351"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3 Maneiras da “Vontade de Deus”</a:t>
            </a:r>
          </a:p>
        </p:txBody>
      </p:sp>
      <p:sp>
        <p:nvSpPr>
          <p:cNvPr id="471" name="Shape 471"/>
          <p:cNvSpPr/>
          <p:nvPr/>
        </p:nvSpPr>
        <p:spPr>
          <a:xfrm>
            <a:off x="5622758" y="2857500"/>
            <a:ext cx="623720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sz="5800">
                <a:solidFill>
                  <a:srgbClr val="FFFFFF"/>
                </a:solidFill>
                <a:latin typeface="+mj-lt"/>
                <a:ea typeface="+mj-ea"/>
                <a:cs typeface="+mj-cs"/>
                <a:sym typeface="Gill Sans"/>
              </a:defRPr>
            </a:pPr>
            <a:r>
              <a:t>Vontade por </a:t>
            </a:r>
            <a:r>
              <a:rPr i="1"/>
              <a:t>Decreto</a:t>
            </a:r>
          </a:p>
        </p:txBody>
      </p:sp>
      <p:sp>
        <p:nvSpPr>
          <p:cNvPr id="472" name="Shape 472"/>
          <p:cNvSpPr/>
          <p:nvPr/>
        </p:nvSpPr>
        <p:spPr>
          <a:xfrm>
            <a:off x="5622758" y="4875609"/>
            <a:ext cx="618968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sz="5800">
                <a:solidFill>
                  <a:srgbClr val="FFFFFF"/>
                </a:solidFill>
                <a:latin typeface="+mj-lt"/>
                <a:ea typeface="+mj-ea"/>
                <a:cs typeface="+mj-cs"/>
                <a:sym typeface="Gill Sans"/>
              </a:defRPr>
            </a:pPr>
            <a:r>
              <a:t>Vontade por </a:t>
            </a:r>
            <a:r>
              <a:rPr i="1"/>
              <a:t>Escolha</a:t>
            </a:r>
          </a:p>
        </p:txBody>
      </p:sp>
      <p:pic>
        <p:nvPicPr>
          <p:cNvPr id="473" name="Screenshot 2016-11-04 09.37.54.png"/>
          <p:cNvPicPr>
            <a:picLocks noChangeAspect="1"/>
          </p:cNvPicPr>
          <p:nvPr/>
        </p:nvPicPr>
        <p:blipFill>
          <a:blip r:embed="rId4">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67"/>
                                        </p:tgtEl>
                                        <p:attrNameLst>
                                          <p:attrName>style.visibility</p:attrName>
                                        </p:attrNameLst>
                                      </p:cBhvr>
                                      <p:to>
                                        <p:strVal val="visible"/>
                                      </p:to>
                                    </p:set>
                                    <p:animEffect filter="dissolve" transition="in">
                                      <p:cBhvr>
                                        <p:cTn id="7" dur="500"/>
                                        <p:tgtEl>
                                          <p:spTgt spid="46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71"/>
                                        </p:tgtEl>
                                        <p:attrNameLst>
                                          <p:attrName>style.visibility</p:attrName>
                                        </p:attrNameLst>
                                      </p:cBhvr>
                                      <p:to>
                                        <p:strVal val="visible"/>
                                      </p:to>
                                    </p:set>
                                    <p:animEffect filter="dissolve" transition="in">
                                      <p:cBhvr>
                                        <p:cTn id="12" dur="500"/>
                                        <p:tgtEl>
                                          <p:spTgt spid="47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72"/>
                                        </p:tgtEl>
                                        <p:attrNameLst>
                                          <p:attrName>style.visibility</p:attrName>
                                        </p:attrNameLst>
                                      </p:cBhvr>
                                      <p:to>
                                        <p:strVal val="visible"/>
                                      </p:to>
                                    </p:set>
                                    <p:animEffect filter="dissolve" transition="in">
                                      <p:cBhvr>
                                        <p:cTn id="17" dur="500"/>
                                        <p:tgtEl>
                                          <p:spTgt spid="4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1" grpId="2"/>
      <p:bldP build="whole" bldLvl="1" animBg="1" rev="0" advAuto="0" spid="472" grpId="3"/>
      <p:bldP build="whole" bldLvl="1" animBg="1" rev="0" advAuto="0" spid="467" grpId="1"/>
    </p:bldLst>
  </p:timing>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041" name="Paul-the-Apostle.png"/>
          <p:cNvPicPr>
            <a:picLocks noChangeAspect="1"/>
          </p:cNvPicPr>
          <p:nvPr/>
        </p:nvPicPr>
        <p:blipFill>
          <a:blip r:embed="rId2">
            <a:extLst/>
          </a:blip>
          <a:stretch>
            <a:fillRect/>
          </a:stretch>
        </p:blipFill>
        <p:spPr>
          <a:xfrm>
            <a:off x="14604658" y="8406261"/>
            <a:ext cx="6104621" cy="4761603"/>
          </a:xfrm>
          <a:prstGeom prst="rect">
            <a:avLst/>
          </a:prstGeom>
          <a:ln w="12700">
            <a:miter lim="400000"/>
          </a:ln>
        </p:spPr>
      </p:pic>
      <p:sp>
        <p:nvSpPr>
          <p:cNvPr id="1042" name="Shape 1042"/>
          <p:cNvSpPr/>
          <p:nvPr/>
        </p:nvSpPr>
        <p:spPr>
          <a:xfrm>
            <a:off x="3049578" y="-80765"/>
            <a:ext cx="18270142" cy="21082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6600">
                <a:solidFill>
                  <a:srgbClr val="FFFFFF"/>
                </a:solidFill>
                <a:latin typeface="+mj-lt"/>
                <a:ea typeface="+mj-ea"/>
                <a:cs typeface="+mj-cs"/>
                <a:sym typeface="Gill Sans"/>
              </a:defRPr>
            </a:lvl1pPr>
          </a:lstStyle>
          <a:p>
            <a:pPr/>
            <a:r>
              <a:t>Mas, e sobre o Espirito Santo guiando Paulo no livro de Atos?</a:t>
            </a:r>
          </a:p>
        </p:txBody>
      </p:sp>
      <p:sp>
        <p:nvSpPr>
          <p:cNvPr id="1043" name="Shape 1043"/>
          <p:cNvSpPr/>
          <p:nvPr/>
        </p:nvSpPr>
        <p:spPr>
          <a:xfrm>
            <a:off x="3567500" y="2678707"/>
            <a:ext cx="18270141" cy="27686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O livro de Atos nos dá inúmeros exemplos de visões, aparição de anjos, vozes audíveis, misteriosas orientações e predições proféticas.</a:t>
            </a:r>
          </a:p>
        </p:txBody>
      </p:sp>
      <p:sp>
        <p:nvSpPr>
          <p:cNvPr id="1044" name="Shape 1044"/>
          <p:cNvSpPr/>
          <p:nvPr/>
        </p:nvSpPr>
        <p:spPr>
          <a:xfrm>
            <a:off x="3565921" y="6081117"/>
            <a:ext cx="17341454" cy="18930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Estes meios extraordinários de orientação nunca foram procurados.</a:t>
            </a:r>
          </a:p>
        </p:txBody>
      </p:sp>
      <p:sp>
        <p:nvSpPr>
          <p:cNvPr id="1045" name="Shape 1045"/>
          <p:cNvSpPr/>
          <p:nvPr/>
        </p:nvSpPr>
        <p:spPr>
          <a:xfrm>
            <a:off x="3583781" y="8616950"/>
            <a:ext cx="10804923" cy="27686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sz="5800">
                <a:solidFill>
                  <a:srgbClr val="FFFFFF"/>
                </a:solidFill>
                <a:latin typeface="+mj-lt"/>
                <a:ea typeface="+mj-ea"/>
                <a:cs typeface="+mj-cs"/>
                <a:sym typeface="Gill Sans"/>
              </a:defRPr>
            </a:pPr>
            <a:r>
              <a:rPr spc="-72"/>
              <a:t>Geralmente os</a:t>
            </a:r>
            <a:r>
              <a:t> apóstolos se basearam na sabedoria e bom senso.</a:t>
            </a:r>
          </a:p>
        </p:txBody>
      </p:sp>
      <p:pic>
        <p:nvPicPr>
          <p:cNvPr id="1046"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43"/>
                                        </p:tgtEl>
                                        <p:attrNameLst>
                                          <p:attrName>style.visibility</p:attrName>
                                        </p:attrNameLst>
                                      </p:cBhvr>
                                      <p:to>
                                        <p:strVal val="visible"/>
                                      </p:to>
                                    </p:set>
                                    <p:animEffect filter="dissolve" transition="in">
                                      <p:cBhvr>
                                        <p:cTn id="7" dur="500"/>
                                        <p:tgtEl>
                                          <p:spTgt spid="104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044"/>
                                        </p:tgtEl>
                                        <p:attrNameLst>
                                          <p:attrName>style.visibility</p:attrName>
                                        </p:attrNameLst>
                                      </p:cBhvr>
                                      <p:to>
                                        <p:strVal val="visible"/>
                                      </p:to>
                                    </p:set>
                                    <p:animEffect filter="dissolve" transition="in">
                                      <p:cBhvr>
                                        <p:cTn id="12" dur="500"/>
                                        <p:tgtEl>
                                          <p:spTgt spid="104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045"/>
                                        </p:tgtEl>
                                        <p:attrNameLst>
                                          <p:attrName>style.visibility</p:attrName>
                                        </p:attrNameLst>
                                      </p:cBhvr>
                                      <p:to>
                                        <p:strVal val="visible"/>
                                      </p:to>
                                    </p:set>
                                    <p:animEffect filter="dissolve" transition="in">
                                      <p:cBhvr>
                                        <p:cTn id="17" dur="500"/>
                                        <p:tgtEl>
                                          <p:spTgt spid="10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44" grpId="2"/>
      <p:bldP build="whole" bldLvl="1" animBg="1" rev="0" advAuto="0" spid="1045" grpId="3"/>
      <p:bldP build="whole" bldLvl="1" animBg="1" rev="0" advAuto="0" spid="1043" grpId="1"/>
    </p:bldLst>
  </p:timing>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048" name="Screenshot 2016-11-04 09.39.05.png"/>
          <p:cNvPicPr>
            <a:picLocks noChangeAspect="1"/>
          </p:cNvPicPr>
          <p:nvPr/>
        </p:nvPicPr>
        <p:blipFill>
          <a:blip r:embed="rId2">
            <a:extLst/>
          </a:blip>
          <a:srcRect l="80410" t="0" r="0" b="76621"/>
          <a:stretch>
            <a:fillRect/>
          </a:stretch>
        </p:blipFill>
        <p:spPr>
          <a:xfrm>
            <a:off x="19855729" y="-202613"/>
            <a:ext cx="5759556" cy="3875228"/>
          </a:xfrm>
          <a:prstGeom prst="rect">
            <a:avLst/>
          </a:prstGeom>
          <a:ln w="12700">
            <a:miter lim="400000"/>
          </a:ln>
        </p:spPr>
      </p:pic>
      <p:pic>
        <p:nvPicPr>
          <p:cNvPr id="1049" name="justdosomething.png"/>
          <p:cNvPicPr>
            <a:picLocks noChangeAspect="1"/>
          </p:cNvPicPr>
          <p:nvPr/>
        </p:nvPicPr>
        <p:blipFill>
          <a:blip r:embed="rId3">
            <a:extLst/>
          </a:blip>
          <a:stretch>
            <a:fillRect/>
          </a:stretch>
        </p:blipFill>
        <p:spPr>
          <a:xfrm>
            <a:off x="19687748" y="11664732"/>
            <a:ext cx="1398245" cy="1964532"/>
          </a:xfrm>
          <a:prstGeom prst="rect">
            <a:avLst/>
          </a:prstGeom>
          <a:ln w="12700">
            <a:miter lim="400000"/>
          </a:ln>
        </p:spPr>
      </p:pic>
      <p:sp>
        <p:nvSpPr>
          <p:cNvPr id="1050" name="Shape 1050"/>
          <p:cNvSpPr/>
          <p:nvPr/>
        </p:nvSpPr>
        <p:spPr>
          <a:xfrm>
            <a:off x="16976123" y="11787187"/>
            <a:ext cx="255385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70-71</a:t>
            </a:r>
          </a:p>
        </p:txBody>
      </p:sp>
      <p:sp>
        <p:nvSpPr>
          <p:cNvPr id="1051" name="Shape 1051"/>
          <p:cNvSpPr/>
          <p:nvPr/>
        </p:nvSpPr>
        <p:spPr>
          <a:xfrm>
            <a:off x="1875228" y="902881"/>
            <a:ext cx="18618657" cy="877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342900" defTabSz="821531">
              <a:defRPr sz="6000">
                <a:latin typeface="Arial Black"/>
                <a:ea typeface="Arial Black"/>
                <a:cs typeface="Arial Black"/>
                <a:sym typeface="Arial Black"/>
              </a:defRPr>
            </a:pPr>
            <a:r>
              <a:t>Deus pode usar meios extraordinários, mas eles são, por definição, fora do comum e não devem ser procurados. Claro, ele deve sempre ser testado pelas Escrituras, mas eu creio que Deus pode, ainda, dar visões. O ponto é que estes meios extraordinários no Novo Testamento são apenas isso: extraordinários.</a:t>
            </a:r>
          </a:p>
        </p:txBody>
      </p:sp>
      <p:pic>
        <p:nvPicPr>
          <p:cNvPr id="1052" name="The-Glory-of-Plodding-Kevin-de-Young-ARP-Church-Anthony-R-Tony-Locke.tiff"/>
          <p:cNvPicPr>
            <a:picLocks noChangeAspect="1"/>
          </p:cNvPicPr>
          <p:nvPr/>
        </p:nvPicPr>
        <p:blipFill>
          <a:blip r:embed="rId4">
            <a:extLst/>
          </a:blip>
          <a:srcRect l="8552" t="6357" r="2" b="0"/>
          <a:stretch>
            <a:fillRect/>
          </a:stretch>
        </p:blipFill>
        <p:spPr>
          <a:xfrm>
            <a:off x="1729016" y="9781464"/>
            <a:ext cx="4939111" cy="3723732"/>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16692" y="5"/>
                </a:moveTo>
                <a:cubicBezTo>
                  <a:pt x="16454" y="-40"/>
                  <a:pt x="16385" y="242"/>
                  <a:pt x="16506" y="765"/>
                </a:cubicBezTo>
                <a:cubicBezTo>
                  <a:pt x="16704" y="1622"/>
                  <a:pt x="16824" y="2539"/>
                  <a:pt x="16751" y="2636"/>
                </a:cubicBezTo>
                <a:cubicBezTo>
                  <a:pt x="16670" y="2743"/>
                  <a:pt x="16466" y="2242"/>
                  <a:pt x="16126" y="1103"/>
                </a:cubicBezTo>
                <a:cubicBezTo>
                  <a:pt x="16004" y="695"/>
                  <a:pt x="15869" y="344"/>
                  <a:pt x="15826" y="322"/>
                </a:cubicBezTo>
                <a:cubicBezTo>
                  <a:pt x="15671" y="244"/>
                  <a:pt x="15438" y="430"/>
                  <a:pt x="15438" y="632"/>
                </a:cubicBezTo>
                <a:cubicBezTo>
                  <a:pt x="15438" y="945"/>
                  <a:pt x="15883" y="2681"/>
                  <a:pt x="16162" y="3458"/>
                </a:cubicBezTo>
                <a:cubicBezTo>
                  <a:pt x="16353" y="3990"/>
                  <a:pt x="16396" y="4194"/>
                  <a:pt x="16338" y="4272"/>
                </a:cubicBezTo>
                <a:cubicBezTo>
                  <a:pt x="16225" y="4420"/>
                  <a:pt x="15691" y="3703"/>
                  <a:pt x="15428" y="3052"/>
                </a:cubicBezTo>
                <a:cubicBezTo>
                  <a:pt x="15214" y="2523"/>
                  <a:pt x="15104" y="2400"/>
                  <a:pt x="14925" y="2491"/>
                </a:cubicBezTo>
                <a:cubicBezTo>
                  <a:pt x="14602" y="2655"/>
                  <a:pt x="14995" y="3903"/>
                  <a:pt x="15709" y="4982"/>
                </a:cubicBezTo>
                <a:cubicBezTo>
                  <a:pt x="16469" y="6130"/>
                  <a:pt x="17054" y="7160"/>
                  <a:pt x="17106" y="7443"/>
                </a:cubicBezTo>
                <a:cubicBezTo>
                  <a:pt x="17132" y="7580"/>
                  <a:pt x="17189" y="7691"/>
                  <a:pt x="17233" y="7691"/>
                </a:cubicBezTo>
                <a:cubicBezTo>
                  <a:pt x="17377" y="7691"/>
                  <a:pt x="17629" y="8079"/>
                  <a:pt x="17629" y="8300"/>
                </a:cubicBezTo>
                <a:cubicBezTo>
                  <a:pt x="17629" y="8680"/>
                  <a:pt x="17806" y="8989"/>
                  <a:pt x="18478" y="9773"/>
                </a:cubicBezTo>
                <a:cubicBezTo>
                  <a:pt x="18971" y="10349"/>
                  <a:pt x="19137" y="10597"/>
                  <a:pt x="19141" y="10770"/>
                </a:cubicBezTo>
                <a:cubicBezTo>
                  <a:pt x="19147" y="11044"/>
                  <a:pt x="19247" y="11397"/>
                  <a:pt x="19476" y="11951"/>
                </a:cubicBezTo>
                <a:cubicBezTo>
                  <a:pt x="19642" y="12355"/>
                  <a:pt x="19833" y="13293"/>
                  <a:pt x="19774" y="13424"/>
                </a:cubicBezTo>
                <a:cubicBezTo>
                  <a:pt x="19757" y="13461"/>
                  <a:pt x="19399" y="13493"/>
                  <a:pt x="18977" y="13493"/>
                </a:cubicBezTo>
                <a:lnTo>
                  <a:pt x="18210" y="13493"/>
                </a:lnTo>
                <a:lnTo>
                  <a:pt x="17638" y="12950"/>
                </a:lnTo>
                <a:cubicBezTo>
                  <a:pt x="17322" y="12652"/>
                  <a:pt x="16954" y="12381"/>
                  <a:pt x="16822" y="12348"/>
                </a:cubicBezTo>
                <a:cubicBezTo>
                  <a:pt x="16689" y="12315"/>
                  <a:pt x="16270" y="12319"/>
                  <a:pt x="15890" y="12355"/>
                </a:cubicBezTo>
                <a:cubicBezTo>
                  <a:pt x="15244" y="12417"/>
                  <a:pt x="14638" y="12422"/>
                  <a:pt x="13385" y="12376"/>
                </a:cubicBezTo>
                <a:cubicBezTo>
                  <a:pt x="13098" y="12365"/>
                  <a:pt x="12811" y="12403"/>
                  <a:pt x="12734" y="12461"/>
                </a:cubicBezTo>
                <a:cubicBezTo>
                  <a:pt x="12659" y="12518"/>
                  <a:pt x="12490" y="12567"/>
                  <a:pt x="12358" y="12571"/>
                </a:cubicBezTo>
                <a:cubicBezTo>
                  <a:pt x="11909" y="12586"/>
                  <a:pt x="11117" y="12769"/>
                  <a:pt x="10922" y="12902"/>
                </a:cubicBezTo>
                <a:cubicBezTo>
                  <a:pt x="10759" y="13014"/>
                  <a:pt x="10716" y="13014"/>
                  <a:pt x="10652" y="12911"/>
                </a:cubicBezTo>
                <a:cubicBezTo>
                  <a:pt x="10609" y="12844"/>
                  <a:pt x="10490" y="12765"/>
                  <a:pt x="10388" y="12737"/>
                </a:cubicBezTo>
                <a:cubicBezTo>
                  <a:pt x="10147" y="12670"/>
                  <a:pt x="8984" y="11844"/>
                  <a:pt x="8954" y="11719"/>
                </a:cubicBezTo>
                <a:cubicBezTo>
                  <a:pt x="8942" y="11666"/>
                  <a:pt x="9195" y="11388"/>
                  <a:pt x="9516" y="11098"/>
                </a:cubicBezTo>
                <a:cubicBezTo>
                  <a:pt x="9838" y="10809"/>
                  <a:pt x="10133" y="10496"/>
                  <a:pt x="10171" y="10402"/>
                </a:cubicBezTo>
                <a:cubicBezTo>
                  <a:pt x="10209" y="10308"/>
                  <a:pt x="10539" y="9916"/>
                  <a:pt x="10905" y="9531"/>
                </a:cubicBezTo>
                <a:cubicBezTo>
                  <a:pt x="11271" y="9147"/>
                  <a:pt x="11715" y="8656"/>
                  <a:pt x="11893" y="8442"/>
                </a:cubicBezTo>
                <a:cubicBezTo>
                  <a:pt x="12070" y="8228"/>
                  <a:pt x="12247" y="8054"/>
                  <a:pt x="12287" y="8054"/>
                </a:cubicBezTo>
                <a:cubicBezTo>
                  <a:pt x="12401" y="8054"/>
                  <a:pt x="12369" y="7625"/>
                  <a:pt x="12250" y="7564"/>
                </a:cubicBezTo>
                <a:cubicBezTo>
                  <a:pt x="11942" y="7408"/>
                  <a:pt x="11483" y="7641"/>
                  <a:pt x="10955" y="8222"/>
                </a:cubicBezTo>
                <a:cubicBezTo>
                  <a:pt x="10512" y="8710"/>
                  <a:pt x="10303" y="8718"/>
                  <a:pt x="10067" y="8258"/>
                </a:cubicBezTo>
                <a:cubicBezTo>
                  <a:pt x="9785" y="7710"/>
                  <a:pt x="9834" y="6955"/>
                  <a:pt x="10249" y="5425"/>
                </a:cubicBezTo>
                <a:cubicBezTo>
                  <a:pt x="10323" y="5151"/>
                  <a:pt x="10460" y="4646"/>
                  <a:pt x="10554" y="4302"/>
                </a:cubicBezTo>
                <a:cubicBezTo>
                  <a:pt x="10691" y="3804"/>
                  <a:pt x="10711" y="3632"/>
                  <a:pt x="10653" y="3463"/>
                </a:cubicBezTo>
                <a:cubicBezTo>
                  <a:pt x="10539" y="3130"/>
                  <a:pt x="10422" y="3208"/>
                  <a:pt x="10200" y="3771"/>
                </a:cubicBezTo>
                <a:cubicBezTo>
                  <a:pt x="10087" y="4057"/>
                  <a:pt x="9965" y="4271"/>
                  <a:pt x="9928" y="4247"/>
                </a:cubicBezTo>
                <a:cubicBezTo>
                  <a:pt x="9830" y="4182"/>
                  <a:pt x="9855" y="3996"/>
                  <a:pt x="10037" y="3449"/>
                </a:cubicBezTo>
                <a:cubicBezTo>
                  <a:pt x="10203" y="2951"/>
                  <a:pt x="10175" y="2693"/>
                  <a:pt x="9949" y="2634"/>
                </a:cubicBezTo>
                <a:cubicBezTo>
                  <a:pt x="9851" y="2608"/>
                  <a:pt x="9198" y="3905"/>
                  <a:pt x="8871" y="4770"/>
                </a:cubicBezTo>
                <a:cubicBezTo>
                  <a:pt x="8609" y="5463"/>
                  <a:pt x="8520" y="5071"/>
                  <a:pt x="8673" y="3893"/>
                </a:cubicBezTo>
                <a:cubicBezTo>
                  <a:pt x="8739" y="3384"/>
                  <a:pt x="8737" y="3237"/>
                  <a:pt x="8664" y="3121"/>
                </a:cubicBezTo>
                <a:cubicBezTo>
                  <a:pt x="8520" y="2891"/>
                  <a:pt x="8327" y="2944"/>
                  <a:pt x="8279" y="3226"/>
                </a:cubicBezTo>
                <a:cubicBezTo>
                  <a:pt x="8150" y="3987"/>
                  <a:pt x="8097" y="4150"/>
                  <a:pt x="7941" y="4286"/>
                </a:cubicBezTo>
                <a:cubicBezTo>
                  <a:pt x="7813" y="4396"/>
                  <a:pt x="7770" y="4513"/>
                  <a:pt x="7770" y="4745"/>
                </a:cubicBezTo>
                <a:cubicBezTo>
                  <a:pt x="7770" y="5161"/>
                  <a:pt x="7545" y="5352"/>
                  <a:pt x="7420" y="5042"/>
                </a:cubicBezTo>
                <a:cubicBezTo>
                  <a:pt x="7374" y="4929"/>
                  <a:pt x="7344" y="4837"/>
                  <a:pt x="7354" y="4837"/>
                </a:cubicBezTo>
                <a:cubicBezTo>
                  <a:pt x="7363" y="4837"/>
                  <a:pt x="7353" y="4734"/>
                  <a:pt x="7331" y="4610"/>
                </a:cubicBezTo>
                <a:cubicBezTo>
                  <a:pt x="7309" y="4485"/>
                  <a:pt x="7280" y="4300"/>
                  <a:pt x="7267" y="4201"/>
                </a:cubicBezTo>
                <a:cubicBezTo>
                  <a:pt x="7233" y="3937"/>
                  <a:pt x="7147" y="3679"/>
                  <a:pt x="7038" y="3511"/>
                </a:cubicBezTo>
                <a:cubicBezTo>
                  <a:pt x="6986" y="3430"/>
                  <a:pt x="6952" y="3325"/>
                  <a:pt x="6963" y="3277"/>
                </a:cubicBezTo>
                <a:cubicBezTo>
                  <a:pt x="6989" y="3165"/>
                  <a:pt x="6121" y="2073"/>
                  <a:pt x="6005" y="2073"/>
                </a:cubicBezTo>
                <a:cubicBezTo>
                  <a:pt x="5957" y="2073"/>
                  <a:pt x="5900" y="2010"/>
                  <a:pt x="5879" y="1935"/>
                </a:cubicBezTo>
                <a:cubicBezTo>
                  <a:pt x="5857" y="1860"/>
                  <a:pt x="5796" y="1799"/>
                  <a:pt x="5743" y="1799"/>
                </a:cubicBezTo>
                <a:cubicBezTo>
                  <a:pt x="5691" y="1799"/>
                  <a:pt x="5466" y="1716"/>
                  <a:pt x="5242" y="1613"/>
                </a:cubicBezTo>
                <a:cubicBezTo>
                  <a:pt x="4735" y="1381"/>
                  <a:pt x="4186" y="1401"/>
                  <a:pt x="3650" y="1673"/>
                </a:cubicBezTo>
                <a:cubicBezTo>
                  <a:pt x="3222" y="1891"/>
                  <a:pt x="2501" y="2486"/>
                  <a:pt x="2400" y="2702"/>
                </a:cubicBezTo>
                <a:cubicBezTo>
                  <a:pt x="2365" y="2778"/>
                  <a:pt x="2210" y="3024"/>
                  <a:pt x="2055" y="3249"/>
                </a:cubicBezTo>
                <a:cubicBezTo>
                  <a:pt x="1750" y="3692"/>
                  <a:pt x="1609" y="4047"/>
                  <a:pt x="1609" y="4368"/>
                </a:cubicBezTo>
                <a:cubicBezTo>
                  <a:pt x="1609" y="4481"/>
                  <a:pt x="1572" y="4622"/>
                  <a:pt x="1527" y="4681"/>
                </a:cubicBezTo>
                <a:cubicBezTo>
                  <a:pt x="1435" y="4803"/>
                  <a:pt x="1418" y="4938"/>
                  <a:pt x="1375" y="5873"/>
                </a:cubicBezTo>
                <a:cubicBezTo>
                  <a:pt x="1357" y="6244"/>
                  <a:pt x="1364" y="6590"/>
                  <a:pt x="1389" y="6643"/>
                </a:cubicBezTo>
                <a:cubicBezTo>
                  <a:pt x="1413" y="6696"/>
                  <a:pt x="1443" y="6818"/>
                  <a:pt x="1454" y="6914"/>
                </a:cubicBezTo>
                <a:cubicBezTo>
                  <a:pt x="1466" y="7010"/>
                  <a:pt x="1511" y="7145"/>
                  <a:pt x="1555" y="7215"/>
                </a:cubicBezTo>
                <a:cubicBezTo>
                  <a:pt x="1599" y="7286"/>
                  <a:pt x="1638" y="7423"/>
                  <a:pt x="1644" y="7519"/>
                </a:cubicBezTo>
                <a:cubicBezTo>
                  <a:pt x="1649" y="7614"/>
                  <a:pt x="1717" y="7784"/>
                  <a:pt x="1795" y="7895"/>
                </a:cubicBezTo>
                <a:cubicBezTo>
                  <a:pt x="1991" y="8178"/>
                  <a:pt x="2055" y="8627"/>
                  <a:pt x="1920" y="8775"/>
                </a:cubicBezTo>
                <a:cubicBezTo>
                  <a:pt x="1787" y="8921"/>
                  <a:pt x="1783" y="9344"/>
                  <a:pt x="1911" y="9671"/>
                </a:cubicBezTo>
                <a:cubicBezTo>
                  <a:pt x="2016" y="9942"/>
                  <a:pt x="2528" y="10599"/>
                  <a:pt x="2760" y="10763"/>
                </a:cubicBezTo>
                <a:cubicBezTo>
                  <a:pt x="2838" y="10819"/>
                  <a:pt x="2983" y="10874"/>
                  <a:pt x="3082" y="10885"/>
                </a:cubicBezTo>
                <a:cubicBezTo>
                  <a:pt x="3273" y="10906"/>
                  <a:pt x="3426" y="11161"/>
                  <a:pt x="3348" y="11328"/>
                </a:cubicBezTo>
                <a:cubicBezTo>
                  <a:pt x="3318" y="11392"/>
                  <a:pt x="3350" y="11407"/>
                  <a:pt x="3438" y="11370"/>
                </a:cubicBezTo>
                <a:cubicBezTo>
                  <a:pt x="3618" y="11294"/>
                  <a:pt x="3703" y="11452"/>
                  <a:pt x="3759" y="11967"/>
                </a:cubicBezTo>
                <a:cubicBezTo>
                  <a:pt x="3798" y="12317"/>
                  <a:pt x="3785" y="12406"/>
                  <a:pt x="3686" y="12479"/>
                </a:cubicBezTo>
                <a:cubicBezTo>
                  <a:pt x="3588" y="12553"/>
                  <a:pt x="3557" y="12757"/>
                  <a:pt x="3516" y="13642"/>
                </a:cubicBezTo>
                <a:cubicBezTo>
                  <a:pt x="3489" y="14233"/>
                  <a:pt x="3465" y="14723"/>
                  <a:pt x="3463" y="14731"/>
                </a:cubicBezTo>
                <a:cubicBezTo>
                  <a:pt x="3460" y="14740"/>
                  <a:pt x="3351" y="14832"/>
                  <a:pt x="3221" y="14938"/>
                </a:cubicBezTo>
                <a:cubicBezTo>
                  <a:pt x="3091" y="15045"/>
                  <a:pt x="2976" y="15220"/>
                  <a:pt x="2964" y="15331"/>
                </a:cubicBezTo>
                <a:cubicBezTo>
                  <a:pt x="2942" y="15542"/>
                  <a:pt x="2369" y="16023"/>
                  <a:pt x="2137" y="16027"/>
                </a:cubicBezTo>
                <a:cubicBezTo>
                  <a:pt x="2069" y="16028"/>
                  <a:pt x="1894" y="16111"/>
                  <a:pt x="1746" y="16211"/>
                </a:cubicBezTo>
                <a:cubicBezTo>
                  <a:pt x="1598" y="16311"/>
                  <a:pt x="1416" y="16392"/>
                  <a:pt x="1342" y="16392"/>
                </a:cubicBezTo>
                <a:cubicBezTo>
                  <a:pt x="1265" y="16392"/>
                  <a:pt x="999" y="16674"/>
                  <a:pt x="722" y="17047"/>
                </a:cubicBezTo>
                <a:cubicBezTo>
                  <a:pt x="70" y="17926"/>
                  <a:pt x="13" y="18167"/>
                  <a:pt x="5" y="20087"/>
                </a:cubicBezTo>
                <a:lnTo>
                  <a:pt x="0" y="21560"/>
                </a:lnTo>
                <a:lnTo>
                  <a:pt x="21600" y="21560"/>
                </a:lnTo>
                <a:lnTo>
                  <a:pt x="21600" y="14800"/>
                </a:lnTo>
                <a:cubicBezTo>
                  <a:pt x="21600" y="10174"/>
                  <a:pt x="21579" y="8060"/>
                  <a:pt x="21531" y="8100"/>
                </a:cubicBezTo>
                <a:cubicBezTo>
                  <a:pt x="21492" y="8132"/>
                  <a:pt x="21344" y="8067"/>
                  <a:pt x="21204" y="7955"/>
                </a:cubicBezTo>
                <a:cubicBezTo>
                  <a:pt x="21064" y="7843"/>
                  <a:pt x="20843" y="7748"/>
                  <a:pt x="20711" y="7744"/>
                </a:cubicBezTo>
                <a:cubicBezTo>
                  <a:pt x="20517" y="7737"/>
                  <a:pt x="20447" y="7680"/>
                  <a:pt x="20335" y="7431"/>
                </a:cubicBezTo>
                <a:cubicBezTo>
                  <a:pt x="20259" y="7263"/>
                  <a:pt x="20009" y="6854"/>
                  <a:pt x="19779" y="6521"/>
                </a:cubicBezTo>
                <a:cubicBezTo>
                  <a:pt x="19452" y="6047"/>
                  <a:pt x="19353" y="5834"/>
                  <a:pt x="19316" y="5529"/>
                </a:cubicBezTo>
                <a:cubicBezTo>
                  <a:pt x="19260" y="5063"/>
                  <a:pt x="18885" y="3989"/>
                  <a:pt x="18592" y="3454"/>
                </a:cubicBezTo>
                <a:cubicBezTo>
                  <a:pt x="18456" y="3206"/>
                  <a:pt x="18309" y="2721"/>
                  <a:pt x="18177" y="2094"/>
                </a:cubicBezTo>
                <a:cubicBezTo>
                  <a:pt x="17834" y="464"/>
                  <a:pt x="17812" y="398"/>
                  <a:pt x="17606" y="366"/>
                </a:cubicBezTo>
                <a:cubicBezTo>
                  <a:pt x="17446" y="340"/>
                  <a:pt x="17424" y="368"/>
                  <a:pt x="17424" y="595"/>
                </a:cubicBezTo>
                <a:cubicBezTo>
                  <a:pt x="17424" y="738"/>
                  <a:pt x="17470" y="1090"/>
                  <a:pt x="17526" y="1377"/>
                </a:cubicBezTo>
                <a:cubicBezTo>
                  <a:pt x="17645" y="1977"/>
                  <a:pt x="17658" y="2309"/>
                  <a:pt x="17565" y="2385"/>
                </a:cubicBezTo>
                <a:cubicBezTo>
                  <a:pt x="17473" y="2460"/>
                  <a:pt x="17394" y="2235"/>
                  <a:pt x="17195" y="1326"/>
                </a:cubicBezTo>
                <a:cubicBezTo>
                  <a:pt x="16969" y="293"/>
                  <a:pt x="16872" y="39"/>
                  <a:pt x="16692" y="5"/>
                </a:cubicBezTo>
                <a:close/>
              </a:path>
            </a:pathLst>
          </a:custGeom>
          <a:ln w="12700">
            <a:miter lim="400000"/>
          </a:ln>
        </p:spPr>
      </p:pic>
      <p:sp>
        <p:nvSpPr>
          <p:cNvPr id="1053" name="Shape 1053"/>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1054" name="Screenshot 2016-11-04 09.39.05.png"/>
          <p:cNvPicPr>
            <a:picLocks noChangeAspect="1"/>
          </p:cNvPicPr>
          <p:nvPr/>
        </p:nvPicPr>
        <p:blipFill>
          <a:blip r:embed="rId2">
            <a:extLst/>
          </a:blip>
          <a:srcRect l="4051" t="5959" r="84576" b="75951"/>
          <a:stretch>
            <a:fillRect/>
          </a:stretch>
        </p:blipFill>
        <p:spPr>
          <a:xfrm>
            <a:off x="-147561" y="668689"/>
            <a:ext cx="2378258" cy="2132633"/>
          </a:xfrm>
          <a:prstGeom prst="rect">
            <a:avLst/>
          </a:prstGeom>
          <a:ln w="12700">
            <a:miter lim="400000"/>
          </a:ln>
        </p:spPr>
      </p:pic>
      <p:pic>
        <p:nvPicPr>
          <p:cNvPr id="1055" name="Screenshot 2016-11-04 09.39.05.png"/>
          <p:cNvPicPr>
            <a:picLocks noChangeAspect="1"/>
          </p:cNvPicPr>
          <p:nvPr/>
        </p:nvPicPr>
        <p:blipFill>
          <a:blip r:embed="rId2">
            <a:extLst/>
          </a:blip>
          <a:srcRect l="53666" t="57797" r="36940" b="27628"/>
          <a:stretch>
            <a:fillRect/>
          </a:stretch>
        </p:blipFill>
        <p:spPr>
          <a:xfrm>
            <a:off x="19575511" y="8985314"/>
            <a:ext cx="2285203" cy="1999060"/>
          </a:xfrm>
          <a:prstGeom prst="rect">
            <a:avLst/>
          </a:prstGeom>
          <a:ln w="12700">
            <a:miter lim="400000"/>
          </a:ln>
        </p:spPr>
      </p:pic>
      <p:sp>
        <p:nvSpPr>
          <p:cNvPr id="1056" name="Shape 1056"/>
          <p:cNvSpPr/>
          <p:nvPr/>
        </p:nvSpPr>
        <p:spPr>
          <a:xfrm>
            <a:off x="7174827" y="10296819"/>
            <a:ext cx="4897923"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058" name="justdosomething.png"/>
          <p:cNvPicPr>
            <a:picLocks noChangeAspect="1"/>
          </p:cNvPicPr>
          <p:nvPr/>
        </p:nvPicPr>
        <p:blipFill>
          <a:blip r:embed="rId2">
            <a:extLst/>
          </a:blip>
          <a:stretch>
            <a:fillRect/>
          </a:stretch>
        </p:blipFill>
        <p:spPr>
          <a:xfrm>
            <a:off x="19687748" y="11664732"/>
            <a:ext cx="1398245" cy="1964532"/>
          </a:xfrm>
          <a:prstGeom prst="rect">
            <a:avLst/>
          </a:prstGeom>
          <a:ln w="12700">
            <a:miter lim="400000"/>
          </a:ln>
        </p:spPr>
      </p:pic>
      <p:sp>
        <p:nvSpPr>
          <p:cNvPr id="1059" name="Shape 1059"/>
          <p:cNvSpPr/>
          <p:nvPr/>
        </p:nvSpPr>
        <p:spPr>
          <a:xfrm>
            <a:off x="17994108" y="11769328"/>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74</a:t>
            </a:r>
          </a:p>
        </p:txBody>
      </p:sp>
      <p:sp>
        <p:nvSpPr>
          <p:cNvPr id="1060" name="Shape 1060"/>
          <p:cNvSpPr/>
          <p:nvPr/>
        </p:nvSpPr>
        <p:spPr>
          <a:xfrm>
            <a:off x="3396207" y="1831581"/>
            <a:ext cx="14397046" cy="6429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7000">
                <a:latin typeface="Arial Black"/>
                <a:ea typeface="Arial Black"/>
                <a:cs typeface="Arial Black"/>
                <a:sym typeface="Arial Black"/>
              </a:defRPr>
            </a:lvl1pPr>
          </a:lstStyle>
          <a:p>
            <a:pPr/>
            <a:r>
              <a:t>Deus pode usar meios extraordinários, mas são, por definição, fora do ordinário e não devem esperar.</a:t>
            </a:r>
          </a:p>
        </p:txBody>
      </p:sp>
      <p:pic>
        <p:nvPicPr>
          <p:cNvPr id="1061" name="The-Glory-of-Plodding-Kevin-de-Young-ARP-Church-Anthony-R-Tony-Locke.tiff"/>
          <p:cNvPicPr>
            <a:picLocks noChangeAspect="1"/>
          </p:cNvPicPr>
          <p:nvPr/>
        </p:nvPicPr>
        <p:blipFill>
          <a:blip r:embed="rId3">
            <a:extLst/>
          </a:blip>
          <a:srcRect l="8550" t="6352" r="0" b="3"/>
          <a:stretch>
            <a:fillRect/>
          </a:stretch>
        </p:blipFill>
        <p:spPr>
          <a:xfrm>
            <a:off x="688276" y="8701334"/>
            <a:ext cx="6443267" cy="4857623"/>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6611" y="2"/>
                </a:moveTo>
                <a:cubicBezTo>
                  <a:pt x="16440" y="34"/>
                  <a:pt x="16401" y="308"/>
                  <a:pt x="16507" y="767"/>
                </a:cubicBezTo>
                <a:cubicBezTo>
                  <a:pt x="16705" y="1625"/>
                  <a:pt x="16825" y="2543"/>
                  <a:pt x="16752" y="2641"/>
                </a:cubicBezTo>
                <a:cubicBezTo>
                  <a:pt x="16671" y="2748"/>
                  <a:pt x="16467" y="2247"/>
                  <a:pt x="16126" y="1105"/>
                </a:cubicBezTo>
                <a:cubicBezTo>
                  <a:pt x="16005" y="697"/>
                  <a:pt x="15869" y="345"/>
                  <a:pt x="15826" y="324"/>
                </a:cubicBezTo>
                <a:cubicBezTo>
                  <a:pt x="15671" y="246"/>
                  <a:pt x="15439" y="432"/>
                  <a:pt x="15439" y="634"/>
                </a:cubicBezTo>
                <a:cubicBezTo>
                  <a:pt x="15439" y="948"/>
                  <a:pt x="15883" y="2687"/>
                  <a:pt x="16162" y="3466"/>
                </a:cubicBezTo>
                <a:cubicBezTo>
                  <a:pt x="16353" y="3999"/>
                  <a:pt x="16397" y="4200"/>
                  <a:pt x="16338" y="4278"/>
                </a:cubicBezTo>
                <a:cubicBezTo>
                  <a:pt x="16226" y="4427"/>
                  <a:pt x="15690" y="3711"/>
                  <a:pt x="15427" y="3059"/>
                </a:cubicBezTo>
                <a:cubicBezTo>
                  <a:pt x="15213" y="2529"/>
                  <a:pt x="15104" y="2407"/>
                  <a:pt x="14925" y="2498"/>
                </a:cubicBezTo>
                <a:cubicBezTo>
                  <a:pt x="14603" y="2662"/>
                  <a:pt x="14996" y="3910"/>
                  <a:pt x="15710" y="4991"/>
                </a:cubicBezTo>
                <a:cubicBezTo>
                  <a:pt x="16470" y="6142"/>
                  <a:pt x="17055" y="7173"/>
                  <a:pt x="17107" y="7456"/>
                </a:cubicBezTo>
                <a:cubicBezTo>
                  <a:pt x="17132" y="7594"/>
                  <a:pt x="17188" y="7705"/>
                  <a:pt x="17232" y="7705"/>
                </a:cubicBezTo>
                <a:cubicBezTo>
                  <a:pt x="17376" y="7705"/>
                  <a:pt x="17630" y="8095"/>
                  <a:pt x="17630" y="8316"/>
                </a:cubicBezTo>
                <a:cubicBezTo>
                  <a:pt x="17630" y="8697"/>
                  <a:pt x="17807" y="9006"/>
                  <a:pt x="18479" y="9791"/>
                </a:cubicBezTo>
                <a:cubicBezTo>
                  <a:pt x="18972" y="10368"/>
                  <a:pt x="19137" y="10617"/>
                  <a:pt x="19141" y="10790"/>
                </a:cubicBezTo>
                <a:cubicBezTo>
                  <a:pt x="19148" y="11064"/>
                  <a:pt x="19247" y="11419"/>
                  <a:pt x="19475" y="11974"/>
                </a:cubicBezTo>
                <a:cubicBezTo>
                  <a:pt x="19642" y="12378"/>
                  <a:pt x="19833" y="13318"/>
                  <a:pt x="19775" y="13449"/>
                </a:cubicBezTo>
                <a:cubicBezTo>
                  <a:pt x="19758" y="13486"/>
                  <a:pt x="19399" y="13518"/>
                  <a:pt x="18978" y="13518"/>
                </a:cubicBezTo>
                <a:lnTo>
                  <a:pt x="18211" y="13518"/>
                </a:lnTo>
                <a:lnTo>
                  <a:pt x="17637" y="12974"/>
                </a:lnTo>
                <a:cubicBezTo>
                  <a:pt x="17321" y="12676"/>
                  <a:pt x="16955" y="12404"/>
                  <a:pt x="16822" y="12371"/>
                </a:cubicBezTo>
                <a:cubicBezTo>
                  <a:pt x="16690" y="12338"/>
                  <a:pt x="16270" y="12341"/>
                  <a:pt x="15890" y="12378"/>
                </a:cubicBezTo>
                <a:cubicBezTo>
                  <a:pt x="15244" y="12440"/>
                  <a:pt x="14637" y="12445"/>
                  <a:pt x="13384" y="12399"/>
                </a:cubicBezTo>
                <a:cubicBezTo>
                  <a:pt x="13097" y="12388"/>
                  <a:pt x="12810" y="12426"/>
                  <a:pt x="12734" y="12484"/>
                </a:cubicBezTo>
                <a:cubicBezTo>
                  <a:pt x="12659" y="12541"/>
                  <a:pt x="12489" y="12591"/>
                  <a:pt x="12357" y="12595"/>
                </a:cubicBezTo>
                <a:cubicBezTo>
                  <a:pt x="11908" y="12609"/>
                  <a:pt x="11118" y="12791"/>
                  <a:pt x="10923" y="12925"/>
                </a:cubicBezTo>
                <a:cubicBezTo>
                  <a:pt x="10760" y="13037"/>
                  <a:pt x="10716" y="13038"/>
                  <a:pt x="10652" y="12935"/>
                </a:cubicBezTo>
                <a:cubicBezTo>
                  <a:pt x="10609" y="12868"/>
                  <a:pt x="10491" y="12789"/>
                  <a:pt x="10388" y="12761"/>
                </a:cubicBezTo>
                <a:cubicBezTo>
                  <a:pt x="10147" y="12694"/>
                  <a:pt x="8985" y="11867"/>
                  <a:pt x="8955" y="11741"/>
                </a:cubicBezTo>
                <a:cubicBezTo>
                  <a:pt x="8943" y="11688"/>
                  <a:pt x="9195" y="11408"/>
                  <a:pt x="9517" y="11118"/>
                </a:cubicBezTo>
                <a:cubicBezTo>
                  <a:pt x="9838" y="10828"/>
                  <a:pt x="10132" y="10515"/>
                  <a:pt x="10170" y="10421"/>
                </a:cubicBezTo>
                <a:cubicBezTo>
                  <a:pt x="10208" y="10327"/>
                  <a:pt x="10539" y="9935"/>
                  <a:pt x="10904" y="9549"/>
                </a:cubicBezTo>
                <a:cubicBezTo>
                  <a:pt x="11270" y="9164"/>
                  <a:pt x="11716" y="8673"/>
                  <a:pt x="11893" y="8459"/>
                </a:cubicBezTo>
                <a:cubicBezTo>
                  <a:pt x="12070" y="8244"/>
                  <a:pt x="12248" y="8069"/>
                  <a:pt x="12287" y="8069"/>
                </a:cubicBezTo>
                <a:cubicBezTo>
                  <a:pt x="12401" y="8069"/>
                  <a:pt x="12369" y="7640"/>
                  <a:pt x="12250" y="7580"/>
                </a:cubicBezTo>
                <a:cubicBezTo>
                  <a:pt x="11942" y="7423"/>
                  <a:pt x="11483" y="7656"/>
                  <a:pt x="10955" y="8238"/>
                </a:cubicBezTo>
                <a:cubicBezTo>
                  <a:pt x="10512" y="8727"/>
                  <a:pt x="10302" y="8736"/>
                  <a:pt x="10066" y="8275"/>
                </a:cubicBezTo>
                <a:cubicBezTo>
                  <a:pt x="9785" y="7726"/>
                  <a:pt x="9834" y="6969"/>
                  <a:pt x="10249" y="5436"/>
                </a:cubicBezTo>
                <a:cubicBezTo>
                  <a:pt x="10323" y="5161"/>
                  <a:pt x="10460" y="4653"/>
                  <a:pt x="10555" y="4308"/>
                </a:cubicBezTo>
                <a:cubicBezTo>
                  <a:pt x="10691" y="3809"/>
                  <a:pt x="10711" y="3637"/>
                  <a:pt x="10653" y="3468"/>
                </a:cubicBezTo>
                <a:cubicBezTo>
                  <a:pt x="10538" y="3135"/>
                  <a:pt x="10422" y="3215"/>
                  <a:pt x="10201" y="3779"/>
                </a:cubicBezTo>
                <a:cubicBezTo>
                  <a:pt x="10088" y="4066"/>
                  <a:pt x="9964" y="4280"/>
                  <a:pt x="9927" y="4255"/>
                </a:cubicBezTo>
                <a:cubicBezTo>
                  <a:pt x="9829" y="4190"/>
                  <a:pt x="9855" y="4003"/>
                  <a:pt x="10037" y="3456"/>
                </a:cubicBezTo>
                <a:cubicBezTo>
                  <a:pt x="10203" y="2956"/>
                  <a:pt x="10175" y="2698"/>
                  <a:pt x="9949" y="2639"/>
                </a:cubicBezTo>
                <a:cubicBezTo>
                  <a:pt x="9852" y="2613"/>
                  <a:pt x="9197" y="3914"/>
                  <a:pt x="8870" y="4781"/>
                </a:cubicBezTo>
                <a:cubicBezTo>
                  <a:pt x="8609" y="5475"/>
                  <a:pt x="8521" y="5081"/>
                  <a:pt x="8673" y="3901"/>
                </a:cubicBezTo>
                <a:cubicBezTo>
                  <a:pt x="8739" y="3391"/>
                  <a:pt x="8738" y="3244"/>
                  <a:pt x="8665" y="3128"/>
                </a:cubicBezTo>
                <a:cubicBezTo>
                  <a:pt x="8521" y="2897"/>
                  <a:pt x="8326" y="2950"/>
                  <a:pt x="8278" y="3234"/>
                </a:cubicBezTo>
                <a:cubicBezTo>
                  <a:pt x="8149" y="3996"/>
                  <a:pt x="8098" y="4156"/>
                  <a:pt x="7942" y="4292"/>
                </a:cubicBezTo>
                <a:cubicBezTo>
                  <a:pt x="7814" y="4403"/>
                  <a:pt x="7771" y="4520"/>
                  <a:pt x="7771" y="4753"/>
                </a:cubicBezTo>
                <a:cubicBezTo>
                  <a:pt x="7771" y="5170"/>
                  <a:pt x="7545" y="5362"/>
                  <a:pt x="7420" y="5051"/>
                </a:cubicBezTo>
                <a:cubicBezTo>
                  <a:pt x="7374" y="4938"/>
                  <a:pt x="7344" y="4845"/>
                  <a:pt x="7353" y="4845"/>
                </a:cubicBezTo>
                <a:cubicBezTo>
                  <a:pt x="7363" y="4845"/>
                  <a:pt x="7353" y="4744"/>
                  <a:pt x="7331" y="4619"/>
                </a:cubicBezTo>
                <a:cubicBezTo>
                  <a:pt x="7309" y="4494"/>
                  <a:pt x="7280" y="4309"/>
                  <a:pt x="7267" y="4209"/>
                </a:cubicBezTo>
                <a:cubicBezTo>
                  <a:pt x="7233" y="3945"/>
                  <a:pt x="7147" y="3686"/>
                  <a:pt x="7038" y="3518"/>
                </a:cubicBezTo>
                <a:cubicBezTo>
                  <a:pt x="6986" y="3436"/>
                  <a:pt x="6953" y="3331"/>
                  <a:pt x="6964" y="3283"/>
                </a:cubicBezTo>
                <a:cubicBezTo>
                  <a:pt x="6989" y="3170"/>
                  <a:pt x="6121" y="2076"/>
                  <a:pt x="6006" y="2076"/>
                </a:cubicBezTo>
                <a:cubicBezTo>
                  <a:pt x="5957" y="2076"/>
                  <a:pt x="5900" y="2015"/>
                  <a:pt x="5878" y="1940"/>
                </a:cubicBezTo>
                <a:cubicBezTo>
                  <a:pt x="5856" y="1865"/>
                  <a:pt x="5796" y="1804"/>
                  <a:pt x="5744" y="1804"/>
                </a:cubicBezTo>
                <a:cubicBezTo>
                  <a:pt x="5691" y="1804"/>
                  <a:pt x="5465" y="1718"/>
                  <a:pt x="5241" y="1615"/>
                </a:cubicBezTo>
                <a:cubicBezTo>
                  <a:pt x="4734" y="1383"/>
                  <a:pt x="4187" y="1404"/>
                  <a:pt x="3651" y="1677"/>
                </a:cubicBezTo>
                <a:cubicBezTo>
                  <a:pt x="3223" y="1895"/>
                  <a:pt x="2500" y="2490"/>
                  <a:pt x="2400" y="2708"/>
                </a:cubicBezTo>
                <a:cubicBezTo>
                  <a:pt x="2365" y="2784"/>
                  <a:pt x="2210" y="3029"/>
                  <a:pt x="2056" y="3255"/>
                </a:cubicBezTo>
                <a:cubicBezTo>
                  <a:pt x="1751" y="3698"/>
                  <a:pt x="1609" y="4055"/>
                  <a:pt x="1609" y="4377"/>
                </a:cubicBezTo>
                <a:cubicBezTo>
                  <a:pt x="1609" y="4490"/>
                  <a:pt x="1572" y="4630"/>
                  <a:pt x="1527" y="4689"/>
                </a:cubicBezTo>
                <a:cubicBezTo>
                  <a:pt x="1435" y="4812"/>
                  <a:pt x="1418" y="4947"/>
                  <a:pt x="1374" y="5884"/>
                </a:cubicBezTo>
                <a:cubicBezTo>
                  <a:pt x="1357" y="6256"/>
                  <a:pt x="1364" y="6604"/>
                  <a:pt x="1389" y="6657"/>
                </a:cubicBezTo>
                <a:cubicBezTo>
                  <a:pt x="1414" y="6710"/>
                  <a:pt x="1443" y="6831"/>
                  <a:pt x="1454" y="6927"/>
                </a:cubicBezTo>
                <a:cubicBezTo>
                  <a:pt x="1465" y="7023"/>
                  <a:pt x="1511" y="7158"/>
                  <a:pt x="1555" y="7229"/>
                </a:cubicBezTo>
                <a:cubicBezTo>
                  <a:pt x="1599" y="7299"/>
                  <a:pt x="1639" y="7436"/>
                  <a:pt x="1644" y="7532"/>
                </a:cubicBezTo>
                <a:cubicBezTo>
                  <a:pt x="1650" y="7628"/>
                  <a:pt x="1719" y="7800"/>
                  <a:pt x="1796" y="7912"/>
                </a:cubicBezTo>
                <a:cubicBezTo>
                  <a:pt x="1992" y="8195"/>
                  <a:pt x="2055" y="8643"/>
                  <a:pt x="1920" y="8792"/>
                </a:cubicBezTo>
                <a:cubicBezTo>
                  <a:pt x="1788" y="8938"/>
                  <a:pt x="1784" y="9362"/>
                  <a:pt x="1912" y="9690"/>
                </a:cubicBezTo>
                <a:cubicBezTo>
                  <a:pt x="2017" y="9961"/>
                  <a:pt x="2528" y="10618"/>
                  <a:pt x="2759" y="10783"/>
                </a:cubicBezTo>
                <a:cubicBezTo>
                  <a:pt x="2838" y="10838"/>
                  <a:pt x="2983" y="10893"/>
                  <a:pt x="3083" y="10904"/>
                </a:cubicBezTo>
                <a:cubicBezTo>
                  <a:pt x="3273" y="10925"/>
                  <a:pt x="3427" y="11182"/>
                  <a:pt x="3349" y="11349"/>
                </a:cubicBezTo>
                <a:cubicBezTo>
                  <a:pt x="3319" y="11413"/>
                  <a:pt x="3351" y="11429"/>
                  <a:pt x="3439" y="11391"/>
                </a:cubicBezTo>
                <a:cubicBezTo>
                  <a:pt x="3619" y="11316"/>
                  <a:pt x="3704" y="11474"/>
                  <a:pt x="3760" y="11990"/>
                </a:cubicBezTo>
                <a:cubicBezTo>
                  <a:pt x="3798" y="12340"/>
                  <a:pt x="3786" y="12430"/>
                  <a:pt x="3687" y="12503"/>
                </a:cubicBezTo>
                <a:cubicBezTo>
                  <a:pt x="3588" y="12576"/>
                  <a:pt x="3559" y="12781"/>
                  <a:pt x="3518" y="13668"/>
                </a:cubicBezTo>
                <a:cubicBezTo>
                  <a:pt x="3490" y="14259"/>
                  <a:pt x="3466" y="14750"/>
                  <a:pt x="3463" y="14758"/>
                </a:cubicBezTo>
                <a:cubicBezTo>
                  <a:pt x="3460" y="14767"/>
                  <a:pt x="3352" y="14860"/>
                  <a:pt x="3222" y="14967"/>
                </a:cubicBezTo>
                <a:cubicBezTo>
                  <a:pt x="3092" y="15073"/>
                  <a:pt x="2978" y="15249"/>
                  <a:pt x="2966" y="15360"/>
                </a:cubicBezTo>
                <a:cubicBezTo>
                  <a:pt x="2943" y="15571"/>
                  <a:pt x="2370" y="16053"/>
                  <a:pt x="2137" y="16057"/>
                </a:cubicBezTo>
                <a:cubicBezTo>
                  <a:pt x="2069" y="16058"/>
                  <a:pt x="1893" y="16141"/>
                  <a:pt x="1746" y="16241"/>
                </a:cubicBezTo>
                <a:cubicBezTo>
                  <a:pt x="1598" y="16340"/>
                  <a:pt x="1416" y="16422"/>
                  <a:pt x="1342" y="16422"/>
                </a:cubicBezTo>
                <a:cubicBezTo>
                  <a:pt x="1266" y="16422"/>
                  <a:pt x="999" y="16707"/>
                  <a:pt x="722" y="17081"/>
                </a:cubicBezTo>
                <a:cubicBezTo>
                  <a:pt x="71" y="17961"/>
                  <a:pt x="14" y="18199"/>
                  <a:pt x="7" y="20123"/>
                </a:cubicBezTo>
                <a:lnTo>
                  <a:pt x="0" y="21598"/>
                </a:lnTo>
                <a:lnTo>
                  <a:pt x="21600" y="21598"/>
                </a:lnTo>
                <a:lnTo>
                  <a:pt x="21600" y="14829"/>
                </a:lnTo>
                <a:cubicBezTo>
                  <a:pt x="21600" y="10195"/>
                  <a:pt x="21578" y="8077"/>
                  <a:pt x="21529" y="8116"/>
                </a:cubicBezTo>
                <a:cubicBezTo>
                  <a:pt x="21491" y="8148"/>
                  <a:pt x="21345" y="8082"/>
                  <a:pt x="21205" y="7970"/>
                </a:cubicBezTo>
                <a:cubicBezTo>
                  <a:pt x="21065" y="7858"/>
                  <a:pt x="20842" y="7762"/>
                  <a:pt x="20711" y="7758"/>
                </a:cubicBezTo>
                <a:cubicBezTo>
                  <a:pt x="20517" y="7751"/>
                  <a:pt x="20447" y="7693"/>
                  <a:pt x="20335" y="7444"/>
                </a:cubicBezTo>
                <a:cubicBezTo>
                  <a:pt x="20259" y="7276"/>
                  <a:pt x="20009" y="6866"/>
                  <a:pt x="19780" y="6533"/>
                </a:cubicBezTo>
                <a:cubicBezTo>
                  <a:pt x="19453" y="6058"/>
                  <a:pt x="19352" y="5844"/>
                  <a:pt x="19316" y="5538"/>
                </a:cubicBezTo>
                <a:cubicBezTo>
                  <a:pt x="19259" y="5072"/>
                  <a:pt x="18885" y="3998"/>
                  <a:pt x="18592" y="3461"/>
                </a:cubicBezTo>
                <a:cubicBezTo>
                  <a:pt x="18456" y="3213"/>
                  <a:pt x="18309" y="2727"/>
                  <a:pt x="18177" y="2099"/>
                </a:cubicBezTo>
                <a:cubicBezTo>
                  <a:pt x="17834" y="467"/>
                  <a:pt x="17811" y="400"/>
                  <a:pt x="17606" y="368"/>
                </a:cubicBezTo>
                <a:cubicBezTo>
                  <a:pt x="17446" y="343"/>
                  <a:pt x="17424" y="370"/>
                  <a:pt x="17424" y="597"/>
                </a:cubicBezTo>
                <a:cubicBezTo>
                  <a:pt x="17424" y="740"/>
                  <a:pt x="17470" y="1093"/>
                  <a:pt x="17526" y="1381"/>
                </a:cubicBezTo>
                <a:cubicBezTo>
                  <a:pt x="17644" y="1982"/>
                  <a:pt x="17658" y="2314"/>
                  <a:pt x="17565" y="2390"/>
                </a:cubicBezTo>
                <a:cubicBezTo>
                  <a:pt x="17474" y="2465"/>
                  <a:pt x="17394" y="2238"/>
                  <a:pt x="17195" y="1328"/>
                </a:cubicBezTo>
                <a:cubicBezTo>
                  <a:pt x="16969" y="293"/>
                  <a:pt x="16872" y="38"/>
                  <a:pt x="16692" y="4"/>
                </a:cubicBezTo>
                <a:cubicBezTo>
                  <a:pt x="16662" y="-1"/>
                  <a:pt x="16635" y="-2"/>
                  <a:pt x="16611" y="2"/>
                </a:cubicBezTo>
                <a:close/>
              </a:path>
            </a:pathLst>
          </a:custGeom>
          <a:ln w="12700">
            <a:miter lim="400000"/>
          </a:ln>
        </p:spPr>
      </p:pic>
      <p:pic>
        <p:nvPicPr>
          <p:cNvPr id="1062"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1063" name="Shape 1063"/>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1064"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1065" name="Screenshot 2016-11-04 09.39.05.png"/>
          <p:cNvPicPr>
            <a:picLocks noChangeAspect="1"/>
          </p:cNvPicPr>
          <p:nvPr/>
        </p:nvPicPr>
        <p:blipFill>
          <a:blip r:embed="rId4">
            <a:extLst/>
          </a:blip>
          <a:srcRect l="53666" t="57797" r="36940" b="27628"/>
          <a:stretch>
            <a:fillRect/>
          </a:stretch>
        </p:blipFill>
        <p:spPr>
          <a:xfrm>
            <a:off x="19575511" y="8985314"/>
            <a:ext cx="2285203" cy="1999060"/>
          </a:xfrm>
          <a:prstGeom prst="rect">
            <a:avLst/>
          </a:prstGeom>
          <a:ln w="12700">
            <a:miter lim="400000"/>
          </a:ln>
        </p:spPr>
      </p:pic>
      <p:sp>
        <p:nvSpPr>
          <p:cNvPr id="1066" name="Shape 1066"/>
          <p:cNvSpPr/>
          <p:nvPr/>
        </p:nvSpPr>
        <p:spPr>
          <a:xfrm>
            <a:off x="7174827" y="10296819"/>
            <a:ext cx="4897923"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068" name="Shape 1068"/>
          <p:cNvSpPr/>
          <p:nvPr/>
        </p:nvSpPr>
        <p:spPr>
          <a:xfrm>
            <a:off x="3484482" y="408185"/>
            <a:ext cx="17400334" cy="11303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6600">
                <a:solidFill>
                  <a:srgbClr val="FFFFFF"/>
                </a:solidFill>
                <a:latin typeface="+mj-lt"/>
                <a:ea typeface="+mj-ea"/>
                <a:cs typeface="+mj-cs"/>
                <a:sym typeface="Gill Sans"/>
              </a:defRPr>
            </a:lvl1pPr>
          </a:lstStyle>
          <a:p>
            <a:pPr/>
            <a:r>
              <a:t>Então, quais são as ferramentas de troca?</a:t>
            </a:r>
          </a:p>
        </p:txBody>
      </p:sp>
      <p:pic>
        <p:nvPicPr>
          <p:cNvPr id="1069" name="Tools+of+the+Trade+1.png"/>
          <p:cNvPicPr>
            <a:picLocks noChangeAspect="1"/>
          </p:cNvPicPr>
          <p:nvPr/>
        </p:nvPicPr>
        <p:blipFill>
          <a:blip r:embed="rId2">
            <a:extLst/>
          </a:blip>
          <a:stretch>
            <a:fillRect/>
          </a:stretch>
        </p:blipFill>
        <p:spPr>
          <a:xfrm>
            <a:off x="7542935" y="2063258"/>
            <a:ext cx="9298130" cy="9125141"/>
          </a:xfrm>
          <a:prstGeom prst="rect">
            <a:avLst/>
          </a:prstGeom>
          <a:ln w="12700">
            <a:miter lim="400000"/>
          </a:ln>
        </p:spPr>
      </p:pic>
      <p:sp>
        <p:nvSpPr>
          <p:cNvPr id="1070" name="Shape 1070"/>
          <p:cNvSpPr/>
          <p:nvPr/>
        </p:nvSpPr>
        <p:spPr>
          <a:xfrm>
            <a:off x="8601775" y="12168981"/>
            <a:ext cx="7165381"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000">
                <a:solidFill>
                  <a:srgbClr val="FFFFFF"/>
                </a:solidFill>
                <a:latin typeface="+mj-lt"/>
                <a:ea typeface="+mj-ea"/>
                <a:cs typeface="+mj-cs"/>
                <a:sym typeface="Gill Sans"/>
              </a:defRPr>
            </a:lvl1pPr>
          </a:lstStyle>
          <a:p>
            <a:pPr/>
            <a:r>
              <a:t>(E como podemos usá-las?)</a:t>
            </a:r>
          </a:p>
        </p:txBody>
      </p:sp>
      <p:pic>
        <p:nvPicPr>
          <p:cNvPr id="1071"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073" name="Shape 1073"/>
          <p:cNvSpPr/>
          <p:nvPr/>
        </p:nvSpPr>
        <p:spPr>
          <a:xfrm>
            <a:off x="6349472" y="428625"/>
            <a:ext cx="11670353"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Ferramenta #1:  ABRIR PORTAS</a:t>
            </a:r>
          </a:p>
        </p:txBody>
      </p:sp>
      <p:pic>
        <p:nvPicPr>
          <p:cNvPr id="1074" name="open-doors.png"/>
          <p:cNvPicPr>
            <a:picLocks noChangeAspect="1"/>
          </p:cNvPicPr>
          <p:nvPr/>
        </p:nvPicPr>
        <p:blipFill>
          <a:blip r:embed="rId2">
            <a:extLst/>
          </a:blip>
          <a:stretch>
            <a:fillRect/>
          </a:stretch>
        </p:blipFill>
        <p:spPr>
          <a:xfrm>
            <a:off x="4628992" y="2047460"/>
            <a:ext cx="15097128" cy="11322844"/>
          </a:xfrm>
          <a:prstGeom prst="rect">
            <a:avLst/>
          </a:prstGeom>
          <a:ln w="12700">
            <a:miter lim="400000"/>
          </a:ln>
        </p:spPr>
      </p:pic>
      <p:pic>
        <p:nvPicPr>
          <p:cNvPr id="1075"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077" name="open-doors.png"/>
          <p:cNvPicPr>
            <a:picLocks noChangeAspect="1"/>
          </p:cNvPicPr>
          <p:nvPr/>
        </p:nvPicPr>
        <p:blipFill>
          <a:blip r:embed="rId2">
            <a:extLst/>
          </a:blip>
          <a:stretch>
            <a:fillRect/>
          </a:stretch>
        </p:blipFill>
        <p:spPr>
          <a:xfrm>
            <a:off x="16910653" y="1252990"/>
            <a:ext cx="3785462" cy="2839097"/>
          </a:xfrm>
          <a:prstGeom prst="rect">
            <a:avLst/>
          </a:prstGeom>
          <a:ln w="12700">
            <a:miter lim="400000"/>
          </a:ln>
        </p:spPr>
      </p:pic>
      <p:sp>
        <p:nvSpPr>
          <p:cNvPr id="1078" name="Shape 1078"/>
          <p:cNvSpPr/>
          <p:nvPr/>
        </p:nvSpPr>
        <p:spPr>
          <a:xfrm>
            <a:off x="4155002" y="4134048"/>
            <a:ext cx="674541" cy="9652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600">
                <a:solidFill>
                  <a:srgbClr val="FFFFFF"/>
                </a:solidFill>
                <a:latin typeface="+mj-lt"/>
                <a:ea typeface="+mj-ea"/>
                <a:cs typeface="+mj-cs"/>
                <a:sym typeface="Gill Sans"/>
              </a:defRPr>
            </a:lvl1pPr>
          </a:lstStyle>
          <a:p>
            <a:pPr/>
            <a:r>
              <a:t>1.</a:t>
            </a:r>
          </a:p>
        </p:txBody>
      </p:sp>
      <p:sp>
        <p:nvSpPr>
          <p:cNvPr id="1079" name="Shape 1079"/>
          <p:cNvSpPr/>
          <p:nvPr/>
        </p:nvSpPr>
        <p:spPr>
          <a:xfrm>
            <a:off x="5317719" y="4078485"/>
            <a:ext cx="15055454" cy="17907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600">
                <a:solidFill>
                  <a:srgbClr val="FFFFFF"/>
                </a:solidFill>
                <a:latin typeface="+mj-lt"/>
                <a:ea typeface="+mj-ea"/>
                <a:cs typeface="+mj-cs"/>
                <a:sym typeface="Gill Sans"/>
              </a:defRPr>
            </a:lvl1pPr>
          </a:lstStyle>
          <a:p>
            <a:pPr/>
            <a:r>
              <a:t>Abrir portas deve ser visto como oportunidades para fazer aquilo que já sabemos que é bom.</a:t>
            </a:r>
          </a:p>
        </p:txBody>
      </p:sp>
      <p:sp>
        <p:nvSpPr>
          <p:cNvPr id="1080" name="Shape 1080"/>
          <p:cNvSpPr/>
          <p:nvPr/>
        </p:nvSpPr>
        <p:spPr>
          <a:xfrm>
            <a:off x="5316140" y="6161484"/>
            <a:ext cx="15055454" cy="260747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sz="5600">
                <a:solidFill>
                  <a:srgbClr val="FFFFFF"/>
                </a:solidFill>
                <a:latin typeface="+mj-lt"/>
                <a:ea typeface="+mj-ea"/>
                <a:cs typeface="+mj-cs"/>
                <a:sym typeface="Gill Sans"/>
              </a:defRPr>
            </a:pPr>
            <a:r>
              <a:rPr spc="-70"/>
              <a:t>N</a:t>
            </a:r>
            <a:r>
              <a:t>ão devemos usar a ausência de uma porta aberta como uma desculpa para a preguiça. Às vezes, temos que bater!!</a:t>
            </a:r>
          </a:p>
        </p:txBody>
      </p:sp>
      <p:sp>
        <p:nvSpPr>
          <p:cNvPr id="1081" name="Shape 1081"/>
          <p:cNvSpPr/>
          <p:nvPr/>
        </p:nvSpPr>
        <p:spPr>
          <a:xfrm>
            <a:off x="4155281" y="6134298"/>
            <a:ext cx="674541" cy="9652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600">
                <a:solidFill>
                  <a:srgbClr val="FFFFFF"/>
                </a:solidFill>
                <a:latin typeface="+mj-lt"/>
                <a:ea typeface="+mj-ea"/>
                <a:cs typeface="+mj-cs"/>
                <a:sym typeface="Gill Sans"/>
              </a:defRPr>
            </a:lvl1pPr>
          </a:lstStyle>
          <a:p>
            <a:pPr/>
            <a:r>
              <a:t>2.</a:t>
            </a:r>
          </a:p>
        </p:txBody>
      </p:sp>
      <p:pic>
        <p:nvPicPr>
          <p:cNvPr id="1082" name="justdosomething.png"/>
          <p:cNvPicPr>
            <a:picLocks noChangeAspect="1"/>
          </p:cNvPicPr>
          <p:nvPr/>
        </p:nvPicPr>
        <p:blipFill>
          <a:blip r:embed="rId3">
            <a:extLst/>
          </a:blip>
          <a:stretch>
            <a:fillRect/>
          </a:stretch>
        </p:blipFill>
        <p:spPr>
          <a:xfrm>
            <a:off x="3042811" y="11736169"/>
            <a:ext cx="1398244" cy="1964533"/>
          </a:xfrm>
          <a:prstGeom prst="rect">
            <a:avLst/>
          </a:prstGeom>
          <a:ln w="12700">
            <a:miter lim="400000"/>
          </a:ln>
        </p:spPr>
      </p:pic>
      <p:sp>
        <p:nvSpPr>
          <p:cNvPr id="1083" name="Shape 1083"/>
          <p:cNvSpPr/>
          <p:nvPr/>
        </p:nvSpPr>
        <p:spPr>
          <a:xfrm>
            <a:off x="4671014" y="12430125"/>
            <a:ext cx="255385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77-78</a:t>
            </a:r>
          </a:p>
        </p:txBody>
      </p:sp>
      <p:sp>
        <p:nvSpPr>
          <p:cNvPr id="1084" name="Shape 1084"/>
          <p:cNvSpPr/>
          <p:nvPr/>
        </p:nvSpPr>
        <p:spPr>
          <a:xfrm>
            <a:off x="4155281" y="8938220"/>
            <a:ext cx="674541" cy="9652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600">
                <a:solidFill>
                  <a:srgbClr val="FFFFFF"/>
                </a:solidFill>
                <a:latin typeface="+mj-lt"/>
                <a:ea typeface="+mj-ea"/>
                <a:cs typeface="+mj-cs"/>
                <a:sym typeface="Gill Sans"/>
              </a:defRPr>
            </a:lvl1pPr>
          </a:lstStyle>
          <a:p>
            <a:pPr/>
            <a:r>
              <a:t>3.</a:t>
            </a:r>
          </a:p>
        </p:txBody>
      </p:sp>
      <p:sp>
        <p:nvSpPr>
          <p:cNvPr id="1085" name="Shape 1085"/>
          <p:cNvSpPr/>
          <p:nvPr/>
        </p:nvSpPr>
        <p:spPr>
          <a:xfrm>
            <a:off x="6349472" y="428625"/>
            <a:ext cx="11670353"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Ferramenta #1:  ABRIR PORTAS</a:t>
            </a:r>
          </a:p>
        </p:txBody>
      </p:sp>
      <p:pic>
        <p:nvPicPr>
          <p:cNvPr id="1086" name="Screenshot 2016-11-04 09.37.54.png"/>
          <p:cNvPicPr>
            <a:picLocks noChangeAspect="1"/>
          </p:cNvPicPr>
          <p:nvPr/>
        </p:nvPicPr>
        <p:blipFill>
          <a:blip r:embed="rId4">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79"/>
                                        </p:tgtEl>
                                        <p:attrNameLst>
                                          <p:attrName>style.visibility</p:attrName>
                                        </p:attrNameLst>
                                      </p:cBhvr>
                                      <p:to>
                                        <p:strVal val="visible"/>
                                      </p:to>
                                    </p:set>
                                    <p:animEffect filter="dissolve" transition="in">
                                      <p:cBhvr>
                                        <p:cTn id="7" dur="500"/>
                                        <p:tgtEl>
                                          <p:spTgt spid="107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080"/>
                                        </p:tgtEl>
                                        <p:attrNameLst>
                                          <p:attrName>style.visibility</p:attrName>
                                        </p:attrNameLst>
                                      </p:cBhvr>
                                      <p:to>
                                        <p:strVal val="visible"/>
                                      </p:to>
                                    </p:set>
                                    <p:animEffect filter="dissolve" transition="in">
                                      <p:cBhvr>
                                        <p:cTn id="12" dur="500"/>
                                        <p:tgtEl>
                                          <p:spTgt spid="10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80" grpId="2"/>
      <p:bldP build="whole" bldLvl="1" animBg="1" rev="0" advAuto="0" spid="1079" grpId="1"/>
    </p:bldLst>
  </p:timing>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088" name="justdosomething.png"/>
          <p:cNvPicPr>
            <a:picLocks noChangeAspect="1"/>
          </p:cNvPicPr>
          <p:nvPr/>
        </p:nvPicPr>
        <p:blipFill>
          <a:blip r:embed="rId2">
            <a:extLst/>
          </a:blip>
          <a:stretch>
            <a:fillRect/>
          </a:stretch>
        </p:blipFill>
        <p:spPr>
          <a:xfrm>
            <a:off x="19687748" y="11664732"/>
            <a:ext cx="1398245" cy="1964532"/>
          </a:xfrm>
          <a:prstGeom prst="rect">
            <a:avLst/>
          </a:prstGeom>
          <a:ln w="12700">
            <a:miter lim="400000"/>
          </a:ln>
        </p:spPr>
      </p:pic>
      <p:sp>
        <p:nvSpPr>
          <p:cNvPr id="1089" name="Shape 1089"/>
          <p:cNvSpPr/>
          <p:nvPr/>
        </p:nvSpPr>
        <p:spPr>
          <a:xfrm>
            <a:off x="17994108" y="11769328"/>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77</a:t>
            </a:r>
          </a:p>
        </p:txBody>
      </p:sp>
      <p:pic>
        <p:nvPicPr>
          <p:cNvPr id="1090" name="The-Glory-of-Plodding-Kevin-de-Young-ARP-Church-Anthony-R-Tony-Locke.tiff"/>
          <p:cNvPicPr>
            <a:picLocks noChangeAspect="1"/>
          </p:cNvPicPr>
          <p:nvPr/>
        </p:nvPicPr>
        <p:blipFill>
          <a:blip r:embed="rId3">
            <a:extLst/>
          </a:blip>
          <a:srcRect l="8550" t="6352" r="0" b="3"/>
          <a:stretch>
            <a:fillRect/>
          </a:stretch>
        </p:blipFill>
        <p:spPr>
          <a:xfrm>
            <a:off x="744525" y="8844270"/>
            <a:ext cx="6443267" cy="4857622"/>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6611" y="2"/>
                </a:moveTo>
                <a:cubicBezTo>
                  <a:pt x="16440" y="34"/>
                  <a:pt x="16401" y="308"/>
                  <a:pt x="16507" y="767"/>
                </a:cubicBezTo>
                <a:cubicBezTo>
                  <a:pt x="16705" y="1625"/>
                  <a:pt x="16825" y="2543"/>
                  <a:pt x="16752" y="2641"/>
                </a:cubicBezTo>
                <a:cubicBezTo>
                  <a:pt x="16671" y="2748"/>
                  <a:pt x="16467" y="2247"/>
                  <a:pt x="16126" y="1105"/>
                </a:cubicBezTo>
                <a:cubicBezTo>
                  <a:pt x="16005" y="697"/>
                  <a:pt x="15869" y="345"/>
                  <a:pt x="15826" y="324"/>
                </a:cubicBezTo>
                <a:cubicBezTo>
                  <a:pt x="15671" y="246"/>
                  <a:pt x="15439" y="432"/>
                  <a:pt x="15439" y="634"/>
                </a:cubicBezTo>
                <a:cubicBezTo>
                  <a:pt x="15439" y="948"/>
                  <a:pt x="15883" y="2687"/>
                  <a:pt x="16162" y="3466"/>
                </a:cubicBezTo>
                <a:cubicBezTo>
                  <a:pt x="16353" y="3999"/>
                  <a:pt x="16397" y="4200"/>
                  <a:pt x="16338" y="4278"/>
                </a:cubicBezTo>
                <a:cubicBezTo>
                  <a:pt x="16226" y="4427"/>
                  <a:pt x="15690" y="3711"/>
                  <a:pt x="15427" y="3059"/>
                </a:cubicBezTo>
                <a:cubicBezTo>
                  <a:pt x="15213" y="2529"/>
                  <a:pt x="15104" y="2407"/>
                  <a:pt x="14925" y="2498"/>
                </a:cubicBezTo>
                <a:cubicBezTo>
                  <a:pt x="14603" y="2662"/>
                  <a:pt x="14996" y="3910"/>
                  <a:pt x="15710" y="4991"/>
                </a:cubicBezTo>
                <a:cubicBezTo>
                  <a:pt x="16470" y="6142"/>
                  <a:pt x="17055" y="7173"/>
                  <a:pt x="17107" y="7456"/>
                </a:cubicBezTo>
                <a:cubicBezTo>
                  <a:pt x="17132" y="7594"/>
                  <a:pt x="17188" y="7705"/>
                  <a:pt x="17232" y="7705"/>
                </a:cubicBezTo>
                <a:cubicBezTo>
                  <a:pt x="17376" y="7705"/>
                  <a:pt x="17630" y="8095"/>
                  <a:pt x="17630" y="8316"/>
                </a:cubicBezTo>
                <a:cubicBezTo>
                  <a:pt x="17630" y="8697"/>
                  <a:pt x="17807" y="9006"/>
                  <a:pt x="18479" y="9791"/>
                </a:cubicBezTo>
                <a:cubicBezTo>
                  <a:pt x="18972" y="10368"/>
                  <a:pt x="19137" y="10617"/>
                  <a:pt x="19141" y="10790"/>
                </a:cubicBezTo>
                <a:cubicBezTo>
                  <a:pt x="19148" y="11064"/>
                  <a:pt x="19247" y="11419"/>
                  <a:pt x="19475" y="11974"/>
                </a:cubicBezTo>
                <a:cubicBezTo>
                  <a:pt x="19642" y="12378"/>
                  <a:pt x="19833" y="13318"/>
                  <a:pt x="19775" y="13449"/>
                </a:cubicBezTo>
                <a:cubicBezTo>
                  <a:pt x="19758" y="13486"/>
                  <a:pt x="19399" y="13518"/>
                  <a:pt x="18978" y="13518"/>
                </a:cubicBezTo>
                <a:lnTo>
                  <a:pt x="18211" y="13518"/>
                </a:lnTo>
                <a:lnTo>
                  <a:pt x="17637" y="12974"/>
                </a:lnTo>
                <a:cubicBezTo>
                  <a:pt x="17321" y="12676"/>
                  <a:pt x="16955" y="12404"/>
                  <a:pt x="16822" y="12371"/>
                </a:cubicBezTo>
                <a:cubicBezTo>
                  <a:pt x="16690" y="12338"/>
                  <a:pt x="16270" y="12341"/>
                  <a:pt x="15890" y="12378"/>
                </a:cubicBezTo>
                <a:cubicBezTo>
                  <a:pt x="15244" y="12440"/>
                  <a:pt x="14637" y="12445"/>
                  <a:pt x="13384" y="12399"/>
                </a:cubicBezTo>
                <a:cubicBezTo>
                  <a:pt x="13097" y="12388"/>
                  <a:pt x="12810" y="12426"/>
                  <a:pt x="12734" y="12484"/>
                </a:cubicBezTo>
                <a:cubicBezTo>
                  <a:pt x="12659" y="12541"/>
                  <a:pt x="12489" y="12591"/>
                  <a:pt x="12357" y="12595"/>
                </a:cubicBezTo>
                <a:cubicBezTo>
                  <a:pt x="11908" y="12609"/>
                  <a:pt x="11118" y="12791"/>
                  <a:pt x="10923" y="12925"/>
                </a:cubicBezTo>
                <a:cubicBezTo>
                  <a:pt x="10760" y="13037"/>
                  <a:pt x="10716" y="13038"/>
                  <a:pt x="10652" y="12935"/>
                </a:cubicBezTo>
                <a:cubicBezTo>
                  <a:pt x="10609" y="12868"/>
                  <a:pt x="10491" y="12789"/>
                  <a:pt x="10388" y="12761"/>
                </a:cubicBezTo>
                <a:cubicBezTo>
                  <a:pt x="10147" y="12694"/>
                  <a:pt x="8985" y="11867"/>
                  <a:pt x="8955" y="11741"/>
                </a:cubicBezTo>
                <a:cubicBezTo>
                  <a:pt x="8943" y="11688"/>
                  <a:pt x="9195" y="11408"/>
                  <a:pt x="9517" y="11118"/>
                </a:cubicBezTo>
                <a:cubicBezTo>
                  <a:pt x="9838" y="10828"/>
                  <a:pt x="10132" y="10515"/>
                  <a:pt x="10170" y="10421"/>
                </a:cubicBezTo>
                <a:cubicBezTo>
                  <a:pt x="10208" y="10327"/>
                  <a:pt x="10539" y="9935"/>
                  <a:pt x="10904" y="9549"/>
                </a:cubicBezTo>
                <a:cubicBezTo>
                  <a:pt x="11270" y="9164"/>
                  <a:pt x="11716" y="8673"/>
                  <a:pt x="11893" y="8459"/>
                </a:cubicBezTo>
                <a:cubicBezTo>
                  <a:pt x="12070" y="8244"/>
                  <a:pt x="12248" y="8069"/>
                  <a:pt x="12287" y="8069"/>
                </a:cubicBezTo>
                <a:cubicBezTo>
                  <a:pt x="12401" y="8069"/>
                  <a:pt x="12369" y="7640"/>
                  <a:pt x="12250" y="7580"/>
                </a:cubicBezTo>
                <a:cubicBezTo>
                  <a:pt x="11942" y="7423"/>
                  <a:pt x="11483" y="7656"/>
                  <a:pt x="10955" y="8238"/>
                </a:cubicBezTo>
                <a:cubicBezTo>
                  <a:pt x="10512" y="8727"/>
                  <a:pt x="10302" y="8736"/>
                  <a:pt x="10066" y="8275"/>
                </a:cubicBezTo>
                <a:cubicBezTo>
                  <a:pt x="9785" y="7726"/>
                  <a:pt x="9834" y="6969"/>
                  <a:pt x="10249" y="5436"/>
                </a:cubicBezTo>
                <a:cubicBezTo>
                  <a:pt x="10323" y="5161"/>
                  <a:pt x="10460" y="4653"/>
                  <a:pt x="10555" y="4308"/>
                </a:cubicBezTo>
                <a:cubicBezTo>
                  <a:pt x="10691" y="3809"/>
                  <a:pt x="10711" y="3637"/>
                  <a:pt x="10653" y="3468"/>
                </a:cubicBezTo>
                <a:cubicBezTo>
                  <a:pt x="10538" y="3135"/>
                  <a:pt x="10422" y="3215"/>
                  <a:pt x="10201" y="3779"/>
                </a:cubicBezTo>
                <a:cubicBezTo>
                  <a:pt x="10088" y="4066"/>
                  <a:pt x="9964" y="4280"/>
                  <a:pt x="9927" y="4255"/>
                </a:cubicBezTo>
                <a:cubicBezTo>
                  <a:pt x="9829" y="4190"/>
                  <a:pt x="9855" y="4003"/>
                  <a:pt x="10037" y="3456"/>
                </a:cubicBezTo>
                <a:cubicBezTo>
                  <a:pt x="10203" y="2956"/>
                  <a:pt x="10175" y="2698"/>
                  <a:pt x="9949" y="2639"/>
                </a:cubicBezTo>
                <a:cubicBezTo>
                  <a:pt x="9852" y="2613"/>
                  <a:pt x="9197" y="3914"/>
                  <a:pt x="8870" y="4781"/>
                </a:cubicBezTo>
                <a:cubicBezTo>
                  <a:pt x="8609" y="5475"/>
                  <a:pt x="8521" y="5081"/>
                  <a:pt x="8673" y="3901"/>
                </a:cubicBezTo>
                <a:cubicBezTo>
                  <a:pt x="8739" y="3391"/>
                  <a:pt x="8738" y="3244"/>
                  <a:pt x="8665" y="3128"/>
                </a:cubicBezTo>
                <a:cubicBezTo>
                  <a:pt x="8521" y="2897"/>
                  <a:pt x="8326" y="2950"/>
                  <a:pt x="8278" y="3234"/>
                </a:cubicBezTo>
                <a:cubicBezTo>
                  <a:pt x="8149" y="3996"/>
                  <a:pt x="8098" y="4156"/>
                  <a:pt x="7942" y="4292"/>
                </a:cubicBezTo>
                <a:cubicBezTo>
                  <a:pt x="7814" y="4403"/>
                  <a:pt x="7771" y="4520"/>
                  <a:pt x="7771" y="4753"/>
                </a:cubicBezTo>
                <a:cubicBezTo>
                  <a:pt x="7771" y="5170"/>
                  <a:pt x="7545" y="5362"/>
                  <a:pt x="7420" y="5051"/>
                </a:cubicBezTo>
                <a:cubicBezTo>
                  <a:pt x="7374" y="4938"/>
                  <a:pt x="7344" y="4845"/>
                  <a:pt x="7353" y="4845"/>
                </a:cubicBezTo>
                <a:cubicBezTo>
                  <a:pt x="7363" y="4845"/>
                  <a:pt x="7353" y="4744"/>
                  <a:pt x="7331" y="4619"/>
                </a:cubicBezTo>
                <a:cubicBezTo>
                  <a:pt x="7309" y="4494"/>
                  <a:pt x="7280" y="4309"/>
                  <a:pt x="7267" y="4209"/>
                </a:cubicBezTo>
                <a:cubicBezTo>
                  <a:pt x="7233" y="3945"/>
                  <a:pt x="7147" y="3686"/>
                  <a:pt x="7038" y="3518"/>
                </a:cubicBezTo>
                <a:cubicBezTo>
                  <a:pt x="6986" y="3436"/>
                  <a:pt x="6953" y="3331"/>
                  <a:pt x="6964" y="3283"/>
                </a:cubicBezTo>
                <a:cubicBezTo>
                  <a:pt x="6989" y="3170"/>
                  <a:pt x="6121" y="2076"/>
                  <a:pt x="6006" y="2076"/>
                </a:cubicBezTo>
                <a:cubicBezTo>
                  <a:pt x="5957" y="2076"/>
                  <a:pt x="5900" y="2015"/>
                  <a:pt x="5878" y="1940"/>
                </a:cubicBezTo>
                <a:cubicBezTo>
                  <a:pt x="5856" y="1865"/>
                  <a:pt x="5796" y="1804"/>
                  <a:pt x="5744" y="1804"/>
                </a:cubicBezTo>
                <a:cubicBezTo>
                  <a:pt x="5691" y="1804"/>
                  <a:pt x="5465" y="1718"/>
                  <a:pt x="5241" y="1615"/>
                </a:cubicBezTo>
                <a:cubicBezTo>
                  <a:pt x="4734" y="1383"/>
                  <a:pt x="4187" y="1404"/>
                  <a:pt x="3651" y="1677"/>
                </a:cubicBezTo>
                <a:cubicBezTo>
                  <a:pt x="3223" y="1895"/>
                  <a:pt x="2500" y="2490"/>
                  <a:pt x="2400" y="2708"/>
                </a:cubicBezTo>
                <a:cubicBezTo>
                  <a:pt x="2365" y="2784"/>
                  <a:pt x="2210" y="3029"/>
                  <a:pt x="2056" y="3255"/>
                </a:cubicBezTo>
                <a:cubicBezTo>
                  <a:pt x="1751" y="3698"/>
                  <a:pt x="1609" y="4055"/>
                  <a:pt x="1609" y="4377"/>
                </a:cubicBezTo>
                <a:cubicBezTo>
                  <a:pt x="1609" y="4490"/>
                  <a:pt x="1572" y="4630"/>
                  <a:pt x="1527" y="4689"/>
                </a:cubicBezTo>
                <a:cubicBezTo>
                  <a:pt x="1435" y="4812"/>
                  <a:pt x="1418" y="4947"/>
                  <a:pt x="1374" y="5884"/>
                </a:cubicBezTo>
                <a:cubicBezTo>
                  <a:pt x="1357" y="6256"/>
                  <a:pt x="1364" y="6604"/>
                  <a:pt x="1389" y="6657"/>
                </a:cubicBezTo>
                <a:cubicBezTo>
                  <a:pt x="1414" y="6710"/>
                  <a:pt x="1443" y="6831"/>
                  <a:pt x="1454" y="6927"/>
                </a:cubicBezTo>
                <a:cubicBezTo>
                  <a:pt x="1465" y="7023"/>
                  <a:pt x="1511" y="7158"/>
                  <a:pt x="1555" y="7229"/>
                </a:cubicBezTo>
                <a:cubicBezTo>
                  <a:pt x="1599" y="7299"/>
                  <a:pt x="1639" y="7436"/>
                  <a:pt x="1644" y="7532"/>
                </a:cubicBezTo>
                <a:cubicBezTo>
                  <a:pt x="1650" y="7628"/>
                  <a:pt x="1719" y="7800"/>
                  <a:pt x="1796" y="7912"/>
                </a:cubicBezTo>
                <a:cubicBezTo>
                  <a:pt x="1992" y="8195"/>
                  <a:pt x="2055" y="8643"/>
                  <a:pt x="1920" y="8792"/>
                </a:cubicBezTo>
                <a:cubicBezTo>
                  <a:pt x="1788" y="8938"/>
                  <a:pt x="1784" y="9362"/>
                  <a:pt x="1912" y="9690"/>
                </a:cubicBezTo>
                <a:cubicBezTo>
                  <a:pt x="2017" y="9961"/>
                  <a:pt x="2528" y="10618"/>
                  <a:pt x="2759" y="10783"/>
                </a:cubicBezTo>
                <a:cubicBezTo>
                  <a:pt x="2838" y="10838"/>
                  <a:pt x="2983" y="10893"/>
                  <a:pt x="3083" y="10904"/>
                </a:cubicBezTo>
                <a:cubicBezTo>
                  <a:pt x="3273" y="10925"/>
                  <a:pt x="3427" y="11182"/>
                  <a:pt x="3349" y="11349"/>
                </a:cubicBezTo>
                <a:cubicBezTo>
                  <a:pt x="3319" y="11413"/>
                  <a:pt x="3351" y="11429"/>
                  <a:pt x="3439" y="11391"/>
                </a:cubicBezTo>
                <a:cubicBezTo>
                  <a:pt x="3619" y="11316"/>
                  <a:pt x="3704" y="11474"/>
                  <a:pt x="3760" y="11990"/>
                </a:cubicBezTo>
                <a:cubicBezTo>
                  <a:pt x="3798" y="12340"/>
                  <a:pt x="3786" y="12430"/>
                  <a:pt x="3687" y="12503"/>
                </a:cubicBezTo>
                <a:cubicBezTo>
                  <a:pt x="3588" y="12576"/>
                  <a:pt x="3559" y="12781"/>
                  <a:pt x="3518" y="13668"/>
                </a:cubicBezTo>
                <a:cubicBezTo>
                  <a:pt x="3490" y="14259"/>
                  <a:pt x="3466" y="14750"/>
                  <a:pt x="3463" y="14758"/>
                </a:cubicBezTo>
                <a:cubicBezTo>
                  <a:pt x="3460" y="14767"/>
                  <a:pt x="3352" y="14860"/>
                  <a:pt x="3222" y="14967"/>
                </a:cubicBezTo>
                <a:cubicBezTo>
                  <a:pt x="3092" y="15073"/>
                  <a:pt x="2978" y="15249"/>
                  <a:pt x="2966" y="15360"/>
                </a:cubicBezTo>
                <a:cubicBezTo>
                  <a:pt x="2943" y="15571"/>
                  <a:pt x="2370" y="16053"/>
                  <a:pt x="2137" y="16057"/>
                </a:cubicBezTo>
                <a:cubicBezTo>
                  <a:pt x="2069" y="16058"/>
                  <a:pt x="1893" y="16141"/>
                  <a:pt x="1746" y="16241"/>
                </a:cubicBezTo>
                <a:cubicBezTo>
                  <a:pt x="1598" y="16340"/>
                  <a:pt x="1416" y="16422"/>
                  <a:pt x="1342" y="16422"/>
                </a:cubicBezTo>
                <a:cubicBezTo>
                  <a:pt x="1266" y="16422"/>
                  <a:pt x="999" y="16707"/>
                  <a:pt x="722" y="17081"/>
                </a:cubicBezTo>
                <a:cubicBezTo>
                  <a:pt x="71" y="17961"/>
                  <a:pt x="14" y="18199"/>
                  <a:pt x="7" y="20123"/>
                </a:cubicBezTo>
                <a:lnTo>
                  <a:pt x="0" y="21598"/>
                </a:lnTo>
                <a:lnTo>
                  <a:pt x="21600" y="21598"/>
                </a:lnTo>
                <a:lnTo>
                  <a:pt x="21600" y="14829"/>
                </a:lnTo>
                <a:cubicBezTo>
                  <a:pt x="21600" y="10195"/>
                  <a:pt x="21578" y="8077"/>
                  <a:pt x="21529" y="8116"/>
                </a:cubicBezTo>
                <a:cubicBezTo>
                  <a:pt x="21491" y="8148"/>
                  <a:pt x="21345" y="8082"/>
                  <a:pt x="21205" y="7970"/>
                </a:cubicBezTo>
                <a:cubicBezTo>
                  <a:pt x="21065" y="7858"/>
                  <a:pt x="20842" y="7762"/>
                  <a:pt x="20711" y="7758"/>
                </a:cubicBezTo>
                <a:cubicBezTo>
                  <a:pt x="20517" y="7751"/>
                  <a:pt x="20447" y="7693"/>
                  <a:pt x="20335" y="7444"/>
                </a:cubicBezTo>
                <a:cubicBezTo>
                  <a:pt x="20259" y="7276"/>
                  <a:pt x="20009" y="6866"/>
                  <a:pt x="19780" y="6533"/>
                </a:cubicBezTo>
                <a:cubicBezTo>
                  <a:pt x="19453" y="6058"/>
                  <a:pt x="19352" y="5844"/>
                  <a:pt x="19316" y="5538"/>
                </a:cubicBezTo>
                <a:cubicBezTo>
                  <a:pt x="19259" y="5072"/>
                  <a:pt x="18885" y="3998"/>
                  <a:pt x="18592" y="3461"/>
                </a:cubicBezTo>
                <a:cubicBezTo>
                  <a:pt x="18456" y="3213"/>
                  <a:pt x="18309" y="2727"/>
                  <a:pt x="18177" y="2099"/>
                </a:cubicBezTo>
                <a:cubicBezTo>
                  <a:pt x="17834" y="467"/>
                  <a:pt x="17811" y="400"/>
                  <a:pt x="17606" y="368"/>
                </a:cubicBezTo>
                <a:cubicBezTo>
                  <a:pt x="17446" y="343"/>
                  <a:pt x="17424" y="370"/>
                  <a:pt x="17424" y="597"/>
                </a:cubicBezTo>
                <a:cubicBezTo>
                  <a:pt x="17424" y="740"/>
                  <a:pt x="17470" y="1093"/>
                  <a:pt x="17526" y="1381"/>
                </a:cubicBezTo>
                <a:cubicBezTo>
                  <a:pt x="17644" y="1982"/>
                  <a:pt x="17658" y="2314"/>
                  <a:pt x="17565" y="2390"/>
                </a:cubicBezTo>
                <a:cubicBezTo>
                  <a:pt x="17474" y="2465"/>
                  <a:pt x="17394" y="2238"/>
                  <a:pt x="17195" y="1328"/>
                </a:cubicBezTo>
                <a:cubicBezTo>
                  <a:pt x="16969" y="293"/>
                  <a:pt x="16872" y="38"/>
                  <a:pt x="16692" y="4"/>
                </a:cubicBezTo>
                <a:cubicBezTo>
                  <a:pt x="16662" y="-1"/>
                  <a:pt x="16635" y="-2"/>
                  <a:pt x="16611" y="2"/>
                </a:cubicBezTo>
                <a:close/>
              </a:path>
            </a:pathLst>
          </a:custGeom>
          <a:ln w="12700">
            <a:miter lim="400000"/>
          </a:ln>
        </p:spPr>
      </p:pic>
      <p:sp>
        <p:nvSpPr>
          <p:cNvPr id="1091" name="Shape 1091"/>
          <p:cNvSpPr/>
          <p:nvPr/>
        </p:nvSpPr>
        <p:spPr>
          <a:xfrm>
            <a:off x="3325366" y="1428762"/>
            <a:ext cx="17146334" cy="6391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latin typeface="Arial Black"/>
                <a:ea typeface="Arial Black"/>
                <a:cs typeface="Arial Black"/>
                <a:sym typeface="Arial Black"/>
              </a:defRPr>
            </a:lvl1pPr>
          </a:lstStyle>
          <a:p>
            <a:pPr/>
            <a:r>
              <a:t>“Coloquei meu curriculo na internet semana passada e ninguém me contratou. Deus não está abrindo portas.” Talvez deve ligar e visitar umas empresas antes de culpar a Deus por sus falta de trabalho. </a:t>
            </a:r>
          </a:p>
        </p:txBody>
      </p:sp>
      <p:pic>
        <p:nvPicPr>
          <p:cNvPr id="1092"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1093" name="Shape 1093"/>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1094"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1095" name="Screenshot 2016-11-04 09.39.05.png"/>
          <p:cNvPicPr>
            <a:picLocks noChangeAspect="1"/>
          </p:cNvPicPr>
          <p:nvPr/>
        </p:nvPicPr>
        <p:blipFill>
          <a:blip r:embed="rId4">
            <a:extLst/>
          </a:blip>
          <a:srcRect l="53666" t="57797" r="36940" b="27628"/>
          <a:stretch>
            <a:fillRect/>
          </a:stretch>
        </p:blipFill>
        <p:spPr>
          <a:xfrm>
            <a:off x="19575511" y="8985314"/>
            <a:ext cx="2285203" cy="1999060"/>
          </a:xfrm>
          <a:prstGeom prst="rect">
            <a:avLst/>
          </a:prstGeom>
          <a:ln w="12700">
            <a:miter lim="400000"/>
          </a:ln>
        </p:spPr>
      </p:pic>
      <p:sp>
        <p:nvSpPr>
          <p:cNvPr id="1096" name="Shape 1096"/>
          <p:cNvSpPr/>
          <p:nvPr/>
        </p:nvSpPr>
        <p:spPr>
          <a:xfrm>
            <a:off x="7174827" y="10296819"/>
            <a:ext cx="4897923"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098" name="open-doors.png"/>
          <p:cNvPicPr>
            <a:picLocks noChangeAspect="1"/>
          </p:cNvPicPr>
          <p:nvPr/>
        </p:nvPicPr>
        <p:blipFill>
          <a:blip r:embed="rId2">
            <a:extLst/>
          </a:blip>
          <a:stretch>
            <a:fillRect/>
          </a:stretch>
        </p:blipFill>
        <p:spPr>
          <a:xfrm>
            <a:off x="17310640" y="1481543"/>
            <a:ext cx="3556989" cy="2667741"/>
          </a:xfrm>
          <a:prstGeom prst="rect">
            <a:avLst/>
          </a:prstGeom>
          <a:ln w="12700">
            <a:miter lim="400000"/>
          </a:ln>
        </p:spPr>
      </p:pic>
      <p:sp>
        <p:nvSpPr>
          <p:cNvPr id="1099" name="Shape 1099"/>
          <p:cNvSpPr/>
          <p:nvPr/>
        </p:nvSpPr>
        <p:spPr>
          <a:xfrm>
            <a:off x="4155002" y="4134048"/>
            <a:ext cx="674541" cy="9652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600">
                <a:solidFill>
                  <a:srgbClr val="FFFFFF"/>
                </a:solidFill>
                <a:latin typeface="+mj-lt"/>
                <a:ea typeface="+mj-ea"/>
                <a:cs typeface="+mj-cs"/>
                <a:sym typeface="Gill Sans"/>
              </a:defRPr>
            </a:lvl1pPr>
          </a:lstStyle>
          <a:p>
            <a:pPr/>
            <a:r>
              <a:t>1.</a:t>
            </a:r>
          </a:p>
        </p:txBody>
      </p:sp>
      <p:sp>
        <p:nvSpPr>
          <p:cNvPr id="1100" name="Shape 1100"/>
          <p:cNvSpPr/>
          <p:nvPr/>
        </p:nvSpPr>
        <p:spPr>
          <a:xfrm>
            <a:off x="4155281" y="6134298"/>
            <a:ext cx="674541" cy="9652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600">
                <a:solidFill>
                  <a:srgbClr val="FFFFFF"/>
                </a:solidFill>
                <a:latin typeface="+mj-lt"/>
                <a:ea typeface="+mj-ea"/>
                <a:cs typeface="+mj-cs"/>
                <a:sym typeface="Gill Sans"/>
              </a:defRPr>
            </a:lvl1pPr>
          </a:lstStyle>
          <a:p>
            <a:pPr/>
            <a:r>
              <a:t>2.</a:t>
            </a:r>
          </a:p>
        </p:txBody>
      </p:sp>
      <p:pic>
        <p:nvPicPr>
          <p:cNvPr id="1101" name="justdosomething.png"/>
          <p:cNvPicPr>
            <a:picLocks noChangeAspect="1"/>
          </p:cNvPicPr>
          <p:nvPr/>
        </p:nvPicPr>
        <p:blipFill>
          <a:blip r:embed="rId3">
            <a:extLst/>
          </a:blip>
          <a:stretch>
            <a:fillRect/>
          </a:stretch>
        </p:blipFill>
        <p:spPr>
          <a:xfrm>
            <a:off x="3042811" y="11736169"/>
            <a:ext cx="1398244" cy="1964533"/>
          </a:xfrm>
          <a:prstGeom prst="rect">
            <a:avLst/>
          </a:prstGeom>
          <a:ln w="12700">
            <a:miter lim="400000"/>
          </a:ln>
        </p:spPr>
      </p:pic>
      <p:sp>
        <p:nvSpPr>
          <p:cNvPr id="1102" name="Shape 1102"/>
          <p:cNvSpPr/>
          <p:nvPr/>
        </p:nvSpPr>
        <p:spPr>
          <a:xfrm>
            <a:off x="4671014" y="12430125"/>
            <a:ext cx="255385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77-78</a:t>
            </a:r>
          </a:p>
        </p:txBody>
      </p:sp>
      <p:sp>
        <p:nvSpPr>
          <p:cNvPr id="1103" name="Shape 1103"/>
          <p:cNvSpPr/>
          <p:nvPr/>
        </p:nvSpPr>
        <p:spPr>
          <a:xfrm>
            <a:off x="4155281" y="8938220"/>
            <a:ext cx="674541" cy="9652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600">
                <a:solidFill>
                  <a:srgbClr val="FFFFFF"/>
                </a:solidFill>
                <a:latin typeface="+mj-lt"/>
                <a:ea typeface="+mj-ea"/>
                <a:cs typeface="+mj-cs"/>
                <a:sym typeface="Gill Sans"/>
              </a:defRPr>
            </a:lvl1pPr>
          </a:lstStyle>
          <a:p>
            <a:pPr/>
            <a:r>
              <a:t>3.</a:t>
            </a:r>
          </a:p>
        </p:txBody>
      </p:sp>
      <p:sp>
        <p:nvSpPr>
          <p:cNvPr id="1104" name="Shape 1104"/>
          <p:cNvSpPr/>
          <p:nvPr/>
        </p:nvSpPr>
        <p:spPr>
          <a:xfrm>
            <a:off x="5316140" y="8938617"/>
            <a:ext cx="15055454" cy="260746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600">
                <a:solidFill>
                  <a:srgbClr val="FFFFFF"/>
                </a:solidFill>
                <a:latin typeface="+mj-lt"/>
                <a:ea typeface="+mj-ea"/>
                <a:cs typeface="+mj-cs"/>
                <a:sym typeface="Gill Sans"/>
              </a:defRPr>
            </a:lvl1pPr>
          </a:lstStyle>
          <a:p>
            <a:pPr/>
            <a:r>
              <a:t>Não devemos usar uma porta aberta como desculpa para qualquer ideia ruim que já tenhamos decidido fazer.</a:t>
            </a:r>
          </a:p>
        </p:txBody>
      </p:sp>
      <p:sp>
        <p:nvSpPr>
          <p:cNvPr id="1105" name="Shape 1105"/>
          <p:cNvSpPr/>
          <p:nvPr/>
        </p:nvSpPr>
        <p:spPr>
          <a:xfrm>
            <a:off x="5317719" y="4078485"/>
            <a:ext cx="15055454" cy="17907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600">
                <a:solidFill>
                  <a:srgbClr val="FFFFFF"/>
                </a:solidFill>
                <a:latin typeface="+mj-lt"/>
                <a:ea typeface="+mj-ea"/>
                <a:cs typeface="+mj-cs"/>
                <a:sym typeface="Gill Sans"/>
              </a:defRPr>
            </a:lvl1pPr>
          </a:lstStyle>
          <a:p>
            <a:pPr/>
            <a:r>
              <a:t>Abrir portas deve ser visto como oportunidades para fazer aquilo que já sabemos que é bom.</a:t>
            </a:r>
          </a:p>
        </p:txBody>
      </p:sp>
      <p:sp>
        <p:nvSpPr>
          <p:cNvPr id="1106" name="Shape 1106"/>
          <p:cNvSpPr/>
          <p:nvPr/>
        </p:nvSpPr>
        <p:spPr>
          <a:xfrm>
            <a:off x="5316140" y="6161484"/>
            <a:ext cx="15055454" cy="260747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sz="5600">
                <a:solidFill>
                  <a:srgbClr val="FFFFFF"/>
                </a:solidFill>
                <a:latin typeface="+mj-lt"/>
                <a:ea typeface="+mj-ea"/>
                <a:cs typeface="+mj-cs"/>
                <a:sym typeface="Gill Sans"/>
              </a:defRPr>
            </a:pPr>
            <a:r>
              <a:rPr spc="-70"/>
              <a:t>N</a:t>
            </a:r>
            <a:r>
              <a:t>ão devemos usar a ausência de uma porta aberta como uma desculpa para a preguiça. Às vezes, temos que bater!!</a:t>
            </a:r>
          </a:p>
        </p:txBody>
      </p:sp>
      <p:sp>
        <p:nvSpPr>
          <p:cNvPr id="1107" name="Shape 1107"/>
          <p:cNvSpPr/>
          <p:nvPr/>
        </p:nvSpPr>
        <p:spPr>
          <a:xfrm>
            <a:off x="6349472" y="428625"/>
            <a:ext cx="11670353"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Ferramenta #1:  ABRIR PORTAS</a:t>
            </a:r>
          </a:p>
        </p:txBody>
      </p:sp>
      <p:pic>
        <p:nvPicPr>
          <p:cNvPr id="1108" name="Screenshot 2016-11-04 09.37.54.png"/>
          <p:cNvPicPr>
            <a:picLocks noChangeAspect="1"/>
          </p:cNvPicPr>
          <p:nvPr/>
        </p:nvPicPr>
        <p:blipFill>
          <a:blip r:embed="rId4">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04"/>
                                        </p:tgtEl>
                                        <p:attrNameLst>
                                          <p:attrName>style.visibility</p:attrName>
                                        </p:attrNameLst>
                                      </p:cBhvr>
                                      <p:to>
                                        <p:strVal val="visible"/>
                                      </p:to>
                                    </p:set>
                                    <p:animEffect filter="dissolve" transition="in">
                                      <p:cBhvr>
                                        <p:cTn id="7" dur="500"/>
                                        <p:tgtEl>
                                          <p:spTgt spid="110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105"/>
                                        </p:tgtEl>
                                        <p:attrNameLst>
                                          <p:attrName>style.visibility</p:attrName>
                                        </p:attrNameLst>
                                      </p:cBhvr>
                                      <p:to>
                                        <p:strVal val="visible"/>
                                      </p:to>
                                    </p:set>
                                    <p:animEffect filter="dissolve" transition="in">
                                      <p:cBhvr>
                                        <p:cTn id="12" dur="500"/>
                                        <p:tgtEl>
                                          <p:spTgt spid="110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106"/>
                                        </p:tgtEl>
                                        <p:attrNameLst>
                                          <p:attrName>style.visibility</p:attrName>
                                        </p:attrNameLst>
                                      </p:cBhvr>
                                      <p:to>
                                        <p:strVal val="visible"/>
                                      </p:to>
                                    </p:set>
                                    <p:animEffect filter="dissolve" transition="in">
                                      <p:cBhvr>
                                        <p:cTn id="17" dur="500"/>
                                        <p:tgtEl>
                                          <p:spTgt spid="1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04" grpId="1"/>
      <p:bldP build="whole" bldLvl="1" animBg="1" rev="0" advAuto="0" spid="1105" grpId="2"/>
      <p:bldP build="whole" bldLvl="1" animBg="1" rev="0" advAuto="0" spid="1106" grpId="3"/>
    </p:bldLst>
  </p:timing>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110" name="justdosomething.png"/>
          <p:cNvPicPr>
            <a:picLocks noChangeAspect="1"/>
          </p:cNvPicPr>
          <p:nvPr/>
        </p:nvPicPr>
        <p:blipFill>
          <a:blip r:embed="rId2">
            <a:extLst/>
          </a:blip>
          <a:stretch>
            <a:fillRect/>
          </a:stretch>
        </p:blipFill>
        <p:spPr>
          <a:xfrm>
            <a:off x="19687748" y="11664732"/>
            <a:ext cx="1398245" cy="1964532"/>
          </a:xfrm>
          <a:prstGeom prst="rect">
            <a:avLst/>
          </a:prstGeom>
          <a:ln w="12700">
            <a:miter lim="400000"/>
          </a:ln>
        </p:spPr>
      </p:pic>
      <p:sp>
        <p:nvSpPr>
          <p:cNvPr id="1111" name="Shape 1111"/>
          <p:cNvSpPr/>
          <p:nvPr/>
        </p:nvSpPr>
        <p:spPr>
          <a:xfrm>
            <a:off x="17994108" y="11769328"/>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78</a:t>
            </a:r>
          </a:p>
        </p:txBody>
      </p:sp>
      <p:sp>
        <p:nvSpPr>
          <p:cNvPr id="1112" name="Shape 1112"/>
          <p:cNvSpPr/>
          <p:nvPr/>
        </p:nvSpPr>
        <p:spPr>
          <a:xfrm>
            <a:off x="2544450" y="684296"/>
            <a:ext cx="17599607" cy="8169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600">
                <a:latin typeface="Arial Black"/>
                <a:ea typeface="Arial Black"/>
                <a:cs typeface="Arial Black"/>
                <a:sym typeface="Arial Black"/>
              </a:defRPr>
            </a:lvl1pPr>
          </a:lstStyle>
          <a:p>
            <a:pPr/>
            <a:r>
              <a:t>Se meu casamento está mal e minha esposa quer que eu esteja em casa mais para resolver o problema, mas Deus abre uma porta para receber promoção. Requer que eu viajo 30 semanas por ano e que eu esteja fora da casa mais do que nunca, mas deve ser que Deus está me guiando pois abriu a porta. </a:t>
            </a:r>
          </a:p>
        </p:txBody>
      </p:sp>
      <p:pic>
        <p:nvPicPr>
          <p:cNvPr id="1113" name="The-Glory-of-Plodding-Kevin-de-Young-ARP-Church-Anthony-R-Tony-Locke.tiff"/>
          <p:cNvPicPr>
            <a:picLocks noChangeAspect="1"/>
          </p:cNvPicPr>
          <p:nvPr/>
        </p:nvPicPr>
        <p:blipFill>
          <a:blip r:embed="rId3">
            <a:extLst/>
          </a:blip>
          <a:srcRect l="8551" t="6350" r="2" b="3"/>
          <a:stretch>
            <a:fillRect/>
          </a:stretch>
        </p:blipFill>
        <p:spPr>
          <a:xfrm>
            <a:off x="1082064" y="9158021"/>
            <a:ext cx="5725320" cy="4316590"/>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6611" y="2"/>
                </a:moveTo>
                <a:cubicBezTo>
                  <a:pt x="16441" y="34"/>
                  <a:pt x="16400" y="308"/>
                  <a:pt x="16506" y="767"/>
                </a:cubicBezTo>
                <a:cubicBezTo>
                  <a:pt x="16704" y="1625"/>
                  <a:pt x="16825" y="2545"/>
                  <a:pt x="16752" y="2642"/>
                </a:cubicBezTo>
                <a:cubicBezTo>
                  <a:pt x="16671" y="2749"/>
                  <a:pt x="16466" y="2248"/>
                  <a:pt x="16126" y="1107"/>
                </a:cubicBezTo>
                <a:cubicBezTo>
                  <a:pt x="16004" y="698"/>
                  <a:pt x="15868" y="346"/>
                  <a:pt x="15825" y="324"/>
                </a:cubicBezTo>
                <a:cubicBezTo>
                  <a:pt x="15670" y="246"/>
                  <a:pt x="15439" y="432"/>
                  <a:pt x="15439" y="634"/>
                </a:cubicBezTo>
                <a:cubicBezTo>
                  <a:pt x="15439" y="948"/>
                  <a:pt x="15883" y="2686"/>
                  <a:pt x="16162" y="3466"/>
                </a:cubicBezTo>
                <a:cubicBezTo>
                  <a:pt x="16353" y="3998"/>
                  <a:pt x="16397" y="4202"/>
                  <a:pt x="16338" y="4280"/>
                </a:cubicBezTo>
                <a:cubicBezTo>
                  <a:pt x="16226" y="4429"/>
                  <a:pt x="15691" y="3711"/>
                  <a:pt x="15428" y="3059"/>
                </a:cubicBezTo>
                <a:cubicBezTo>
                  <a:pt x="15214" y="2529"/>
                  <a:pt x="15104" y="2406"/>
                  <a:pt x="14925" y="2497"/>
                </a:cubicBezTo>
                <a:cubicBezTo>
                  <a:pt x="14603" y="2661"/>
                  <a:pt x="14995" y="3910"/>
                  <a:pt x="15710" y="4991"/>
                </a:cubicBezTo>
                <a:cubicBezTo>
                  <a:pt x="16470" y="6141"/>
                  <a:pt x="17054" y="7174"/>
                  <a:pt x="17107" y="7457"/>
                </a:cubicBezTo>
                <a:cubicBezTo>
                  <a:pt x="17132" y="7594"/>
                  <a:pt x="17188" y="7705"/>
                  <a:pt x="17232" y="7705"/>
                </a:cubicBezTo>
                <a:cubicBezTo>
                  <a:pt x="17376" y="7705"/>
                  <a:pt x="17629" y="8096"/>
                  <a:pt x="17629" y="8317"/>
                </a:cubicBezTo>
                <a:cubicBezTo>
                  <a:pt x="17629" y="8698"/>
                  <a:pt x="17807" y="9007"/>
                  <a:pt x="18478" y="9792"/>
                </a:cubicBezTo>
                <a:cubicBezTo>
                  <a:pt x="18972" y="10370"/>
                  <a:pt x="19138" y="10619"/>
                  <a:pt x="19141" y="10791"/>
                </a:cubicBezTo>
                <a:cubicBezTo>
                  <a:pt x="19148" y="11066"/>
                  <a:pt x="19248" y="11418"/>
                  <a:pt x="19477" y="11973"/>
                </a:cubicBezTo>
                <a:cubicBezTo>
                  <a:pt x="19644" y="12378"/>
                  <a:pt x="19833" y="13317"/>
                  <a:pt x="19775" y="13448"/>
                </a:cubicBezTo>
                <a:cubicBezTo>
                  <a:pt x="19758" y="13486"/>
                  <a:pt x="19400" y="13518"/>
                  <a:pt x="18978" y="13518"/>
                </a:cubicBezTo>
                <a:lnTo>
                  <a:pt x="18212" y="13518"/>
                </a:lnTo>
                <a:lnTo>
                  <a:pt x="17637" y="12974"/>
                </a:lnTo>
                <a:cubicBezTo>
                  <a:pt x="17321" y="12675"/>
                  <a:pt x="16955" y="12405"/>
                  <a:pt x="16822" y="12372"/>
                </a:cubicBezTo>
                <a:cubicBezTo>
                  <a:pt x="16690" y="12339"/>
                  <a:pt x="16271" y="12341"/>
                  <a:pt x="15891" y="12378"/>
                </a:cubicBezTo>
                <a:cubicBezTo>
                  <a:pt x="15245" y="12440"/>
                  <a:pt x="14637" y="12446"/>
                  <a:pt x="13384" y="12400"/>
                </a:cubicBezTo>
                <a:cubicBezTo>
                  <a:pt x="13097" y="12389"/>
                  <a:pt x="12811" y="12425"/>
                  <a:pt x="12735" y="12483"/>
                </a:cubicBezTo>
                <a:cubicBezTo>
                  <a:pt x="12659" y="12540"/>
                  <a:pt x="12489" y="12590"/>
                  <a:pt x="12357" y="12594"/>
                </a:cubicBezTo>
                <a:cubicBezTo>
                  <a:pt x="11908" y="12609"/>
                  <a:pt x="11118" y="12792"/>
                  <a:pt x="10923" y="12926"/>
                </a:cubicBezTo>
                <a:cubicBezTo>
                  <a:pt x="10760" y="13038"/>
                  <a:pt x="10716" y="13039"/>
                  <a:pt x="10652" y="12936"/>
                </a:cubicBezTo>
                <a:cubicBezTo>
                  <a:pt x="10609" y="12868"/>
                  <a:pt x="10491" y="12790"/>
                  <a:pt x="10388" y="12761"/>
                </a:cubicBezTo>
                <a:cubicBezTo>
                  <a:pt x="10147" y="12694"/>
                  <a:pt x="8985" y="11868"/>
                  <a:pt x="8955" y="11742"/>
                </a:cubicBezTo>
                <a:cubicBezTo>
                  <a:pt x="8943" y="11690"/>
                  <a:pt x="9195" y="11409"/>
                  <a:pt x="9517" y="11119"/>
                </a:cubicBezTo>
                <a:cubicBezTo>
                  <a:pt x="9838" y="10829"/>
                  <a:pt x="10133" y="10514"/>
                  <a:pt x="10171" y="10420"/>
                </a:cubicBezTo>
                <a:cubicBezTo>
                  <a:pt x="10209" y="10326"/>
                  <a:pt x="10539" y="9934"/>
                  <a:pt x="10905" y="9548"/>
                </a:cubicBezTo>
                <a:cubicBezTo>
                  <a:pt x="11271" y="9163"/>
                  <a:pt x="11716" y="8672"/>
                  <a:pt x="11893" y="8458"/>
                </a:cubicBezTo>
                <a:cubicBezTo>
                  <a:pt x="12070" y="8244"/>
                  <a:pt x="12248" y="8069"/>
                  <a:pt x="12287" y="8069"/>
                </a:cubicBezTo>
                <a:cubicBezTo>
                  <a:pt x="12401" y="8069"/>
                  <a:pt x="12368" y="7641"/>
                  <a:pt x="12249" y="7580"/>
                </a:cubicBezTo>
                <a:cubicBezTo>
                  <a:pt x="11941" y="7424"/>
                  <a:pt x="11483" y="7656"/>
                  <a:pt x="10956" y="8238"/>
                </a:cubicBezTo>
                <a:cubicBezTo>
                  <a:pt x="10512" y="8727"/>
                  <a:pt x="10302" y="8736"/>
                  <a:pt x="10066" y="8275"/>
                </a:cubicBezTo>
                <a:cubicBezTo>
                  <a:pt x="9785" y="7726"/>
                  <a:pt x="9834" y="6968"/>
                  <a:pt x="10249" y="5436"/>
                </a:cubicBezTo>
                <a:cubicBezTo>
                  <a:pt x="10323" y="5161"/>
                  <a:pt x="10462" y="4655"/>
                  <a:pt x="10556" y="4310"/>
                </a:cubicBezTo>
                <a:cubicBezTo>
                  <a:pt x="10692" y="3811"/>
                  <a:pt x="10711" y="3639"/>
                  <a:pt x="10653" y="3470"/>
                </a:cubicBezTo>
                <a:cubicBezTo>
                  <a:pt x="10539" y="3136"/>
                  <a:pt x="10423" y="3216"/>
                  <a:pt x="10201" y="3779"/>
                </a:cubicBezTo>
                <a:cubicBezTo>
                  <a:pt x="10088" y="4066"/>
                  <a:pt x="9965" y="4281"/>
                  <a:pt x="9927" y="4256"/>
                </a:cubicBezTo>
                <a:cubicBezTo>
                  <a:pt x="9829" y="4191"/>
                  <a:pt x="9855" y="4005"/>
                  <a:pt x="10036" y="3458"/>
                </a:cubicBezTo>
                <a:cubicBezTo>
                  <a:pt x="10202" y="2958"/>
                  <a:pt x="10175" y="2699"/>
                  <a:pt x="9950" y="2640"/>
                </a:cubicBezTo>
                <a:cubicBezTo>
                  <a:pt x="9852" y="2614"/>
                  <a:pt x="9197" y="3913"/>
                  <a:pt x="8870" y="4780"/>
                </a:cubicBezTo>
                <a:cubicBezTo>
                  <a:pt x="8609" y="5474"/>
                  <a:pt x="8521" y="5081"/>
                  <a:pt x="8674" y="3901"/>
                </a:cubicBezTo>
                <a:cubicBezTo>
                  <a:pt x="8740" y="3391"/>
                  <a:pt x="8738" y="3244"/>
                  <a:pt x="8665" y="3128"/>
                </a:cubicBezTo>
                <a:cubicBezTo>
                  <a:pt x="8521" y="2898"/>
                  <a:pt x="8327" y="2950"/>
                  <a:pt x="8279" y="3233"/>
                </a:cubicBezTo>
                <a:cubicBezTo>
                  <a:pt x="8149" y="3996"/>
                  <a:pt x="8098" y="4158"/>
                  <a:pt x="7942" y="4294"/>
                </a:cubicBezTo>
                <a:cubicBezTo>
                  <a:pt x="7815" y="4404"/>
                  <a:pt x="7771" y="4522"/>
                  <a:pt x="7771" y="4754"/>
                </a:cubicBezTo>
                <a:cubicBezTo>
                  <a:pt x="7771" y="5171"/>
                  <a:pt x="7544" y="5361"/>
                  <a:pt x="7419" y="5050"/>
                </a:cubicBezTo>
                <a:cubicBezTo>
                  <a:pt x="7374" y="4937"/>
                  <a:pt x="7344" y="4846"/>
                  <a:pt x="7353" y="4846"/>
                </a:cubicBezTo>
                <a:cubicBezTo>
                  <a:pt x="7363" y="4846"/>
                  <a:pt x="7353" y="4744"/>
                  <a:pt x="7331" y="4619"/>
                </a:cubicBezTo>
                <a:cubicBezTo>
                  <a:pt x="7309" y="4495"/>
                  <a:pt x="7279" y="4310"/>
                  <a:pt x="7266" y="4210"/>
                </a:cubicBezTo>
                <a:cubicBezTo>
                  <a:pt x="7232" y="3946"/>
                  <a:pt x="7147" y="3686"/>
                  <a:pt x="7039" y="3517"/>
                </a:cubicBezTo>
                <a:cubicBezTo>
                  <a:pt x="6986" y="3436"/>
                  <a:pt x="6953" y="3331"/>
                  <a:pt x="6964" y="3283"/>
                </a:cubicBezTo>
                <a:cubicBezTo>
                  <a:pt x="6990" y="3170"/>
                  <a:pt x="6121" y="2076"/>
                  <a:pt x="6006" y="2076"/>
                </a:cubicBezTo>
                <a:cubicBezTo>
                  <a:pt x="5957" y="2076"/>
                  <a:pt x="5900" y="2016"/>
                  <a:pt x="5878" y="1941"/>
                </a:cubicBezTo>
                <a:cubicBezTo>
                  <a:pt x="5857" y="1866"/>
                  <a:pt x="5796" y="1804"/>
                  <a:pt x="5744" y="1804"/>
                </a:cubicBezTo>
                <a:cubicBezTo>
                  <a:pt x="5691" y="1804"/>
                  <a:pt x="5465" y="1720"/>
                  <a:pt x="5241" y="1617"/>
                </a:cubicBezTo>
                <a:cubicBezTo>
                  <a:pt x="4734" y="1384"/>
                  <a:pt x="4186" y="1406"/>
                  <a:pt x="3650" y="1678"/>
                </a:cubicBezTo>
                <a:cubicBezTo>
                  <a:pt x="3222" y="1896"/>
                  <a:pt x="2500" y="2490"/>
                  <a:pt x="2400" y="2707"/>
                </a:cubicBezTo>
                <a:cubicBezTo>
                  <a:pt x="2365" y="2783"/>
                  <a:pt x="2211" y="3030"/>
                  <a:pt x="2056" y="3255"/>
                </a:cubicBezTo>
                <a:cubicBezTo>
                  <a:pt x="1751" y="3698"/>
                  <a:pt x="1608" y="4055"/>
                  <a:pt x="1608" y="4377"/>
                </a:cubicBezTo>
                <a:cubicBezTo>
                  <a:pt x="1608" y="4490"/>
                  <a:pt x="1572" y="4632"/>
                  <a:pt x="1527" y="4691"/>
                </a:cubicBezTo>
                <a:cubicBezTo>
                  <a:pt x="1435" y="4814"/>
                  <a:pt x="1418" y="4947"/>
                  <a:pt x="1375" y="5884"/>
                </a:cubicBezTo>
                <a:cubicBezTo>
                  <a:pt x="1357" y="6256"/>
                  <a:pt x="1363" y="6604"/>
                  <a:pt x="1388" y="6657"/>
                </a:cubicBezTo>
                <a:cubicBezTo>
                  <a:pt x="1413" y="6710"/>
                  <a:pt x="1443" y="6831"/>
                  <a:pt x="1454" y="6927"/>
                </a:cubicBezTo>
                <a:cubicBezTo>
                  <a:pt x="1465" y="7023"/>
                  <a:pt x="1510" y="7158"/>
                  <a:pt x="1554" y="7229"/>
                </a:cubicBezTo>
                <a:cubicBezTo>
                  <a:pt x="1598" y="7299"/>
                  <a:pt x="1639" y="7436"/>
                  <a:pt x="1644" y="7533"/>
                </a:cubicBezTo>
                <a:cubicBezTo>
                  <a:pt x="1649" y="7629"/>
                  <a:pt x="1718" y="7800"/>
                  <a:pt x="1795" y="7912"/>
                </a:cubicBezTo>
                <a:cubicBezTo>
                  <a:pt x="1992" y="8195"/>
                  <a:pt x="2055" y="8643"/>
                  <a:pt x="1920" y="8792"/>
                </a:cubicBezTo>
                <a:cubicBezTo>
                  <a:pt x="1787" y="8937"/>
                  <a:pt x="1784" y="9361"/>
                  <a:pt x="1912" y="9689"/>
                </a:cubicBezTo>
                <a:cubicBezTo>
                  <a:pt x="2018" y="9960"/>
                  <a:pt x="2528" y="10619"/>
                  <a:pt x="2760" y="10783"/>
                </a:cubicBezTo>
                <a:cubicBezTo>
                  <a:pt x="2838" y="10839"/>
                  <a:pt x="2984" y="10894"/>
                  <a:pt x="3083" y="10904"/>
                </a:cubicBezTo>
                <a:cubicBezTo>
                  <a:pt x="3273" y="10925"/>
                  <a:pt x="3427" y="11182"/>
                  <a:pt x="3349" y="11349"/>
                </a:cubicBezTo>
                <a:cubicBezTo>
                  <a:pt x="3319" y="11414"/>
                  <a:pt x="3351" y="11428"/>
                  <a:pt x="3439" y="11391"/>
                </a:cubicBezTo>
                <a:cubicBezTo>
                  <a:pt x="3619" y="11315"/>
                  <a:pt x="3703" y="11473"/>
                  <a:pt x="3760" y="11989"/>
                </a:cubicBezTo>
                <a:cubicBezTo>
                  <a:pt x="3798" y="12339"/>
                  <a:pt x="3785" y="12430"/>
                  <a:pt x="3686" y="12503"/>
                </a:cubicBezTo>
                <a:cubicBezTo>
                  <a:pt x="3588" y="12576"/>
                  <a:pt x="3558" y="12780"/>
                  <a:pt x="3517" y="13667"/>
                </a:cubicBezTo>
                <a:cubicBezTo>
                  <a:pt x="3490" y="14258"/>
                  <a:pt x="3466" y="14751"/>
                  <a:pt x="3463" y="14759"/>
                </a:cubicBezTo>
                <a:cubicBezTo>
                  <a:pt x="3460" y="14767"/>
                  <a:pt x="3352" y="14861"/>
                  <a:pt x="3222" y="14967"/>
                </a:cubicBezTo>
                <a:cubicBezTo>
                  <a:pt x="3092" y="15074"/>
                  <a:pt x="2977" y="15249"/>
                  <a:pt x="2965" y="15361"/>
                </a:cubicBezTo>
                <a:cubicBezTo>
                  <a:pt x="2942" y="15572"/>
                  <a:pt x="2370" y="16054"/>
                  <a:pt x="2137" y="16058"/>
                </a:cubicBezTo>
                <a:cubicBezTo>
                  <a:pt x="2069" y="16059"/>
                  <a:pt x="1893" y="16142"/>
                  <a:pt x="1746" y="16242"/>
                </a:cubicBezTo>
                <a:cubicBezTo>
                  <a:pt x="1598" y="16342"/>
                  <a:pt x="1417" y="16423"/>
                  <a:pt x="1343" y="16423"/>
                </a:cubicBezTo>
                <a:cubicBezTo>
                  <a:pt x="1267" y="16423"/>
                  <a:pt x="998" y="16707"/>
                  <a:pt x="722" y="17080"/>
                </a:cubicBezTo>
                <a:cubicBezTo>
                  <a:pt x="70" y="17960"/>
                  <a:pt x="14" y="18199"/>
                  <a:pt x="6" y="20123"/>
                </a:cubicBezTo>
                <a:lnTo>
                  <a:pt x="0" y="21598"/>
                </a:lnTo>
                <a:lnTo>
                  <a:pt x="21600" y="21598"/>
                </a:lnTo>
                <a:lnTo>
                  <a:pt x="21600" y="14828"/>
                </a:lnTo>
                <a:cubicBezTo>
                  <a:pt x="21600" y="10194"/>
                  <a:pt x="21578" y="8077"/>
                  <a:pt x="21530" y="8116"/>
                </a:cubicBezTo>
                <a:cubicBezTo>
                  <a:pt x="21491" y="8148"/>
                  <a:pt x="21345" y="8082"/>
                  <a:pt x="21205" y="7969"/>
                </a:cubicBezTo>
                <a:cubicBezTo>
                  <a:pt x="21065" y="7857"/>
                  <a:pt x="20843" y="7763"/>
                  <a:pt x="20712" y="7759"/>
                </a:cubicBezTo>
                <a:cubicBezTo>
                  <a:pt x="20517" y="7752"/>
                  <a:pt x="20447" y="7695"/>
                  <a:pt x="20335" y="7445"/>
                </a:cubicBezTo>
                <a:cubicBezTo>
                  <a:pt x="20259" y="7277"/>
                  <a:pt x="20010" y="6867"/>
                  <a:pt x="19781" y="6534"/>
                </a:cubicBezTo>
                <a:cubicBezTo>
                  <a:pt x="19454" y="6059"/>
                  <a:pt x="19354" y="5845"/>
                  <a:pt x="19317" y="5539"/>
                </a:cubicBezTo>
                <a:cubicBezTo>
                  <a:pt x="19260" y="5073"/>
                  <a:pt x="18886" y="3998"/>
                  <a:pt x="18593" y="3462"/>
                </a:cubicBezTo>
                <a:cubicBezTo>
                  <a:pt x="18458" y="3213"/>
                  <a:pt x="18309" y="2728"/>
                  <a:pt x="18177" y="2099"/>
                </a:cubicBezTo>
                <a:cubicBezTo>
                  <a:pt x="17834" y="467"/>
                  <a:pt x="17812" y="400"/>
                  <a:pt x="17607" y="368"/>
                </a:cubicBezTo>
                <a:cubicBezTo>
                  <a:pt x="17447" y="343"/>
                  <a:pt x="17424" y="371"/>
                  <a:pt x="17424" y="598"/>
                </a:cubicBezTo>
                <a:cubicBezTo>
                  <a:pt x="17424" y="741"/>
                  <a:pt x="17471" y="1093"/>
                  <a:pt x="17527" y="1381"/>
                </a:cubicBezTo>
                <a:cubicBezTo>
                  <a:pt x="17646" y="1982"/>
                  <a:pt x="17658" y="2315"/>
                  <a:pt x="17565" y="2391"/>
                </a:cubicBezTo>
                <a:cubicBezTo>
                  <a:pt x="17474" y="2466"/>
                  <a:pt x="17395" y="2239"/>
                  <a:pt x="17196" y="1329"/>
                </a:cubicBezTo>
                <a:cubicBezTo>
                  <a:pt x="16970" y="294"/>
                  <a:pt x="16872" y="39"/>
                  <a:pt x="16692" y="4"/>
                </a:cubicBezTo>
                <a:cubicBezTo>
                  <a:pt x="16662" y="-1"/>
                  <a:pt x="16635" y="-2"/>
                  <a:pt x="16611" y="2"/>
                </a:cubicBezTo>
                <a:close/>
              </a:path>
            </a:pathLst>
          </a:custGeom>
          <a:ln w="12700">
            <a:miter lim="400000"/>
          </a:ln>
        </p:spPr>
      </p:pic>
      <p:pic>
        <p:nvPicPr>
          <p:cNvPr id="1114"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1115" name="Shape 1115"/>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1116"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1117" name="Screenshot 2016-11-04 09.39.05.png"/>
          <p:cNvPicPr>
            <a:picLocks noChangeAspect="1"/>
          </p:cNvPicPr>
          <p:nvPr/>
        </p:nvPicPr>
        <p:blipFill>
          <a:blip r:embed="rId4">
            <a:extLst/>
          </a:blip>
          <a:srcRect l="53666" t="57797" r="36940" b="27628"/>
          <a:stretch>
            <a:fillRect/>
          </a:stretch>
        </p:blipFill>
        <p:spPr>
          <a:xfrm>
            <a:off x="19575511" y="8985314"/>
            <a:ext cx="2285203" cy="1999060"/>
          </a:xfrm>
          <a:prstGeom prst="rect">
            <a:avLst/>
          </a:prstGeom>
          <a:ln w="12700">
            <a:miter lim="400000"/>
          </a:ln>
        </p:spPr>
      </p:pic>
      <p:sp>
        <p:nvSpPr>
          <p:cNvPr id="1118" name="Shape 1118"/>
          <p:cNvSpPr/>
          <p:nvPr/>
        </p:nvSpPr>
        <p:spPr>
          <a:xfrm>
            <a:off x="7174827" y="10296819"/>
            <a:ext cx="4897923"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120" name="Shape 1120"/>
          <p:cNvSpPr/>
          <p:nvPr/>
        </p:nvSpPr>
        <p:spPr>
          <a:xfrm>
            <a:off x="7607747" y="428625"/>
            <a:ext cx="9153803"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b="1" sz="5800">
                <a:solidFill>
                  <a:srgbClr val="FFFFFF"/>
                </a:solidFill>
                <a:latin typeface="Arial"/>
                <a:ea typeface="Arial"/>
                <a:cs typeface="Arial"/>
                <a:sym typeface="Arial"/>
              </a:defRPr>
            </a:lvl1pPr>
          </a:lstStyle>
          <a:p>
            <a:pPr>
              <a:defRPr b="0">
                <a:latin typeface="+mj-lt"/>
                <a:ea typeface="+mj-ea"/>
                <a:cs typeface="+mj-cs"/>
                <a:sym typeface="Gill Sans"/>
              </a:defRPr>
            </a:pPr>
            <a:r>
              <a:rPr b="1">
                <a:latin typeface="Arial"/>
                <a:ea typeface="Arial"/>
                <a:cs typeface="Arial"/>
                <a:sym typeface="Arial"/>
              </a:rPr>
              <a:t>Ferramenta #2:  A LÃ</a:t>
            </a:r>
          </a:p>
        </p:txBody>
      </p:sp>
      <p:pic>
        <p:nvPicPr>
          <p:cNvPr id="1121" name="apollo-polar-fleece-scarf.tiff"/>
          <p:cNvPicPr>
            <a:picLocks noChangeAspect="1"/>
          </p:cNvPicPr>
          <p:nvPr/>
        </p:nvPicPr>
        <p:blipFill>
          <a:blip r:embed="rId2">
            <a:extLst/>
          </a:blip>
          <a:stretch>
            <a:fillRect/>
          </a:stretch>
        </p:blipFill>
        <p:spPr>
          <a:xfrm>
            <a:off x="7158774" y="2081541"/>
            <a:ext cx="10066452" cy="11088824"/>
          </a:xfrm>
          <a:prstGeom prst="rect">
            <a:avLst/>
          </a:prstGeom>
          <a:ln w="12700">
            <a:miter lim="400000"/>
          </a:ln>
        </p:spPr>
      </p:pic>
      <p:sp>
        <p:nvSpPr>
          <p:cNvPr id="1122" name="Shape 1122"/>
          <p:cNvSpPr/>
          <p:nvPr/>
        </p:nvSpPr>
        <p:spPr>
          <a:xfrm>
            <a:off x="17304376" y="497879"/>
            <a:ext cx="2690733"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000">
                <a:solidFill>
                  <a:srgbClr val="FFFFFF"/>
                </a:solidFill>
                <a:latin typeface="+mj-lt"/>
                <a:ea typeface="+mj-ea"/>
                <a:cs typeface="+mj-cs"/>
                <a:sym typeface="Gill Sans"/>
              </a:defRPr>
            </a:lvl1pPr>
          </a:lstStyle>
          <a:p>
            <a:pPr/>
            <a:r>
              <a:t>(Juízes 6)</a:t>
            </a:r>
          </a:p>
        </p:txBody>
      </p:sp>
      <p:pic>
        <p:nvPicPr>
          <p:cNvPr id="1123"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75" name="Shape 475"/>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476" name="Shape 476"/>
          <p:cNvSpPr/>
          <p:nvPr/>
        </p:nvSpPr>
        <p:spPr>
          <a:xfrm>
            <a:off x="3531283" y="1526976"/>
            <a:ext cx="11233547"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1 Tessalonicenses 4:3-6</a:t>
            </a:r>
          </a:p>
        </p:txBody>
      </p:sp>
      <p:sp>
        <p:nvSpPr>
          <p:cNvPr id="477" name="Shape 477"/>
          <p:cNvSpPr/>
          <p:nvPr/>
        </p:nvSpPr>
        <p:spPr>
          <a:xfrm>
            <a:off x="3548062" y="3130658"/>
            <a:ext cx="17287876" cy="87645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1600"/>
              </a:spcBef>
              <a:defRPr b="1" sz="5800">
                <a:solidFill>
                  <a:srgbClr val="FFFFFF"/>
                </a:solidFill>
                <a:latin typeface="Times"/>
                <a:ea typeface="Times"/>
                <a:cs typeface="Times"/>
                <a:sym typeface="Times"/>
              </a:defRPr>
            </a:pPr>
            <a:r>
              <a:t>A vontade de Deus é que vocês sejam santificados: abstenham-se da imoralidade sexual. </a:t>
            </a:r>
            <a:r>
              <a:rPr baseline="8620"/>
              <a:t>4 </a:t>
            </a:r>
            <a:r>
              <a:t>Cada um saiba controlar o seu próprio corpo</a:t>
            </a:r>
            <a:r>
              <a:rPr baseline="13793"/>
              <a:t> </a:t>
            </a:r>
            <a:r>
              <a:t>de maneira santa e honrosa, </a:t>
            </a:r>
            <a:r>
              <a:rPr baseline="8620"/>
              <a:t>5 </a:t>
            </a:r>
            <a:r>
              <a:t>não dominado pela paixão de desejos desenfreados, como os pagãos que desconhecem a Deus. </a:t>
            </a:r>
            <a:r>
              <a:rPr baseline="8620"/>
              <a:t>6 </a:t>
            </a:r>
            <a:r>
              <a:t>Neste assunto, ninguém prejudique seu irmão nem dele se aproveite. O Senhor castigará todas essas práticas, como já lhes dissemos e asseguramos. </a:t>
            </a:r>
          </a:p>
        </p:txBody>
      </p:sp>
      <p:pic>
        <p:nvPicPr>
          <p:cNvPr id="478"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125" name="Shape 1125"/>
          <p:cNvSpPr/>
          <p:nvPr/>
        </p:nvSpPr>
        <p:spPr>
          <a:xfrm>
            <a:off x="5083968" y="4607718"/>
            <a:ext cx="14162486" cy="1464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 y="0"/>
                </a:moveTo>
                <a:cubicBezTo>
                  <a:pt x="1606" y="0"/>
                  <a:pt x="1362" y="2359"/>
                  <a:pt x="1362" y="5268"/>
                </a:cubicBezTo>
                <a:lnTo>
                  <a:pt x="1362" y="10537"/>
                </a:lnTo>
                <a:lnTo>
                  <a:pt x="0" y="13171"/>
                </a:lnTo>
                <a:lnTo>
                  <a:pt x="1362" y="15805"/>
                </a:lnTo>
                <a:lnTo>
                  <a:pt x="1362" y="16332"/>
                </a:lnTo>
                <a:cubicBezTo>
                  <a:pt x="1362" y="19241"/>
                  <a:pt x="1606" y="21600"/>
                  <a:pt x="1907" y="21600"/>
                </a:cubicBezTo>
                <a:lnTo>
                  <a:pt x="21055" y="21600"/>
                </a:lnTo>
                <a:cubicBezTo>
                  <a:pt x="21356" y="21600"/>
                  <a:pt x="21600" y="19241"/>
                  <a:pt x="21600" y="16332"/>
                </a:cubicBezTo>
                <a:lnTo>
                  <a:pt x="21600" y="5268"/>
                </a:lnTo>
                <a:cubicBezTo>
                  <a:pt x="21600" y="2359"/>
                  <a:pt x="21356" y="0"/>
                  <a:pt x="21055" y="0"/>
                </a:cubicBezTo>
                <a:lnTo>
                  <a:pt x="1907" y="0"/>
                </a:lnTo>
                <a:close/>
              </a:path>
            </a:pathLst>
          </a:custGeom>
          <a:solidFill>
            <a:srgbClr val="000000"/>
          </a:solidFill>
          <a:ln w="25400">
            <a:solidFill>
              <a:srgbClr val="000000"/>
            </a:solidFill>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1126" name="apollo-polar-fleece-scarf.tiff"/>
          <p:cNvPicPr>
            <a:picLocks noChangeAspect="1"/>
          </p:cNvPicPr>
          <p:nvPr/>
        </p:nvPicPr>
        <p:blipFill>
          <a:blip r:embed="rId2">
            <a:extLst/>
          </a:blip>
          <a:stretch>
            <a:fillRect/>
          </a:stretch>
        </p:blipFill>
        <p:spPr>
          <a:xfrm>
            <a:off x="17745419" y="253893"/>
            <a:ext cx="2768204" cy="3049349"/>
          </a:xfrm>
          <a:prstGeom prst="rect">
            <a:avLst/>
          </a:prstGeom>
          <a:ln w="12700">
            <a:miter lim="400000"/>
          </a:ln>
        </p:spPr>
      </p:pic>
      <p:sp>
        <p:nvSpPr>
          <p:cNvPr id="1127" name="Shape 1127"/>
          <p:cNvSpPr/>
          <p:nvPr/>
        </p:nvSpPr>
        <p:spPr>
          <a:xfrm>
            <a:off x="4065705" y="3625453"/>
            <a:ext cx="70023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1.</a:t>
            </a:r>
          </a:p>
        </p:txBody>
      </p:sp>
      <p:sp>
        <p:nvSpPr>
          <p:cNvPr id="1128" name="Shape 1128"/>
          <p:cNvSpPr/>
          <p:nvPr/>
        </p:nvSpPr>
        <p:spPr>
          <a:xfrm>
            <a:off x="5264140" y="3625453"/>
            <a:ext cx="15055455" cy="10179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É preferível prudência e boa definição de metas.</a:t>
            </a:r>
          </a:p>
        </p:txBody>
      </p:sp>
      <p:sp>
        <p:nvSpPr>
          <p:cNvPr id="1129" name="Shape 1129"/>
          <p:cNvSpPr/>
          <p:nvPr/>
        </p:nvSpPr>
        <p:spPr>
          <a:xfrm>
            <a:off x="6530578" y="4759523"/>
            <a:ext cx="12215813" cy="11430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3200">
                <a:solidFill>
                  <a:srgbClr val="FFFFFF"/>
                </a:solidFill>
                <a:latin typeface="+mj-lt"/>
                <a:ea typeface="+mj-ea"/>
                <a:cs typeface="+mj-cs"/>
                <a:sym typeface="Gill Sans"/>
              </a:defRPr>
            </a:lvl1pPr>
          </a:lstStyle>
          <a:p>
            <a:pPr/>
            <a:r>
              <a:t>“Não vou tentar a maratona em setembro a não ser que corro a meio-maratona em Julho.”</a:t>
            </a:r>
          </a:p>
        </p:txBody>
      </p:sp>
      <p:sp>
        <p:nvSpPr>
          <p:cNvPr id="1130" name="Shape 1130"/>
          <p:cNvSpPr/>
          <p:nvPr/>
        </p:nvSpPr>
        <p:spPr>
          <a:xfrm>
            <a:off x="4065984" y="6590109"/>
            <a:ext cx="70023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2.</a:t>
            </a:r>
          </a:p>
        </p:txBody>
      </p:sp>
      <p:sp>
        <p:nvSpPr>
          <p:cNvPr id="1131" name="Shape 1131"/>
          <p:cNvSpPr/>
          <p:nvPr/>
        </p:nvSpPr>
        <p:spPr>
          <a:xfrm>
            <a:off x="5101828" y="6589910"/>
            <a:ext cx="15055454" cy="27686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O ponto da história de lã de Gideão é mostrar como  Gideão foi covarde naquele momento da sua vida espiritual.</a:t>
            </a:r>
          </a:p>
        </p:txBody>
      </p:sp>
      <p:pic>
        <p:nvPicPr>
          <p:cNvPr id="1132" name="justdosomething.png"/>
          <p:cNvPicPr>
            <a:picLocks noChangeAspect="1"/>
          </p:cNvPicPr>
          <p:nvPr/>
        </p:nvPicPr>
        <p:blipFill>
          <a:blip r:embed="rId3">
            <a:extLst/>
          </a:blip>
          <a:stretch>
            <a:fillRect/>
          </a:stretch>
        </p:blipFill>
        <p:spPr>
          <a:xfrm>
            <a:off x="3042811" y="11736169"/>
            <a:ext cx="1398244" cy="1964533"/>
          </a:xfrm>
          <a:prstGeom prst="rect">
            <a:avLst/>
          </a:prstGeom>
          <a:ln w="12700">
            <a:miter lim="400000"/>
          </a:ln>
        </p:spPr>
      </p:pic>
      <p:sp>
        <p:nvSpPr>
          <p:cNvPr id="1133" name="Shape 1133"/>
          <p:cNvSpPr/>
          <p:nvPr/>
        </p:nvSpPr>
        <p:spPr>
          <a:xfrm>
            <a:off x="4671014" y="12430125"/>
            <a:ext cx="255385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79-80</a:t>
            </a:r>
          </a:p>
        </p:txBody>
      </p:sp>
      <p:sp>
        <p:nvSpPr>
          <p:cNvPr id="1134" name="Shape 1134"/>
          <p:cNvSpPr/>
          <p:nvPr/>
        </p:nvSpPr>
        <p:spPr>
          <a:xfrm>
            <a:off x="5101828" y="9474398"/>
            <a:ext cx="15055454" cy="1893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A lá nunca foi destinada a ser o método normativo para descobrir a vontade de Deus.</a:t>
            </a:r>
          </a:p>
        </p:txBody>
      </p:sp>
      <p:sp>
        <p:nvSpPr>
          <p:cNvPr id="1135" name="Shape 1135"/>
          <p:cNvSpPr/>
          <p:nvPr/>
        </p:nvSpPr>
        <p:spPr>
          <a:xfrm>
            <a:off x="4065984" y="9465468"/>
            <a:ext cx="700231"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3.</a:t>
            </a:r>
          </a:p>
        </p:txBody>
      </p:sp>
      <p:sp>
        <p:nvSpPr>
          <p:cNvPr id="1136" name="Shape 1136"/>
          <p:cNvSpPr/>
          <p:nvPr/>
        </p:nvSpPr>
        <p:spPr>
          <a:xfrm>
            <a:off x="7607747" y="428625"/>
            <a:ext cx="9153803"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b="1" sz="5800">
                <a:solidFill>
                  <a:srgbClr val="FFFFFF"/>
                </a:solidFill>
                <a:latin typeface="Arial"/>
                <a:ea typeface="Arial"/>
                <a:cs typeface="Arial"/>
                <a:sym typeface="Arial"/>
              </a:defRPr>
            </a:lvl1pPr>
          </a:lstStyle>
          <a:p>
            <a:pPr>
              <a:defRPr b="0">
                <a:latin typeface="+mj-lt"/>
                <a:ea typeface="+mj-ea"/>
                <a:cs typeface="+mj-cs"/>
                <a:sym typeface="Gill Sans"/>
              </a:defRPr>
            </a:pPr>
            <a:r>
              <a:rPr b="1">
                <a:latin typeface="Arial"/>
                <a:ea typeface="Arial"/>
                <a:cs typeface="Arial"/>
                <a:sym typeface="Arial"/>
              </a:rPr>
              <a:t>Ferramenta #2:  A LÃ</a:t>
            </a:r>
          </a:p>
        </p:txBody>
      </p:sp>
      <p:pic>
        <p:nvPicPr>
          <p:cNvPr id="1137" name="Screenshot 2016-11-04 09.37.54.png"/>
          <p:cNvPicPr>
            <a:picLocks noChangeAspect="1"/>
          </p:cNvPicPr>
          <p:nvPr/>
        </p:nvPicPr>
        <p:blipFill>
          <a:blip r:embed="rId4">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28"/>
                                        </p:tgtEl>
                                        <p:attrNameLst>
                                          <p:attrName>style.visibility</p:attrName>
                                        </p:attrNameLst>
                                      </p:cBhvr>
                                      <p:to>
                                        <p:strVal val="visible"/>
                                      </p:to>
                                    </p:set>
                                    <p:animEffect filter="dissolve" transition="in">
                                      <p:cBhvr>
                                        <p:cTn id="7" dur="500"/>
                                        <p:tgtEl>
                                          <p:spTgt spid="112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129"/>
                                        </p:tgtEl>
                                        <p:attrNameLst>
                                          <p:attrName>style.visibility</p:attrName>
                                        </p:attrNameLst>
                                      </p:cBhvr>
                                      <p:to>
                                        <p:strVal val="visible"/>
                                      </p:to>
                                    </p:set>
                                    <p:animEffect filter="dissolve" transition="in">
                                      <p:cBhvr>
                                        <p:cTn id="12" dur="500"/>
                                        <p:tgtEl>
                                          <p:spTgt spid="1129"/>
                                        </p:tgtEl>
                                      </p:cBhvr>
                                    </p:animEffect>
                                  </p:childTnLst>
                                </p:cTn>
                              </p:par>
                            </p:childTnLst>
                          </p:cTn>
                        </p:par>
                        <p:par>
                          <p:cTn id="13" fill="hold">
                            <p:stCondLst>
                              <p:cond delay="500"/>
                            </p:stCondLst>
                            <p:childTnLst>
                              <p:par>
                                <p:cTn id="14" presetClass="entr" nodeType="afterEffect" presetID="9" grpId="3" fill="hold">
                                  <p:stCondLst>
                                    <p:cond delay="0"/>
                                  </p:stCondLst>
                                  <p:iterate type="el" backwards="0">
                                    <p:tmAbs val="0"/>
                                  </p:iterate>
                                  <p:childTnLst>
                                    <p:set>
                                      <p:cBhvr>
                                        <p:cTn id="15" fill="hold"/>
                                        <p:tgtEl>
                                          <p:spTgt spid="1125"/>
                                        </p:tgtEl>
                                        <p:attrNameLst>
                                          <p:attrName>style.visibility</p:attrName>
                                        </p:attrNameLst>
                                      </p:cBhvr>
                                      <p:to>
                                        <p:strVal val="visible"/>
                                      </p:to>
                                    </p:set>
                                    <p:animEffect filter="dissolve" transition="in">
                                      <p:cBhvr>
                                        <p:cTn id="16" dur="500"/>
                                        <p:tgtEl>
                                          <p:spTgt spid="1125"/>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1131"/>
                                        </p:tgtEl>
                                        <p:attrNameLst>
                                          <p:attrName>style.visibility</p:attrName>
                                        </p:attrNameLst>
                                      </p:cBhvr>
                                      <p:to>
                                        <p:strVal val="visible"/>
                                      </p:to>
                                    </p:set>
                                    <p:animEffect filter="dissolve" transition="in">
                                      <p:cBhvr>
                                        <p:cTn id="21" dur="500"/>
                                        <p:tgtEl>
                                          <p:spTgt spid="1131"/>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9" grpId="5" fill="hold">
                                  <p:stCondLst>
                                    <p:cond delay="0"/>
                                  </p:stCondLst>
                                  <p:iterate type="el" backwards="0">
                                    <p:tmAbs val="0"/>
                                  </p:iterate>
                                  <p:childTnLst>
                                    <p:set>
                                      <p:cBhvr>
                                        <p:cTn id="25" fill="hold"/>
                                        <p:tgtEl>
                                          <p:spTgt spid="1134"/>
                                        </p:tgtEl>
                                        <p:attrNameLst>
                                          <p:attrName>style.visibility</p:attrName>
                                        </p:attrNameLst>
                                      </p:cBhvr>
                                      <p:to>
                                        <p:strVal val="visible"/>
                                      </p:to>
                                    </p:set>
                                    <p:animEffect filter="dissolve" transition="in">
                                      <p:cBhvr>
                                        <p:cTn id="26" dur="500"/>
                                        <p:tgtEl>
                                          <p:spTgt spid="1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29" grpId="2"/>
      <p:bldP build="whole" bldLvl="1" animBg="1" rev="0" advAuto="0" spid="1128" grpId="1"/>
      <p:bldP build="whole" bldLvl="1" animBg="1" rev="0" advAuto="0" spid="1125" grpId="3"/>
      <p:bldP build="whole" bldLvl="1" animBg="1" rev="0" advAuto="0" spid="1134" grpId="5"/>
      <p:bldP build="whole" bldLvl="1" animBg="1" rev="0" advAuto="0" spid="1131" grpId="4"/>
    </p:bldLst>
  </p:timing>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139" name="Shape 1139"/>
          <p:cNvSpPr/>
          <p:nvPr/>
        </p:nvSpPr>
        <p:spPr>
          <a:xfrm>
            <a:off x="6664982" y="288752"/>
            <a:ext cx="11054036" cy="101881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178593" algn="ctr">
              <a:defRPr b="1" sz="6200">
                <a:solidFill>
                  <a:srgbClr val="FFFFFF"/>
                </a:solidFill>
                <a:uFill>
                  <a:solidFill>
                    <a:srgbClr val="000000"/>
                  </a:solidFill>
                </a:uFill>
                <a:latin typeface="Arial"/>
                <a:ea typeface="Arial"/>
                <a:cs typeface="Arial"/>
                <a:sym typeface="Arial"/>
              </a:defRPr>
            </a:lvl1pPr>
          </a:lstStyle>
          <a:p>
            <a:pPr/>
            <a:r>
              <a:t> Ferramenta #3:  A PALAVRA</a:t>
            </a:r>
          </a:p>
        </p:txBody>
      </p:sp>
      <p:pic>
        <p:nvPicPr>
          <p:cNvPr id="1140" name="bible-light-rays.png"/>
          <p:cNvPicPr>
            <a:picLocks noChangeAspect="1"/>
          </p:cNvPicPr>
          <p:nvPr/>
        </p:nvPicPr>
        <p:blipFill>
          <a:blip r:embed="rId2">
            <a:extLst/>
          </a:blip>
          <a:stretch>
            <a:fillRect/>
          </a:stretch>
        </p:blipFill>
        <p:spPr>
          <a:xfrm>
            <a:off x="4434843" y="2756712"/>
            <a:ext cx="15514314" cy="9702763"/>
          </a:xfrm>
          <a:prstGeom prst="rect">
            <a:avLst/>
          </a:prstGeom>
          <a:ln w="12700">
            <a:miter lim="400000"/>
          </a:ln>
        </p:spPr>
      </p:pic>
      <p:pic>
        <p:nvPicPr>
          <p:cNvPr id="1141"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143" name="bible-light-rays.png"/>
          <p:cNvPicPr>
            <a:picLocks noChangeAspect="1"/>
          </p:cNvPicPr>
          <p:nvPr/>
        </p:nvPicPr>
        <p:blipFill>
          <a:blip r:embed="rId2">
            <a:extLst/>
          </a:blip>
          <a:stretch>
            <a:fillRect/>
          </a:stretch>
        </p:blipFill>
        <p:spPr>
          <a:xfrm>
            <a:off x="16489247" y="1559887"/>
            <a:ext cx="3692755" cy="2309475"/>
          </a:xfrm>
          <a:prstGeom prst="rect">
            <a:avLst/>
          </a:prstGeom>
          <a:ln w="12700">
            <a:miter lim="400000"/>
          </a:ln>
        </p:spPr>
      </p:pic>
      <p:sp>
        <p:nvSpPr>
          <p:cNvPr id="1144" name="Shape 1144"/>
          <p:cNvSpPr/>
          <p:nvPr/>
        </p:nvSpPr>
        <p:spPr>
          <a:xfrm>
            <a:off x="4119283" y="4036218"/>
            <a:ext cx="700231"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1.</a:t>
            </a:r>
          </a:p>
        </p:txBody>
      </p:sp>
      <p:sp>
        <p:nvSpPr>
          <p:cNvPr id="1145" name="Shape 1145"/>
          <p:cNvSpPr/>
          <p:nvPr/>
        </p:nvSpPr>
        <p:spPr>
          <a:xfrm>
            <a:off x="5353437" y="4071739"/>
            <a:ext cx="15055454" cy="27686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Há perigo em ler a Bíblia ao acaso. Sem entender o contexto, você pode acha que a Bíblia diz que ela, na verdade, nunca disse.</a:t>
            </a:r>
          </a:p>
        </p:txBody>
      </p:sp>
      <p:sp>
        <p:nvSpPr>
          <p:cNvPr id="1146" name="Shape 1146"/>
          <p:cNvSpPr/>
          <p:nvPr/>
        </p:nvSpPr>
        <p:spPr>
          <a:xfrm>
            <a:off x="4119562" y="7625953"/>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2.</a:t>
            </a:r>
          </a:p>
        </p:txBody>
      </p:sp>
      <p:sp>
        <p:nvSpPr>
          <p:cNvPr id="1147" name="Shape 1147"/>
          <p:cNvSpPr/>
          <p:nvPr/>
        </p:nvSpPr>
        <p:spPr>
          <a:xfrm>
            <a:off x="5351859" y="7236023"/>
            <a:ext cx="15055454" cy="4333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Deus, muitas vezes, nos providencia uma passagem bíblica que nos ajuda exatamente naquilo que precisamos para determinada ocasião, mas o texto vai sempre dizer o que ele sempre significou.</a:t>
            </a:r>
          </a:p>
        </p:txBody>
      </p:sp>
      <p:pic>
        <p:nvPicPr>
          <p:cNvPr id="1148" name="justdosomething.png"/>
          <p:cNvPicPr>
            <a:picLocks noChangeAspect="1"/>
          </p:cNvPicPr>
          <p:nvPr/>
        </p:nvPicPr>
        <p:blipFill>
          <a:blip r:embed="rId3">
            <a:extLst/>
          </a:blip>
          <a:stretch>
            <a:fillRect/>
          </a:stretch>
        </p:blipFill>
        <p:spPr>
          <a:xfrm>
            <a:off x="3042811" y="11736169"/>
            <a:ext cx="1398244" cy="1964533"/>
          </a:xfrm>
          <a:prstGeom prst="rect">
            <a:avLst/>
          </a:prstGeom>
          <a:ln w="12700">
            <a:miter lim="400000"/>
          </a:ln>
        </p:spPr>
      </p:pic>
      <p:sp>
        <p:nvSpPr>
          <p:cNvPr id="1149" name="Shape 1149"/>
          <p:cNvSpPr/>
          <p:nvPr/>
        </p:nvSpPr>
        <p:spPr>
          <a:xfrm>
            <a:off x="4671014" y="12430125"/>
            <a:ext cx="255385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80-83</a:t>
            </a:r>
          </a:p>
        </p:txBody>
      </p:sp>
      <p:sp>
        <p:nvSpPr>
          <p:cNvPr id="1150" name="Shape 1150"/>
          <p:cNvSpPr/>
          <p:nvPr/>
        </p:nvSpPr>
        <p:spPr>
          <a:xfrm>
            <a:off x="6664982" y="288752"/>
            <a:ext cx="11054036" cy="101881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178593" algn="ctr">
              <a:defRPr b="1" sz="6200">
                <a:solidFill>
                  <a:srgbClr val="FFFFFF"/>
                </a:solidFill>
                <a:uFill>
                  <a:solidFill>
                    <a:srgbClr val="000000"/>
                  </a:solidFill>
                </a:uFill>
                <a:latin typeface="Arial"/>
                <a:ea typeface="Arial"/>
                <a:cs typeface="Arial"/>
                <a:sym typeface="Arial"/>
              </a:defRPr>
            </a:lvl1pPr>
          </a:lstStyle>
          <a:p>
            <a:pPr/>
            <a:r>
              <a:t> Ferramenta #3:  A PALAVRA</a:t>
            </a:r>
          </a:p>
        </p:txBody>
      </p:sp>
      <p:pic>
        <p:nvPicPr>
          <p:cNvPr id="1151" name="Screenshot 2016-11-04 09.37.54.png"/>
          <p:cNvPicPr>
            <a:picLocks noChangeAspect="1"/>
          </p:cNvPicPr>
          <p:nvPr/>
        </p:nvPicPr>
        <p:blipFill>
          <a:blip r:embed="rId4">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45"/>
                                        </p:tgtEl>
                                        <p:attrNameLst>
                                          <p:attrName>style.visibility</p:attrName>
                                        </p:attrNameLst>
                                      </p:cBhvr>
                                      <p:to>
                                        <p:strVal val="visible"/>
                                      </p:to>
                                    </p:set>
                                    <p:animEffect filter="dissolve" transition="in">
                                      <p:cBhvr>
                                        <p:cTn id="7" dur="500"/>
                                        <p:tgtEl>
                                          <p:spTgt spid="114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147"/>
                                        </p:tgtEl>
                                        <p:attrNameLst>
                                          <p:attrName>style.visibility</p:attrName>
                                        </p:attrNameLst>
                                      </p:cBhvr>
                                      <p:to>
                                        <p:strVal val="visible"/>
                                      </p:to>
                                    </p:set>
                                    <p:animEffect filter="dissolve" transition="in">
                                      <p:cBhvr>
                                        <p:cTn id="12" dur="500"/>
                                        <p:tgtEl>
                                          <p:spTgt spid="1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45" grpId="1"/>
      <p:bldP build="whole" bldLvl="1" animBg="1" rev="0" advAuto="0" spid="1147" grpId="2"/>
    </p:bldLst>
  </p:timing>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153" name="Shape 1153"/>
          <p:cNvSpPr/>
          <p:nvPr/>
        </p:nvSpPr>
        <p:spPr>
          <a:xfrm>
            <a:off x="7192229" y="428625"/>
            <a:ext cx="9984839"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Ferramenta #4:  IMPRESSÕES</a:t>
            </a:r>
          </a:p>
        </p:txBody>
      </p:sp>
      <p:pic>
        <p:nvPicPr>
          <p:cNvPr id="1154" name="intuition-635.png"/>
          <p:cNvPicPr>
            <a:picLocks noChangeAspect="1"/>
          </p:cNvPicPr>
          <p:nvPr/>
        </p:nvPicPr>
        <p:blipFill>
          <a:blip r:embed="rId2">
            <a:extLst/>
          </a:blip>
          <a:stretch>
            <a:fillRect/>
          </a:stretch>
        </p:blipFill>
        <p:spPr>
          <a:xfrm>
            <a:off x="3708796" y="2678906"/>
            <a:ext cx="17109283" cy="9969188"/>
          </a:xfrm>
          <a:prstGeom prst="rect">
            <a:avLst/>
          </a:prstGeom>
          <a:ln w="12700">
            <a:miter lim="400000"/>
          </a:ln>
        </p:spPr>
      </p:pic>
      <p:pic>
        <p:nvPicPr>
          <p:cNvPr id="1155"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157" name="Shape 1157"/>
          <p:cNvSpPr/>
          <p:nvPr/>
        </p:nvSpPr>
        <p:spPr>
          <a:xfrm>
            <a:off x="7192229" y="428625"/>
            <a:ext cx="9984839"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Ferramenta #4:  IMPRESSÕES</a:t>
            </a:r>
          </a:p>
        </p:txBody>
      </p:sp>
      <p:pic>
        <p:nvPicPr>
          <p:cNvPr id="1158" name="intuition-635.png"/>
          <p:cNvPicPr>
            <a:picLocks noChangeAspect="1"/>
          </p:cNvPicPr>
          <p:nvPr/>
        </p:nvPicPr>
        <p:blipFill>
          <a:blip r:embed="rId2">
            <a:extLst/>
          </a:blip>
          <a:stretch>
            <a:fillRect/>
          </a:stretch>
        </p:blipFill>
        <p:spPr>
          <a:xfrm>
            <a:off x="14431693" y="9382036"/>
            <a:ext cx="6218968" cy="3623649"/>
          </a:xfrm>
          <a:prstGeom prst="rect">
            <a:avLst/>
          </a:prstGeom>
          <a:ln w="12700">
            <a:miter lim="400000"/>
          </a:ln>
        </p:spPr>
      </p:pic>
      <p:sp>
        <p:nvSpPr>
          <p:cNvPr id="1159" name="Shape 1159"/>
          <p:cNvSpPr/>
          <p:nvPr/>
        </p:nvSpPr>
        <p:spPr>
          <a:xfrm>
            <a:off x="4047845" y="3839765"/>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1.</a:t>
            </a:r>
          </a:p>
        </p:txBody>
      </p:sp>
      <p:sp>
        <p:nvSpPr>
          <p:cNvPr id="1160" name="Shape 1160"/>
          <p:cNvSpPr/>
          <p:nvPr/>
        </p:nvSpPr>
        <p:spPr>
          <a:xfrm>
            <a:off x="5299859" y="3812182"/>
            <a:ext cx="15055454" cy="36449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Não há nada de errado com essa abordagem se o “empurrão” que sentimos é para fazer algo que já sabemos é bom, como dar um copo de água a um estranho em necessidade.</a:t>
            </a:r>
          </a:p>
        </p:txBody>
      </p:sp>
      <p:pic>
        <p:nvPicPr>
          <p:cNvPr id="1161" name="justdosomething.png"/>
          <p:cNvPicPr>
            <a:picLocks noChangeAspect="1"/>
          </p:cNvPicPr>
          <p:nvPr/>
        </p:nvPicPr>
        <p:blipFill>
          <a:blip r:embed="rId3">
            <a:extLst/>
          </a:blip>
          <a:stretch>
            <a:fillRect/>
          </a:stretch>
        </p:blipFill>
        <p:spPr>
          <a:xfrm>
            <a:off x="3042811" y="11736169"/>
            <a:ext cx="1398244" cy="1964533"/>
          </a:xfrm>
          <a:prstGeom prst="rect">
            <a:avLst/>
          </a:prstGeom>
          <a:ln w="12700">
            <a:miter lim="400000"/>
          </a:ln>
        </p:spPr>
      </p:pic>
      <p:sp>
        <p:nvSpPr>
          <p:cNvPr id="1162" name="Shape 1162"/>
          <p:cNvSpPr/>
          <p:nvPr/>
        </p:nvSpPr>
        <p:spPr>
          <a:xfrm>
            <a:off x="4671014" y="12430125"/>
            <a:ext cx="255385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p. 83-85</a:t>
            </a:r>
          </a:p>
        </p:txBody>
      </p:sp>
      <p:sp>
        <p:nvSpPr>
          <p:cNvPr id="1163" name="Shape 1163"/>
          <p:cNvSpPr/>
          <p:nvPr/>
        </p:nvSpPr>
        <p:spPr>
          <a:xfrm>
            <a:off x="4048125" y="8126015"/>
            <a:ext cx="70023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2.</a:t>
            </a:r>
          </a:p>
        </p:txBody>
      </p:sp>
      <p:sp>
        <p:nvSpPr>
          <p:cNvPr id="1164" name="Shape 1164"/>
          <p:cNvSpPr/>
          <p:nvPr/>
        </p:nvSpPr>
        <p:spPr>
          <a:xfrm>
            <a:off x="5441156" y="8152804"/>
            <a:ext cx="15055454" cy="1893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800">
                <a:solidFill>
                  <a:srgbClr val="FFFFFF"/>
                </a:solidFill>
                <a:latin typeface="+mj-lt"/>
                <a:ea typeface="+mj-ea"/>
                <a:cs typeface="+mj-cs"/>
                <a:sym typeface="Gill Sans"/>
              </a:defRPr>
            </a:lvl1pPr>
          </a:lstStyle>
          <a:p>
            <a:pPr/>
            <a:r>
              <a:t>Não confunda impressões certas com certas palavras do Senhor.</a:t>
            </a:r>
          </a:p>
        </p:txBody>
      </p:sp>
      <p:pic>
        <p:nvPicPr>
          <p:cNvPr id="1165" name="Screenshot 2016-11-04 09.37.54.png"/>
          <p:cNvPicPr>
            <a:picLocks noChangeAspect="1"/>
          </p:cNvPicPr>
          <p:nvPr/>
        </p:nvPicPr>
        <p:blipFill>
          <a:blip r:embed="rId4">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60"/>
                                        </p:tgtEl>
                                        <p:attrNameLst>
                                          <p:attrName>style.visibility</p:attrName>
                                        </p:attrNameLst>
                                      </p:cBhvr>
                                      <p:to>
                                        <p:strVal val="visible"/>
                                      </p:to>
                                    </p:set>
                                    <p:animEffect filter="dissolve" transition="in">
                                      <p:cBhvr>
                                        <p:cTn id="7" dur="500"/>
                                        <p:tgtEl>
                                          <p:spTgt spid="116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164"/>
                                        </p:tgtEl>
                                        <p:attrNameLst>
                                          <p:attrName>style.visibility</p:attrName>
                                        </p:attrNameLst>
                                      </p:cBhvr>
                                      <p:to>
                                        <p:strVal val="visible"/>
                                      </p:to>
                                    </p:set>
                                    <p:animEffect filter="dissolve" transition="in">
                                      <p:cBhvr>
                                        <p:cTn id="12" dur="500"/>
                                        <p:tgtEl>
                                          <p:spTgt spid="1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0" grpId="1"/>
      <p:bldP build="whole" bldLvl="1" animBg="1" rev="0" advAuto="0" spid="1164" grpId="2"/>
    </p:bldLst>
  </p:timing>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167" name="justdosomething.png"/>
          <p:cNvPicPr>
            <a:picLocks noChangeAspect="1"/>
          </p:cNvPicPr>
          <p:nvPr/>
        </p:nvPicPr>
        <p:blipFill>
          <a:blip r:embed="rId2">
            <a:extLst/>
          </a:blip>
          <a:stretch>
            <a:fillRect/>
          </a:stretch>
        </p:blipFill>
        <p:spPr>
          <a:xfrm>
            <a:off x="19687748" y="11664732"/>
            <a:ext cx="1398245" cy="1964532"/>
          </a:xfrm>
          <a:prstGeom prst="rect">
            <a:avLst/>
          </a:prstGeom>
          <a:ln w="12700">
            <a:miter lim="400000"/>
          </a:ln>
        </p:spPr>
      </p:pic>
      <p:sp>
        <p:nvSpPr>
          <p:cNvPr id="1168" name="Shape 1168"/>
          <p:cNvSpPr/>
          <p:nvPr/>
        </p:nvSpPr>
        <p:spPr>
          <a:xfrm>
            <a:off x="17994108" y="11769328"/>
            <a:ext cx="156130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latin typeface="+mj-lt"/>
                <a:ea typeface="+mj-ea"/>
                <a:cs typeface="+mj-cs"/>
                <a:sym typeface="Gill Sans"/>
              </a:defRPr>
            </a:lvl1pPr>
          </a:lstStyle>
          <a:p>
            <a:pPr/>
            <a:r>
              <a:t>p. 84</a:t>
            </a:r>
          </a:p>
        </p:txBody>
      </p:sp>
      <p:sp>
        <p:nvSpPr>
          <p:cNvPr id="1169" name="Shape 1169"/>
          <p:cNvSpPr/>
          <p:nvPr/>
        </p:nvSpPr>
        <p:spPr>
          <a:xfrm>
            <a:off x="901168" y="604687"/>
            <a:ext cx="19329365" cy="770026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1755576" marR="194667">
              <a:defRPr sz="6000">
                <a:uFill>
                  <a:solidFill>
                    <a:srgbClr val="000000"/>
                  </a:solidFill>
                </a:uFill>
                <a:latin typeface="Arial Black"/>
                <a:ea typeface="Arial Black"/>
                <a:cs typeface="Arial Black"/>
                <a:sym typeface="Arial Black"/>
              </a:defRPr>
            </a:pPr>
            <a:r>
              <a:t>Portanto, o problema com as impressões não é que elas são subjetivas. </a:t>
            </a:r>
          </a:p>
          <a:p>
            <a:pPr marL="1755576" marR="194667">
              <a:defRPr sz="6000">
                <a:uFill>
                  <a:solidFill>
                    <a:srgbClr val="000000"/>
                  </a:solidFill>
                </a:uFill>
                <a:latin typeface="Arial Black"/>
                <a:ea typeface="Arial Black"/>
                <a:cs typeface="Arial Black"/>
                <a:sym typeface="Arial Black"/>
              </a:defRPr>
            </a:pPr>
            <a:r>
              <a:t>É assumir elas vêm do Senhor. Se ocorre um pensamento ou impulso em sua mente, mesmo quando você está lendo as Escrituras, não se deve assumir que é uma voz do céu.</a:t>
            </a:r>
          </a:p>
        </p:txBody>
      </p:sp>
      <p:pic>
        <p:nvPicPr>
          <p:cNvPr id="1170" name="The-Glory-of-Plodding-Kevin-de-Young-ARP-Church-Anthony-R-Tony-Locke.tiff"/>
          <p:cNvPicPr>
            <a:picLocks noChangeAspect="1"/>
          </p:cNvPicPr>
          <p:nvPr/>
        </p:nvPicPr>
        <p:blipFill>
          <a:blip r:embed="rId3">
            <a:extLst/>
          </a:blip>
          <a:srcRect l="8550" t="6352" r="0" b="3"/>
          <a:stretch>
            <a:fillRect/>
          </a:stretch>
        </p:blipFill>
        <p:spPr>
          <a:xfrm>
            <a:off x="1728885" y="8673210"/>
            <a:ext cx="6443267" cy="4857622"/>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6611" y="2"/>
                </a:moveTo>
                <a:cubicBezTo>
                  <a:pt x="16440" y="34"/>
                  <a:pt x="16401" y="308"/>
                  <a:pt x="16507" y="767"/>
                </a:cubicBezTo>
                <a:cubicBezTo>
                  <a:pt x="16705" y="1625"/>
                  <a:pt x="16825" y="2543"/>
                  <a:pt x="16752" y="2641"/>
                </a:cubicBezTo>
                <a:cubicBezTo>
                  <a:pt x="16671" y="2748"/>
                  <a:pt x="16467" y="2247"/>
                  <a:pt x="16126" y="1105"/>
                </a:cubicBezTo>
                <a:cubicBezTo>
                  <a:pt x="16005" y="697"/>
                  <a:pt x="15869" y="345"/>
                  <a:pt x="15826" y="324"/>
                </a:cubicBezTo>
                <a:cubicBezTo>
                  <a:pt x="15671" y="246"/>
                  <a:pt x="15439" y="432"/>
                  <a:pt x="15439" y="634"/>
                </a:cubicBezTo>
                <a:cubicBezTo>
                  <a:pt x="15439" y="948"/>
                  <a:pt x="15883" y="2687"/>
                  <a:pt x="16162" y="3466"/>
                </a:cubicBezTo>
                <a:cubicBezTo>
                  <a:pt x="16353" y="3999"/>
                  <a:pt x="16397" y="4200"/>
                  <a:pt x="16338" y="4278"/>
                </a:cubicBezTo>
                <a:cubicBezTo>
                  <a:pt x="16226" y="4427"/>
                  <a:pt x="15690" y="3711"/>
                  <a:pt x="15427" y="3059"/>
                </a:cubicBezTo>
                <a:cubicBezTo>
                  <a:pt x="15213" y="2529"/>
                  <a:pt x="15104" y="2407"/>
                  <a:pt x="14925" y="2498"/>
                </a:cubicBezTo>
                <a:cubicBezTo>
                  <a:pt x="14603" y="2662"/>
                  <a:pt x="14996" y="3910"/>
                  <a:pt x="15710" y="4991"/>
                </a:cubicBezTo>
                <a:cubicBezTo>
                  <a:pt x="16470" y="6142"/>
                  <a:pt x="17055" y="7173"/>
                  <a:pt x="17107" y="7456"/>
                </a:cubicBezTo>
                <a:cubicBezTo>
                  <a:pt x="17132" y="7594"/>
                  <a:pt x="17188" y="7705"/>
                  <a:pt x="17232" y="7705"/>
                </a:cubicBezTo>
                <a:cubicBezTo>
                  <a:pt x="17376" y="7705"/>
                  <a:pt x="17630" y="8095"/>
                  <a:pt x="17630" y="8316"/>
                </a:cubicBezTo>
                <a:cubicBezTo>
                  <a:pt x="17630" y="8697"/>
                  <a:pt x="17807" y="9006"/>
                  <a:pt x="18479" y="9791"/>
                </a:cubicBezTo>
                <a:cubicBezTo>
                  <a:pt x="18972" y="10368"/>
                  <a:pt x="19137" y="10617"/>
                  <a:pt x="19141" y="10790"/>
                </a:cubicBezTo>
                <a:cubicBezTo>
                  <a:pt x="19148" y="11064"/>
                  <a:pt x="19247" y="11419"/>
                  <a:pt x="19475" y="11974"/>
                </a:cubicBezTo>
                <a:cubicBezTo>
                  <a:pt x="19642" y="12378"/>
                  <a:pt x="19833" y="13318"/>
                  <a:pt x="19775" y="13449"/>
                </a:cubicBezTo>
                <a:cubicBezTo>
                  <a:pt x="19758" y="13486"/>
                  <a:pt x="19399" y="13518"/>
                  <a:pt x="18978" y="13518"/>
                </a:cubicBezTo>
                <a:lnTo>
                  <a:pt x="18211" y="13518"/>
                </a:lnTo>
                <a:lnTo>
                  <a:pt x="17637" y="12974"/>
                </a:lnTo>
                <a:cubicBezTo>
                  <a:pt x="17321" y="12676"/>
                  <a:pt x="16955" y="12404"/>
                  <a:pt x="16822" y="12371"/>
                </a:cubicBezTo>
                <a:cubicBezTo>
                  <a:pt x="16690" y="12338"/>
                  <a:pt x="16270" y="12341"/>
                  <a:pt x="15890" y="12378"/>
                </a:cubicBezTo>
                <a:cubicBezTo>
                  <a:pt x="15244" y="12440"/>
                  <a:pt x="14637" y="12445"/>
                  <a:pt x="13384" y="12399"/>
                </a:cubicBezTo>
                <a:cubicBezTo>
                  <a:pt x="13097" y="12388"/>
                  <a:pt x="12810" y="12426"/>
                  <a:pt x="12734" y="12484"/>
                </a:cubicBezTo>
                <a:cubicBezTo>
                  <a:pt x="12659" y="12541"/>
                  <a:pt x="12489" y="12591"/>
                  <a:pt x="12357" y="12595"/>
                </a:cubicBezTo>
                <a:cubicBezTo>
                  <a:pt x="11908" y="12609"/>
                  <a:pt x="11118" y="12791"/>
                  <a:pt x="10923" y="12925"/>
                </a:cubicBezTo>
                <a:cubicBezTo>
                  <a:pt x="10760" y="13037"/>
                  <a:pt x="10716" y="13038"/>
                  <a:pt x="10652" y="12935"/>
                </a:cubicBezTo>
                <a:cubicBezTo>
                  <a:pt x="10609" y="12868"/>
                  <a:pt x="10491" y="12789"/>
                  <a:pt x="10388" y="12761"/>
                </a:cubicBezTo>
                <a:cubicBezTo>
                  <a:pt x="10147" y="12694"/>
                  <a:pt x="8985" y="11867"/>
                  <a:pt x="8955" y="11741"/>
                </a:cubicBezTo>
                <a:cubicBezTo>
                  <a:pt x="8943" y="11688"/>
                  <a:pt x="9195" y="11408"/>
                  <a:pt x="9517" y="11118"/>
                </a:cubicBezTo>
                <a:cubicBezTo>
                  <a:pt x="9838" y="10828"/>
                  <a:pt x="10132" y="10515"/>
                  <a:pt x="10170" y="10421"/>
                </a:cubicBezTo>
                <a:cubicBezTo>
                  <a:pt x="10208" y="10327"/>
                  <a:pt x="10539" y="9935"/>
                  <a:pt x="10904" y="9549"/>
                </a:cubicBezTo>
                <a:cubicBezTo>
                  <a:pt x="11270" y="9164"/>
                  <a:pt x="11716" y="8673"/>
                  <a:pt x="11893" y="8459"/>
                </a:cubicBezTo>
                <a:cubicBezTo>
                  <a:pt x="12070" y="8244"/>
                  <a:pt x="12248" y="8069"/>
                  <a:pt x="12287" y="8069"/>
                </a:cubicBezTo>
                <a:cubicBezTo>
                  <a:pt x="12401" y="8069"/>
                  <a:pt x="12369" y="7640"/>
                  <a:pt x="12250" y="7580"/>
                </a:cubicBezTo>
                <a:cubicBezTo>
                  <a:pt x="11942" y="7423"/>
                  <a:pt x="11483" y="7656"/>
                  <a:pt x="10955" y="8238"/>
                </a:cubicBezTo>
                <a:cubicBezTo>
                  <a:pt x="10512" y="8727"/>
                  <a:pt x="10302" y="8736"/>
                  <a:pt x="10066" y="8275"/>
                </a:cubicBezTo>
                <a:cubicBezTo>
                  <a:pt x="9785" y="7726"/>
                  <a:pt x="9834" y="6969"/>
                  <a:pt x="10249" y="5436"/>
                </a:cubicBezTo>
                <a:cubicBezTo>
                  <a:pt x="10323" y="5161"/>
                  <a:pt x="10460" y="4653"/>
                  <a:pt x="10555" y="4308"/>
                </a:cubicBezTo>
                <a:cubicBezTo>
                  <a:pt x="10691" y="3809"/>
                  <a:pt x="10711" y="3637"/>
                  <a:pt x="10653" y="3468"/>
                </a:cubicBezTo>
                <a:cubicBezTo>
                  <a:pt x="10538" y="3135"/>
                  <a:pt x="10422" y="3215"/>
                  <a:pt x="10201" y="3779"/>
                </a:cubicBezTo>
                <a:cubicBezTo>
                  <a:pt x="10088" y="4066"/>
                  <a:pt x="9964" y="4280"/>
                  <a:pt x="9927" y="4255"/>
                </a:cubicBezTo>
                <a:cubicBezTo>
                  <a:pt x="9829" y="4190"/>
                  <a:pt x="9855" y="4003"/>
                  <a:pt x="10037" y="3456"/>
                </a:cubicBezTo>
                <a:cubicBezTo>
                  <a:pt x="10203" y="2956"/>
                  <a:pt x="10175" y="2698"/>
                  <a:pt x="9949" y="2639"/>
                </a:cubicBezTo>
                <a:cubicBezTo>
                  <a:pt x="9852" y="2613"/>
                  <a:pt x="9197" y="3914"/>
                  <a:pt x="8870" y="4781"/>
                </a:cubicBezTo>
                <a:cubicBezTo>
                  <a:pt x="8609" y="5475"/>
                  <a:pt x="8521" y="5081"/>
                  <a:pt x="8673" y="3901"/>
                </a:cubicBezTo>
                <a:cubicBezTo>
                  <a:pt x="8739" y="3391"/>
                  <a:pt x="8738" y="3244"/>
                  <a:pt x="8665" y="3128"/>
                </a:cubicBezTo>
                <a:cubicBezTo>
                  <a:pt x="8521" y="2897"/>
                  <a:pt x="8326" y="2950"/>
                  <a:pt x="8278" y="3234"/>
                </a:cubicBezTo>
                <a:cubicBezTo>
                  <a:pt x="8149" y="3996"/>
                  <a:pt x="8098" y="4156"/>
                  <a:pt x="7942" y="4292"/>
                </a:cubicBezTo>
                <a:cubicBezTo>
                  <a:pt x="7814" y="4403"/>
                  <a:pt x="7771" y="4520"/>
                  <a:pt x="7771" y="4753"/>
                </a:cubicBezTo>
                <a:cubicBezTo>
                  <a:pt x="7771" y="5170"/>
                  <a:pt x="7545" y="5362"/>
                  <a:pt x="7420" y="5051"/>
                </a:cubicBezTo>
                <a:cubicBezTo>
                  <a:pt x="7374" y="4938"/>
                  <a:pt x="7344" y="4845"/>
                  <a:pt x="7353" y="4845"/>
                </a:cubicBezTo>
                <a:cubicBezTo>
                  <a:pt x="7363" y="4845"/>
                  <a:pt x="7353" y="4744"/>
                  <a:pt x="7331" y="4619"/>
                </a:cubicBezTo>
                <a:cubicBezTo>
                  <a:pt x="7309" y="4494"/>
                  <a:pt x="7280" y="4309"/>
                  <a:pt x="7267" y="4209"/>
                </a:cubicBezTo>
                <a:cubicBezTo>
                  <a:pt x="7233" y="3945"/>
                  <a:pt x="7147" y="3686"/>
                  <a:pt x="7038" y="3518"/>
                </a:cubicBezTo>
                <a:cubicBezTo>
                  <a:pt x="6986" y="3436"/>
                  <a:pt x="6953" y="3331"/>
                  <a:pt x="6964" y="3283"/>
                </a:cubicBezTo>
                <a:cubicBezTo>
                  <a:pt x="6989" y="3170"/>
                  <a:pt x="6121" y="2076"/>
                  <a:pt x="6006" y="2076"/>
                </a:cubicBezTo>
                <a:cubicBezTo>
                  <a:pt x="5957" y="2076"/>
                  <a:pt x="5900" y="2015"/>
                  <a:pt x="5878" y="1940"/>
                </a:cubicBezTo>
                <a:cubicBezTo>
                  <a:pt x="5856" y="1865"/>
                  <a:pt x="5796" y="1804"/>
                  <a:pt x="5744" y="1804"/>
                </a:cubicBezTo>
                <a:cubicBezTo>
                  <a:pt x="5691" y="1804"/>
                  <a:pt x="5465" y="1718"/>
                  <a:pt x="5241" y="1615"/>
                </a:cubicBezTo>
                <a:cubicBezTo>
                  <a:pt x="4734" y="1383"/>
                  <a:pt x="4187" y="1404"/>
                  <a:pt x="3651" y="1677"/>
                </a:cubicBezTo>
                <a:cubicBezTo>
                  <a:pt x="3223" y="1895"/>
                  <a:pt x="2500" y="2490"/>
                  <a:pt x="2400" y="2708"/>
                </a:cubicBezTo>
                <a:cubicBezTo>
                  <a:pt x="2365" y="2784"/>
                  <a:pt x="2210" y="3029"/>
                  <a:pt x="2056" y="3255"/>
                </a:cubicBezTo>
                <a:cubicBezTo>
                  <a:pt x="1751" y="3698"/>
                  <a:pt x="1609" y="4055"/>
                  <a:pt x="1609" y="4377"/>
                </a:cubicBezTo>
                <a:cubicBezTo>
                  <a:pt x="1609" y="4490"/>
                  <a:pt x="1572" y="4630"/>
                  <a:pt x="1527" y="4689"/>
                </a:cubicBezTo>
                <a:cubicBezTo>
                  <a:pt x="1435" y="4812"/>
                  <a:pt x="1418" y="4947"/>
                  <a:pt x="1374" y="5884"/>
                </a:cubicBezTo>
                <a:cubicBezTo>
                  <a:pt x="1357" y="6256"/>
                  <a:pt x="1364" y="6604"/>
                  <a:pt x="1389" y="6657"/>
                </a:cubicBezTo>
                <a:cubicBezTo>
                  <a:pt x="1414" y="6710"/>
                  <a:pt x="1443" y="6831"/>
                  <a:pt x="1454" y="6927"/>
                </a:cubicBezTo>
                <a:cubicBezTo>
                  <a:pt x="1465" y="7023"/>
                  <a:pt x="1511" y="7158"/>
                  <a:pt x="1555" y="7229"/>
                </a:cubicBezTo>
                <a:cubicBezTo>
                  <a:pt x="1599" y="7299"/>
                  <a:pt x="1639" y="7436"/>
                  <a:pt x="1644" y="7532"/>
                </a:cubicBezTo>
                <a:cubicBezTo>
                  <a:pt x="1650" y="7628"/>
                  <a:pt x="1719" y="7800"/>
                  <a:pt x="1796" y="7912"/>
                </a:cubicBezTo>
                <a:cubicBezTo>
                  <a:pt x="1992" y="8195"/>
                  <a:pt x="2055" y="8643"/>
                  <a:pt x="1920" y="8792"/>
                </a:cubicBezTo>
                <a:cubicBezTo>
                  <a:pt x="1788" y="8938"/>
                  <a:pt x="1784" y="9362"/>
                  <a:pt x="1912" y="9690"/>
                </a:cubicBezTo>
                <a:cubicBezTo>
                  <a:pt x="2017" y="9961"/>
                  <a:pt x="2528" y="10618"/>
                  <a:pt x="2759" y="10783"/>
                </a:cubicBezTo>
                <a:cubicBezTo>
                  <a:pt x="2838" y="10838"/>
                  <a:pt x="2983" y="10893"/>
                  <a:pt x="3083" y="10904"/>
                </a:cubicBezTo>
                <a:cubicBezTo>
                  <a:pt x="3273" y="10925"/>
                  <a:pt x="3427" y="11182"/>
                  <a:pt x="3349" y="11349"/>
                </a:cubicBezTo>
                <a:cubicBezTo>
                  <a:pt x="3319" y="11413"/>
                  <a:pt x="3351" y="11429"/>
                  <a:pt x="3439" y="11391"/>
                </a:cubicBezTo>
                <a:cubicBezTo>
                  <a:pt x="3619" y="11316"/>
                  <a:pt x="3704" y="11474"/>
                  <a:pt x="3760" y="11990"/>
                </a:cubicBezTo>
                <a:cubicBezTo>
                  <a:pt x="3798" y="12340"/>
                  <a:pt x="3786" y="12430"/>
                  <a:pt x="3687" y="12503"/>
                </a:cubicBezTo>
                <a:cubicBezTo>
                  <a:pt x="3588" y="12576"/>
                  <a:pt x="3559" y="12781"/>
                  <a:pt x="3518" y="13668"/>
                </a:cubicBezTo>
                <a:cubicBezTo>
                  <a:pt x="3490" y="14259"/>
                  <a:pt x="3466" y="14750"/>
                  <a:pt x="3463" y="14758"/>
                </a:cubicBezTo>
                <a:cubicBezTo>
                  <a:pt x="3460" y="14767"/>
                  <a:pt x="3352" y="14860"/>
                  <a:pt x="3222" y="14967"/>
                </a:cubicBezTo>
                <a:cubicBezTo>
                  <a:pt x="3092" y="15073"/>
                  <a:pt x="2978" y="15249"/>
                  <a:pt x="2966" y="15360"/>
                </a:cubicBezTo>
                <a:cubicBezTo>
                  <a:pt x="2943" y="15571"/>
                  <a:pt x="2370" y="16053"/>
                  <a:pt x="2137" y="16057"/>
                </a:cubicBezTo>
                <a:cubicBezTo>
                  <a:pt x="2069" y="16058"/>
                  <a:pt x="1893" y="16141"/>
                  <a:pt x="1746" y="16241"/>
                </a:cubicBezTo>
                <a:cubicBezTo>
                  <a:pt x="1598" y="16340"/>
                  <a:pt x="1416" y="16422"/>
                  <a:pt x="1342" y="16422"/>
                </a:cubicBezTo>
                <a:cubicBezTo>
                  <a:pt x="1266" y="16422"/>
                  <a:pt x="999" y="16707"/>
                  <a:pt x="722" y="17081"/>
                </a:cubicBezTo>
                <a:cubicBezTo>
                  <a:pt x="71" y="17961"/>
                  <a:pt x="14" y="18199"/>
                  <a:pt x="7" y="20123"/>
                </a:cubicBezTo>
                <a:lnTo>
                  <a:pt x="0" y="21598"/>
                </a:lnTo>
                <a:lnTo>
                  <a:pt x="21600" y="21598"/>
                </a:lnTo>
                <a:lnTo>
                  <a:pt x="21600" y="14829"/>
                </a:lnTo>
                <a:cubicBezTo>
                  <a:pt x="21600" y="10195"/>
                  <a:pt x="21578" y="8077"/>
                  <a:pt x="21529" y="8116"/>
                </a:cubicBezTo>
                <a:cubicBezTo>
                  <a:pt x="21491" y="8148"/>
                  <a:pt x="21345" y="8082"/>
                  <a:pt x="21205" y="7970"/>
                </a:cubicBezTo>
                <a:cubicBezTo>
                  <a:pt x="21065" y="7858"/>
                  <a:pt x="20842" y="7762"/>
                  <a:pt x="20711" y="7758"/>
                </a:cubicBezTo>
                <a:cubicBezTo>
                  <a:pt x="20517" y="7751"/>
                  <a:pt x="20447" y="7693"/>
                  <a:pt x="20335" y="7444"/>
                </a:cubicBezTo>
                <a:cubicBezTo>
                  <a:pt x="20259" y="7276"/>
                  <a:pt x="20009" y="6866"/>
                  <a:pt x="19780" y="6533"/>
                </a:cubicBezTo>
                <a:cubicBezTo>
                  <a:pt x="19453" y="6058"/>
                  <a:pt x="19352" y="5844"/>
                  <a:pt x="19316" y="5538"/>
                </a:cubicBezTo>
                <a:cubicBezTo>
                  <a:pt x="19259" y="5072"/>
                  <a:pt x="18885" y="3998"/>
                  <a:pt x="18592" y="3461"/>
                </a:cubicBezTo>
                <a:cubicBezTo>
                  <a:pt x="18456" y="3213"/>
                  <a:pt x="18309" y="2727"/>
                  <a:pt x="18177" y="2099"/>
                </a:cubicBezTo>
                <a:cubicBezTo>
                  <a:pt x="17834" y="467"/>
                  <a:pt x="17811" y="400"/>
                  <a:pt x="17606" y="368"/>
                </a:cubicBezTo>
                <a:cubicBezTo>
                  <a:pt x="17446" y="343"/>
                  <a:pt x="17424" y="370"/>
                  <a:pt x="17424" y="597"/>
                </a:cubicBezTo>
                <a:cubicBezTo>
                  <a:pt x="17424" y="740"/>
                  <a:pt x="17470" y="1093"/>
                  <a:pt x="17526" y="1381"/>
                </a:cubicBezTo>
                <a:cubicBezTo>
                  <a:pt x="17644" y="1982"/>
                  <a:pt x="17658" y="2314"/>
                  <a:pt x="17565" y="2390"/>
                </a:cubicBezTo>
                <a:cubicBezTo>
                  <a:pt x="17474" y="2465"/>
                  <a:pt x="17394" y="2238"/>
                  <a:pt x="17195" y="1328"/>
                </a:cubicBezTo>
                <a:cubicBezTo>
                  <a:pt x="16969" y="293"/>
                  <a:pt x="16872" y="38"/>
                  <a:pt x="16692" y="4"/>
                </a:cubicBezTo>
                <a:cubicBezTo>
                  <a:pt x="16662" y="-1"/>
                  <a:pt x="16635" y="-2"/>
                  <a:pt x="16611" y="2"/>
                </a:cubicBezTo>
                <a:close/>
              </a:path>
            </a:pathLst>
          </a:custGeom>
          <a:ln w="12700">
            <a:miter lim="400000"/>
          </a:ln>
        </p:spPr>
      </p:pic>
      <p:pic>
        <p:nvPicPr>
          <p:cNvPr id="1171" name="Screenshot 2016-11-04 09.39.05.png"/>
          <p:cNvPicPr>
            <a:picLocks noChangeAspect="1"/>
          </p:cNvPicPr>
          <p:nvPr/>
        </p:nvPicPr>
        <p:blipFill>
          <a:blip r:embed="rId4">
            <a:extLst/>
          </a:blip>
          <a:srcRect l="80410" t="0" r="0" b="76621"/>
          <a:stretch>
            <a:fillRect/>
          </a:stretch>
        </p:blipFill>
        <p:spPr>
          <a:xfrm>
            <a:off x="20080945" y="-126847"/>
            <a:ext cx="5534340" cy="3723695"/>
          </a:xfrm>
          <a:prstGeom prst="rect">
            <a:avLst/>
          </a:prstGeom>
          <a:ln w="12700">
            <a:miter lim="400000"/>
          </a:ln>
        </p:spPr>
      </p:pic>
      <p:sp>
        <p:nvSpPr>
          <p:cNvPr id="1172" name="Shape 1172"/>
          <p:cNvSpPr/>
          <p:nvPr/>
        </p:nvSpPr>
        <p:spPr>
          <a:xfrm>
            <a:off x="20922040" y="3556083"/>
            <a:ext cx="2854599" cy="242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5000">
                <a:latin typeface="Impact"/>
                <a:ea typeface="Impact"/>
                <a:cs typeface="Impact"/>
                <a:sym typeface="Impact"/>
              </a:defRPr>
            </a:pPr>
            <a:r>
              <a:t>PALAVRAS </a:t>
            </a:r>
          </a:p>
          <a:p>
            <a:pPr algn="r" defTabSz="584200">
              <a:defRPr sz="5000">
                <a:latin typeface="Impact"/>
                <a:ea typeface="Impact"/>
                <a:cs typeface="Impact"/>
                <a:sym typeface="Impact"/>
              </a:defRPr>
            </a:pPr>
            <a:r>
              <a:t>PARA </a:t>
            </a:r>
          </a:p>
          <a:p>
            <a:pPr algn="r" defTabSz="584200">
              <a:defRPr sz="5000">
                <a:latin typeface="Impact"/>
                <a:ea typeface="Impact"/>
                <a:cs typeface="Impact"/>
                <a:sym typeface="Impact"/>
              </a:defRPr>
            </a:pPr>
            <a:r>
              <a:t>VIVER</a:t>
            </a:r>
          </a:p>
        </p:txBody>
      </p:sp>
      <p:pic>
        <p:nvPicPr>
          <p:cNvPr id="1173" name="Screenshot 2016-11-04 09.39.05.png"/>
          <p:cNvPicPr>
            <a:picLocks noChangeAspect="1"/>
          </p:cNvPicPr>
          <p:nvPr/>
        </p:nvPicPr>
        <p:blipFill>
          <a:blip r:embed="rId4">
            <a:extLst/>
          </a:blip>
          <a:srcRect l="4051" t="5959" r="84576" b="75951"/>
          <a:stretch>
            <a:fillRect/>
          </a:stretch>
        </p:blipFill>
        <p:spPr>
          <a:xfrm>
            <a:off x="-147561" y="668689"/>
            <a:ext cx="2378258" cy="2132633"/>
          </a:xfrm>
          <a:prstGeom prst="rect">
            <a:avLst/>
          </a:prstGeom>
          <a:ln w="12700">
            <a:miter lim="400000"/>
          </a:ln>
        </p:spPr>
      </p:pic>
      <p:pic>
        <p:nvPicPr>
          <p:cNvPr id="1174" name="Screenshot 2016-11-04 09.39.05.png"/>
          <p:cNvPicPr>
            <a:picLocks noChangeAspect="1"/>
          </p:cNvPicPr>
          <p:nvPr/>
        </p:nvPicPr>
        <p:blipFill>
          <a:blip r:embed="rId4">
            <a:extLst/>
          </a:blip>
          <a:srcRect l="53666" t="57797" r="36940" b="27628"/>
          <a:stretch>
            <a:fillRect/>
          </a:stretch>
        </p:blipFill>
        <p:spPr>
          <a:xfrm>
            <a:off x="19575511" y="8985314"/>
            <a:ext cx="2285203" cy="1999060"/>
          </a:xfrm>
          <a:prstGeom prst="rect">
            <a:avLst/>
          </a:prstGeom>
          <a:ln w="12700">
            <a:miter lim="400000"/>
          </a:ln>
        </p:spPr>
      </p:pic>
      <p:sp>
        <p:nvSpPr>
          <p:cNvPr id="1175" name="Shape 1175"/>
          <p:cNvSpPr/>
          <p:nvPr/>
        </p:nvSpPr>
        <p:spPr>
          <a:xfrm>
            <a:off x="8308686" y="10268694"/>
            <a:ext cx="4897922"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a:defRPr sz="5000"/>
            </a:pPr>
            <a:r>
              <a:t>-Kevin DeYoung</a:t>
            </a:r>
          </a:p>
          <a:p>
            <a:pPr algn="ctr">
              <a:defRPr sz="5000"/>
            </a:pPr>
            <a:r>
              <a:t>Autor e Pastor</a:t>
            </a: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177" name="Shape 1177"/>
          <p:cNvSpPr/>
          <p:nvPr/>
        </p:nvSpPr>
        <p:spPr>
          <a:xfrm>
            <a:off x="8336462" y="625078"/>
            <a:ext cx="7696374"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O Caminho da Sabedoria</a:t>
            </a:r>
          </a:p>
        </p:txBody>
      </p:sp>
      <p:pic>
        <p:nvPicPr>
          <p:cNvPr id="1178" name="way-of-wisdom.png"/>
          <p:cNvPicPr>
            <a:picLocks noChangeAspect="1"/>
          </p:cNvPicPr>
          <p:nvPr/>
        </p:nvPicPr>
        <p:blipFill>
          <a:blip r:embed="rId2">
            <a:extLst/>
          </a:blip>
          <a:stretch>
            <a:fillRect/>
          </a:stretch>
        </p:blipFill>
        <p:spPr>
          <a:xfrm>
            <a:off x="4583497" y="1848139"/>
            <a:ext cx="15217006" cy="11412753"/>
          </a:xfrm>
          <a:prstGeom prst="rect">
            <a:avLst/>
          </a:prstGeom>
          <a:ln w="12700">
            <a:miter lim="400000"/>
          </a:ln>
        </p:spPr>
      </p:pic>
      <p:pic>
        <p:nvPicPr>
          <p:cNvPr id="1179"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181" name="Shape 1181"/>
          <p:cNvSpPr/>
          <p:nvPr/>
        </p:nvSpPr>
        <p:spPr>
          <a:xfrm>
            <a:off x="6049508" y="625078"/>
            <a:ext cx="1227028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As ferramentas reais de troca</a:t>
            </a:r>
          </a:p>
        </p:txBody>
      </p:sp>
      <p:pic>
        <p:nvPicPr>
          <p:cNvPr id="1182" name="way-of-wisdom.png"/>
          <p:cNvPicPr>
            <a:picLocks noChangeAspect="1"/>
          </p:cNvPicPr>
          <p:nvPr/>
        </p:nvPicPr>
        <p:blipFill>
          <a:blip r:embed="rId2">
            <a:extLst/>
          </a:blip>
          <a:stretch>
            <a:fillRect/>
          </a:stretch>
        </p:blipFill>
        <p:spPr>
          <a:xfrm>
            <a:off x="17164782" y="1707012"/>
            <a:ext cx="3591843" cy="2693882"/>
          </a:xfrm>
          <a:prstGeom prst="rect">
            <a:avLst/>
          </a:prstGeom>
          <a:ln w="12700">
            <a:miter lim="400000"/>
          </a:ln>
        </p:spPr>
      </p:pic>
      <p:sp>
        <p:nvSpPr>
          <p:cNvPr id="1183" name="Shape 1183"/>
          <p:cNvSpPr/>
          <p:nvPr/>
        </p:nvSpPr>
        <p:spPr>
          <a:xfrm>
            <a:off x="4405033" y="3500437"/>
            <a:ext cx="70023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1.</a:t>
            </a:r>
          </a:p>
        </p:txBody>
      </p:sp>
      <p:sp>
        <p:nvSpPr>
          <p:cNvPr id="1184" name="Shape 1184"/>
          <p:cNvSpPr/>
          <p:nvPr/>
        </p:nvSpPr>
        <p:spPr>
          <a:xfrm>
            <a:off x="4405312" y="6340078"/>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2.</a:t>
            </a:r>
          </a:p>
        </p:txBody>
      </p:sp>
      <p:sp>
        <p:nvSpPr>
          <p:cNvPr id="1185" name="Shape 1185"/>
          <p:cNvSpPr/>
          <p:nvPr/>
        </p:nvSpPr>
        <p:spPr>
          <a:xfrm>
            <a:off x="4405312" y="9179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3.</a:t>
            </a:r>
          </a:p>
        </p:txBody>
      </p:sp>
      <p:sp>
        <p:nvSpPr>
          <p:cNvPr id="1186" name="Shape 1186"/>
          <p:cNvSpPr/>
          <p:nvPr/>
        </p:nvSpPr>
        <p:spPr>
          <a:xfrm>
            <a:off x="5679170" y="3500437"/>
            <a:ext cx="4329836"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As Escrituras</a:t>
            </a:r>
          </a:p>
        </p:txBody>
      </p:sp>
      <p:pic>
        <p:nvPicPr>
          <p:cNvPr id="1187"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86"/>
                                        </p:tgtEl>
                                        <p:attrNameLst>
                                          <p:attrName>style.visibility</p:attrName>
                                        </p:attrNameLst>
                                      </p:cBhvr>
                                      <p:to>
                                        <p:strVal val="visible"/>
                                      </p:to>
                                    </p:set>
                                    <p:animEffect filter="dissolve" transition="in">
                                      <p:cBhvr>
                                        <p:cTn id="7" dur="500"/>
                                        <p:tgtEl>
                                          <p:spTgt spid="1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86" grpId="1"/>
    </p:bldLst>
  </p:timing>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189" name="Shape 1189"/>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1190" name="Shape 1190"/>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Romanos 12:1-2</a:t>
            </a:r>
          </a:p>
        </p:txBody>
      </p:sp>
      <p:sp>
        <p:nvSpPr>
          <p:cNvPr id="1191" name="Shape 1191"/>
          <p:cNvSpPr/>
          <p:nvPr/>
        </p:nvSpPr>
        <p:spPr>
          <a:xfrm>
            <a:off x="3548062" y="2892467"/>
            <a:ext cx="17287876" cy="91582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1600"/>
              </a:spcBef>
              <a:defRPr sz="6000">
                <a:solidFill>
                  <a:srgbClr val="FFFFFF"/>
                </a:solidFill>
                <a:latin typeface="Times"/>
                <a:ea typeface="Times"/>
                <a:cs typeface="Times"/>
                <a:sym typeface="Times"/>
              </a:defRPr>
            </a:pPr>
            <a:r>
              <a:rPr b="1" sz="6200"/>
              <a:t>Portanto, irmãos, rogo-lhes pelas misericórdias de Deus que se ofereçam em sacrifício vivo, santo e agradável a Deus; este é o culto racional</a:t>
            </a:r>
            <a:r>
              <a:rPr b="1" baseline="12903" sz="6200"/>
              <a:t> </a:t>
            </a:r>
            <a:r>
              <a:rPr b="1" sz="6200"/>
              <a:t>de vocês. </a:t>
            </a:r>
            <a:r>
              <a:rPr b="1" baseline="8064" sz="6200"/>
              <a:t>2 </a:t>
            </a:r>
            <a:r>
              <a:rPr b="1" sz="6200"/>
              <a:t>Não se amoldem ao padrão deste mundo, mas transformem-se pela renovação da sua mente, para que sejam capazes de experimentar e comprovar a boa, agradável e perfeita vontade de Deus.</a:t>
            </a:r>
            <a:r>
              <a:t> </a:t>
            </a:r>
          </a:p>
        </p:txBody>
      </p:sp>
      <p:pic>
        <p:nvPicPr>
          <p:cNvPr id="1192"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194" name="Shape 1194"/>
          <p:cNvSpPr/>
          <p:nvPr/>
        </p:nvSpPr>
        <p:spPr>
          <a:xfrm>
            <a:off x="4405033" y="3500437"/>
            <a:ext cx="70023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1.</a:t>
            </a:r>
          </a:p>
        </p:txBody>
      </p:sp>
      <p:sp>
        <p:nvSpPr>
          <p:cNvPr id="1195" name="Shape 1195"/>
          <p:cNvSpPr/>
          <p:nvPr/>
        </p:nvSpPr>
        <p:spPr>
          <a:xfrm>
            <a:off x="4405312" y="6340078"/>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2.</a:t>
            </a:r>
          </a:p>
        </p:txBody>
      </p:sp>
      <p:sp>
        <p:nvSpPr>
          <p:cNvPr id="1196" name="Shape 1196"/>
          <p:cNvSpPr/>
          <p:nvPr/>
        </p:nvSpPr>
        <p:spPr>
          <a:xfrm>
            <a:off x="4405312" y="9179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3.</a:t>
            </a:r>
          </a:p>
        </p:txBody>
      </p:sp>
      <p:sp>
        <p:nvSpPr>
          <p:cNvPr id="1197" name="Shape 1197"/>
          <p:cNvSpPr/>
          <p:nvPr/>
        </p:nvSpPr>
        <p:spPr>
          <a:xfrm>
            <a:off x="5679170" y="3500437"/>
            <a:ext cx="4329836"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As Escrituras</a:t>
            </a:r>
          </a:p>
        </p:txBody>
      </p:sp>
      <p:sp>
        <p:nvSpPr>
          <p:cNvPr id="1198" name="Shape 1198"/>
          <p:cNvSpPr/>
          <p:nvPr/>
        </p:nvSpPr>
        <p:spPr>
          <a:xfrm>
            <a:off x="5683382" y="6340078"/>
            <a:ext cx="5383710"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Conselhos Sábios</a:t>
            </a:r>
          </a:p>
        </p:txBody>
      </p:sp>
      <p:pic>
        <p:nvPicPr>
          <p:cNvPr id="1199" name="way-of-wisdom.png"/>
          <p:cNvPicPr>
            <a:picLocks noChangeAspect="1"/>
          </p:cNvPicPr>
          <p:nvPr/>
        </p:nvPicPr>
        <p:blipFill>
          <a:blip r:embed="rId2">
            <a:extLst/>
          </a:blip>
          <a:stretch>
            <a:fillRect/>
          </a:stretch>
        </p:blipFill>
        <p:spPr>
          <a:xfrm>
            <a:off x="17164782" y="1707012"/>
            <a:ext cx="3591843" cy="2693882"/>
          </a:xfrm>
          <a:prstGeom prst="rect">
            <a:avLst/>
          </a:prstGeom>
          <a:ln w="12700">
            <a:miter lim="400000"/>
          </a:ln>
        </p:spPr>
      </p:pic>
      <p:sp>
        <p:nvSpPr>
          <p:cNvPr id="1200" name="Shape 1200"/>
          <p:cNvSpPr/>
          <p:nvPr/>
        </p:nvSpPr>
        <p:spPr>
          <a:xfrm>
            <a:off x="6049508" y="625078"/>
            <a:ext cx="1227028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As ferramentas reais de troca</a:t>
            </a:r>
          </a:p>
        </p:txBody>
      </p:sp>
      <p:pic>
        <p:nvPicPr>
          <p:cNvPr id="1201"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98"/>
                                        </p:tgtEl>
                                        <p:attrNameLst>
                                          <p:attrName>style.visibility</p:attrName>
                                        </p:attrNameLst>
                                      </p:cBhvr>
                                      <p:to>
                                        <p:strVal val="visible"/>
                                      </p:to>
                                    </p:set>
                                    <p:animEffect filter="dissolve" transition="in">
                                      <p:cBhvr>
                                        <p:cTn id="7" dur="500"/>
                                        <p:tgtEl>
                                          <p:spTgt spid="1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98"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80" name="Shape 480"/>
          <p:cNvSpPr/>
          <p:nvPr/>
        </p:nvSpPr>
        <p:spPr>
          <a:xfrm>
            <a:off x="7724400" y="446484"/>
            <a:ext cx="8920497"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Parece ser uma contradição</a:t>
            </a:r>
          </a:p>
        </p:txBody>
      </p:sp>
      <p:sp>
        <p:nvSpPr>
          <p:cNvPr id="481" name="Shape 481"/>
          <p:cNvSpPr/>
          <p:nvPr/>
        </p:nvSpPr>
        <p:spPr>
          <a:xfrm>
            <a:off x="3052246" y="11235332"/>
            <a:ext cx="17752220" cy="2657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Como que Deus planeja todas as detalhes do seu decreto, e ao mesmo tempo permita que os homens tomem decisões?</a:t>
            </a:r>
          </a:p>
        </p:txBody>
      </p:sp>
      <p:pic>
        <p:nvPicPr>
          <p:cNvPr id="482" name="contradiccion1.png"/>
          <p:cNvPicPr>
            <a:picLocks noChangeAspect="1"/>
          </p:cNvPicPr>
          <p:nvPr/>
        </p:nvPicPr>
        <p:blipFill>
          <a:blip r:embed="rId2">
            <a:extLst/>
          </a:blip>
          <a:stretch>
            <a:fillRect/>
          </a:stretch>
        </p:blipFill>
        <p:spPr>
          <a:xfrm>
            <a:off x="5806746" y="2283304"/>
            <a:ext cx="12770508" cy="8524314"/>
          </a:xfrm>
          <a:prstGeom prst="rect">
            <a:avLst/>
          </a:prstGeom>
          <a:ln w="12700">
            <a:miter lim="400000"/>
          </a:ln>
        </p:spPr>
      </p:pic>
      <p:pic>
        <p:nvPicPr>
          <p:cNvPr id="483"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203" name="Shape 1203"/>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1204" name="Shape 1204"/>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Provérbios 1:5</a:t>
            </a:r>
          </a:p>
        </p:txBody>
      </p:sp>
      <p:sp>
        <p:nvSpPr>
          <p:cNvPr id="1205" name="Shape 1205"/>
          <p:cNvSpPr/>
          <p:nvPr/>
        </p:nvSpPr>
        <p:spPr>
          <a:xfrm>
            <a:off x="3655218" y="4266406"/>
            <a:ext cx="17287876" cy="51831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1600"/>
              </a:spcBef>
              <a:defRPr sz="6200">
                <a:solidFill>
                  <a:srgbClr val="FFFFFF"/>
                </a:solidFill>
                <a:latin typeface="Times"/>
                <a:ea typeface="Times"/>
                <a:cs typeface="Times"/>
                <a:sym typeface="Times"/>
              </a:defRPr>
            </a:pPr>
            <a:r>
              <a:t>Se o sábio lhes der ouvidos, aumentará seu conhecimento, e quem tem discernimento obterá orientação</a:t>
            </a:r>
            <a:br/>
          </a:p>
        </p:txBody>
      </p:sp>
      <p:pic>
        <p:nvPicPr>
          <p:cNvPr id="1206"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208" name="Shape 1208"/>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1209" name="Shape 1209"/>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Provérbios 12:15</a:t>
            </a:r>
          </a:p>
        </p:txBody>
      </p:sp>
      <p:sp>
        <p:nvSpPr>
          <p:cNvPr id="1210" name="Shape 1210"/>
          <p:cNvSpPr/>
          <p:nvPr/>
        </p:nvSpPr>
        <p:spPr>
          <a:xfrm>
            <a:off x="3655218" y="5618956"/>
            <a:ext cx="17287876" cy="24780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b="1" sz="6200">
                <a:solidFill>
                  <a:srgbClr val="FFFFFF"/>
                </a:solidFill>
              </a:defRPr>
            </a:pPr>
            <a:r>
              <a:t>15 O caminho do insensato parece-lhe justo, </a:t>
            </a:r>
          </a:p>
          <a:p>
            <a:pPr>
              <a:spcBef>
                <a:spcPts val="1600"/>
              </a:spcBef>
              <a:defRPr b="1" sz="6200">
                <a:solidFill>
                  <a:srgbClr val="FFFFFF"/>
                </a:solidFill>
              </a:defRPr>
            </a:pPr>
            <a:r>
              <a:t>mas o sábio ouve os conselhos. </a:t>
            </a:r>
            <a:endParaRPr sz="1600"/>
          </a:p>
        </p:txBody>
      </p:sp>
      <p:pic>
        <p:nvPicPr>
          <p:cNvPr id="1211"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213" name="Shape 1213"/>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1214" name="Shape 1214"/>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Provérbios 15:22</a:t>
            </a:r>
          </a:p>
        </p:txBody>
      </p:sp>
      <p:sp>
        <p:nvSpPr>
          <p:cNvPr id="1215" name="Shape 1215"/>
          <p:cNvSpPr/>
          <p:nvPr/>
        </p:nvSpPr>
        <p:spPr>
          <a:xfrm>
            <a:off x="3655218" y="5294312"/>
            <a:ext cx="17287876" cy="3127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b="1" sz="6000">
                <a:solidFill>
                  <a:srgbClr val="FFFFFF"/>
                </a:solidFill>
              </a:defRPr>
            </a:pPr>
            <a:r>
              <a:t>22</a:t>
            </a:r>
            <a:r>
              <a:t> Os planos fracassam por falta de conselho, mas são bem-sucedidos quando há muitos conselheiros. </a:t>
            </a:r>
            <a:endParaRPr sz="1600"/>
          </a:p>
        </p:txBody>
      </p:sp>
      <p:pic>
        <p:nvPicPr>
          <p:cNvPr id="1216"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218" name="Shape 1218"/>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1219" name="Shape 1219"/>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Provérbios 19:20</a:t>
            </a:r>
          </a:p>
        </p:txBody>
      </p:sp>
      <p:sp>
        <p:nvSpPr>
          <p:cNvPr id="1220" name="Shape 1220"/>
          <p:cNvSpPr/>
          <p:nvPr/>
        </p:nvSpPr>
        <p:spPr>
          <a:xfrm>
            <a:off x="3655218" y="4945856"/>
            <a:ext cx="17287876" cy="38242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spcBef>
                <a:spcPts val="1600"/>
              </a:spcBef>
              <a:defRPr b="1" sz="7600">
                <a:solidFill>
                  <a:srgbClr val="FFFFFF"/>
                </a:solidFill>
                <a:latin typeface="Times"/>
                <a:ea typeface="Times"/>
                <a:cs typeface="Times"/>
                <a:sym typeface="Times"/>
              </a:defRPr>
            </a:lvl1pPr>
          </a:lstStyle>
          <a:p>
            <a:pPr/>
            <a:r>
              <a:t>Ouça conselhos e aceite instruções, e acabará sendo sábio. </a:t>
            </a:r>
          </a:p>
        </p:txBody>
      </p:sp>
      <p:pic>
        <p:nvPicPr>
          <p:cNvPr id="1221"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223" name="Shape 1223"/>
          <p:cNvSpPr/>
          <p:nvPr/>
        </p:nvSpPr>
        <p:spPr>
          <a:xfrm>
            <a:off x="4405033" y="3500437"/>
            <a:ext cx="70023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1.</a:t>
            </a:r>
          </a:p>
        </p:txBody>
      </p:sp>
      <p:sp>
        <p:nvSpPr>
          <p:cNvPr id="1224" name="Shape 1224"/>
          <p:cNvSpPr/>
          <p:nvPr/>
        </p:nvSpPr>
        <p:spPr>
          <a:xfrm>
            <a:off x="4405312" y="5482828"/>
            <a:ext cx="700232"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2.</a:t>
            </a:r>
          </a:p>
        </p:txBody>
      </p:sp>
      <p:sp>
        <p:nvSpPr>
          <p:cNvPr id="1225" name="Shape 1225"/>
          <p:cNvSpPr/>
          <p:nvPr/>
        </p:nvSpPr>
        <p:spPr>
          <a:xfrm>
            <a:off x="4405312" y="9179718"/>
            <a:ext cx="700232"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3.</a:t>
            </a:r>
          </a:p>
        </p:txBody>
      </p:sp>
      <p:sp>
        <p:nvSpPr>
          <p:cNvPr id="1226" name="Shape 1226"/>
          <p:cNvSpPr/>
          <p:nvPr/>
        </p:nvSpPr>
        <p:spPr>
          <a:xfrm>
            <a:off x="5679170" y="3500437"/>
            <a:ext cx="4329836"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As Escrituras</a:t>
            </a:r>
          </a:p>
        </p:txBody>
      </p:sp>
      <p:sp>
        <p:nvSpPr>
          <p:cNvPr id="1227" name="Shape 1227"/>
          <p:cNvSpPr/>
          <p:nvPr/>
        </p:nvSpPr>
        <p:spPr>
          <a:xfrm>
            <a:off x="5691187" y="9179718"/>
            <a:ext cx="2677285" cy="10179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Oração</a:t>
            </a:r>
          </a:p>
        </p:txBody>
      </p:sp>
      <p:sp>
        <p:nvSpPr>
          <p:cNvPr id="1228" name="Shape 1228"/>
          <p:cNvSpPr/>
          <p:nvPr/>
        </p:nvSpPr>
        <p:spPr>
          <a:xfrm flipH="1">
            <a:off x="8329560" y="7332679"/>
            <a:ext cx="2779013" cy="1876061"/>
          </a:xfrm>
          <a:prstGeom prst="line">
            <a:avLst/>
          </a:prstGeom>
          <a:ln w="50800">
            <a:solidFill>
              <a:srgbClr val="FFFFFF"/>
            </a:solidFill>
            <a:custDash>
              <a:ds d="200000" sp="200000"/>
            </a:custDash>
            <a:miter lim="400000"/>
            <a:headEnd type="stealth"/>
          </a:ln>
        </p:spPr>
        <p:txBody>
          <a:bodyPr lIns="71437" tIns="71437" rIns="71437" bIns="71437" anchor="ctr"/>
          <a:lstStyle/>
          <a:p>
            <a:pPr/>
          </a:p>
        </p:txBody>
      </p:sp>
      <p:sp>
        <p:nvSpPr>
          <p:cNvPr id="1229" name="Shape 1229"/>
          <p:cNvSpPr/>
          <p:nvPr/>
        </p:nvSpPr>
        <p:spPr>
          <a:xfrm>
            <a:off x="11077729" y="6810970"/>
            <a:ext cx="10957905" cy="790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4200">
                <a:solidFill>
                  <a:srgbClr val="FFFFFF"/>
                </a:solidFill>
                <a:latin typeface="Gill Sans SemiBold"/>
                <a:ea typeface="Gill Sans SemiBold"/>
                <a:cs typeface="Gill Sans SemiBold"/>
                <a:sym typeface="Gill Sans SemiBold"/>
              </a:defRPr>
            </a:lvl1pPr>
          </a:lstStyle>
          <a:p>
            <a:pPr/>
            <a:r>
              <a:t>Entendimento ao estudar a Palavra de Deus.</a:t>
            </a:r>
          </a:p>
        </p:txBody>
      </p:sp>
      <p:sp>
        <p:nvSpPr>
          <p:cNvPr id="1230" name="Shape 1230"/>
          <p:cNvSpPr/>
          <p:nvPr/>
        </p:nvSpPr>
        <p:spPr>
          <a:xfrm flipH="1">
            <a:off x="8479805" y="8694885"/>
            <a:ext cx="2643263" cy="870344"/>
          </a:xfrm>
          <a:prstGeom prst="line">
            <a:avLst/>
          </a:prstGeom>
          <a:ln w="50800">
            <a:solidFill>
              <a:srgbClr val="FFFFFF"/>
            </a:solidFill>
            <a:custDash>
              <a:ds d="200000" sp="200000"/>
            </a:custDash>
            <a:miter lim="400000"/>
            <a:headEnd type="stealth"/>
          </a:ln>
        </p:spPr>
        <p:txBody>
          <a:bodyPr lIns="71437" tIns="71437" rIns="71437" bIns="71437" anchor="ctr"/>
          <a:lstStyle/>
          <a:p>
            <a:pPr/>
          </a:p>
        </p:txBody>
      </p:sp>
      <p:sp>
        <p:nvSpPr>
          <p:cNvPr id="1231" name="Shape 1231"/>
          <p:cNvSpPr/>
          <p:nvPr/>
        </p:nvSpPr>
        <p:spPr>
          <a:xfrm>
            <a:off x="11239078" y="8168282"/>
            <a:ext cx="10090548" cy="790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4200">
                <a:solidFill>
                  <a:srgbClr val="FFFFFF"/>
                </a:solidFill>
                <a:latin typeface="Gill Sans SemiBold"/>
                <a:ea typeface="Gill Sans SemiBold"/>
                <a:cs typeface="Gill Sans SemiBold"/>
                <a:sym typeface="Gill Sans SemiBold"/>
              </a:defRPr>
            </a:lvl1pPr>
          </a:lstStyle>
          <a:p>
            <a:pPr/>
            <a:r>
              <a:t>Sabedoria ao obedecer a Palavra de Deus.</a:t>
            </a:r>
          </a:p>
        </p:txBody>
      </p:sp>
      <p:sp>
        <p:nvSpPr>
          <p:cNvPr id="1232" name="Shape 1232"/>
          <p:cNvSpPr/>
          <p:nvPr/>
        </p:nvSpPr>
        <p:spPr>
          <a:xfrm flipH="1" flipV="1">
            <a:off x="8531447" y="9912276"/>
            <a:ext cx="2681897" cy="72796"/>
          </a:xfrm>
          <a:prstGeom prst="line">
            <a:avLst/>
          </a:prstGeom>
          <a:ln w="50800">
            <a:solidFill>
              <a:srgbClr val="FFFFFF"/>
            </a:solidFill>
            <a:custDash>
              <a:ds d="200000" sp="200000"/>
            </a:custDash>
            <a:miter lim="400000"/>
            <a:headEnd type="stealth"/>
          </a:ln>
        </p:spPr>
        <p:txBody>
          <a:bodyPr lIns="71437" tIns="71437" rIns="71437" bIns="71437" anchor="ctr"/>
          <a:lstStyle/>
          <a:p>
            <a:pPr/>
          </a:p>
        </p:txBody>
      </p:sp>
      <p:sp>
        <p:nvSpPr>
          <p:cNvPr id="1233" name="Shape 1233"/>
          <p:cNvSpPr/>
          <p:nvPr/>
        </p:nvSpPr>
        <p:spPr>
          <a:xfrm>
            <a:off x="10074014" y="9479581"/>
            <a:ext cx="10054829" cy="391295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1294804">
              <a:lnSpc>
                <a:spcPct val="70000"/>
              </a:lnSpc>
              <a:defRPr b="1" sz="3400">
                <a:solidFill>
                  <a:srgbClr val="FFFFFF"/>
                </a:solidFill>
                <a:uFill>
                  <a:solidFill>
                    <a:srgbClr val="000000"/>
                  </a:solidFill>
                </a:uFill>
                <a:latin typeface="Arial"/>
                <a:ea typeface="Arial"/>
                <a:cs typeface="Arial"/>
                <a:sym typeface="Arial"/>
              </a:defRPr>
            </a:pPr>
            <a:r>
              <a:t>Orar por aquilo que já sabemos é a vontade de Deus.</a:t>
            </a:r>
          </a:p>
          <a:p>
            <a:pPr>
              <a:lnSpc>
                <a:spcPct val="70000"/>
              </a:lnSpc>
              <a:defRPr b="1" sz="3400">
                <a:solidFill>
                  <a:srgbClr val="FFFFFF"/>
                </a:solidFill>
                <a:uFill>
                  <a:solidFill>
                    <a:srgbClr val="000000"/>
                  </a:solidFill>
                </a:uFill>
                <a:latin typeface="Arial"/>
                <a:ea typeface="Arial"/>
                <a:cs typeface="Arial"/>
                <a:sym typeface="Arial"/>
              </a:defRPr>
            </a:pPr>
          </a:p>
          <a:p>
            <a:pPr marL="1352524" indent="-311759">
              <a:lnSpc>
                <a:spcPct val="70000"/>
              </a:lnSpc>
              <a:buSzPct val="100000"/>
              <a:buFont typeface="Arial"/>
              <a:buAutoNum type="alphaUcPeriod" startAt="1"/>
              <a:tabLst>
                <a:tab pos="1778000" algn="l"/>
              </a:tabLst>
              <a:defRPr b="1" sz="3400">
                <a:solidFill>
                  <a:srgbClr val="FFFFFF"/>
                </a:solidFill>
                <a:uFill>
                  <a:solidFill>
                    <a:srgbClr val="000000"/>
                  </a:solidFill>
                </a:uFill>
                <a:latin typeface="Arial"/>
                <a:ea typeface="Arial"/>
                <a:cs typeface="Arial"/>
                <a:sym typeface="Arial"/>
              </a:defRPr>
            </a:pPr>
            <a:r>
              <a:t>Bons motivos para a tomada de decisão</a:t>
            </a:r>
          </a:p>
          <a:p>
            <a:pPr>
              <a:lnSpc>
                <a:spcPct val="70000"/>
              </a:lnSpc>
              <a:defRPr b="1" sz="3400">
                <a:solidFill>
                  <a:srgbClr val="FFFFFF"/>
                </a:solidFill>
                <a:uFill>
                  <a:solidFill>
                    <a:srgbClr val="000000"/>
                  </a:solidFill>
                </a:uFill>
                <a:latin typeface="Arial"/>
                <a:ea typeface="Arial"/>
                <a:cs typeface="Arial"/>
                <a:sym typeface="Arial"/>
              </a:defRPr>
            </a:pPr>
          </a:p>
          <a:p>
            <a:pPr marL="1341297" indent="-300532">
              <a:lnSpc>
                <a:spcPct val="70000"/>
              </a:lnSpc>
              <a:buSzPct val="100000"/>
              <a:buFont typeface="Arial"/>
              <a:buAutoNum type="alphaUcPeriod" startAt="2"/>
              <a:tabLst>
                <a:tab pos="1765300" algn="l"/>
              </a:tabLst>
              <a:defRPr b="1" sz="3400">
                <a:solidFill>
                  <a:srgbClr val="FFFFFF"/>
                </a:solidFill>
                <a:uFill>
                  <a:solidFill>
                    <a:srgbClr val="000000"/>
                  </a:solidFill>
                </a:uFill>
                <a:latin typeface="Arial"/>
                <a:ea typeface="Arial"/>
                <a:cs typeface="Arial"/>
                <a:sym typeface="Arial"/>
              </a:defRPr>
            </a:pPr>
            <a:r>
              <a:t>Atitude de confiança e obediência</a:t>
            </a:r>
          </a:p>
          <a:p>
            <a:pPr>
              <a:lnSpc>
                <a:spcPct val="70000"/>
              </a:lnSpc>
              <a:defRPr b="1" sz="3400">
                <a:solidFill>
                  <a:srgbClr val="FFFFFF"/>
                </a:solidFill>
                <a:uFill>
                  <a:solidFill>
                    <a:srgbClr val="000000"/>
                  </a:solidFill>
                </a:uFill>
                <a:latin typeface="Arial"/>
                <a:ea typeface="Arial"/>
                <a:cs typeface="Arial"/>
                <a:sym typeface="Arial"/>
              </a:defRPr>
            </a:pPr>
          </a:p>
          <a:p>
            <a:pPr marL="1363522" indent="-322122">
              <a:lnSpc>
                <a:spcPct val="70000"/>
              </a:lnSpc>
              <a:spcBef>
                <a:spcPts val="400"/>
              </a:spcBef>
              <a:buSzPct val="100000"/>
              <a:buFont typeface="Arial"/>
              <a:buAutoNum type="alphaUcPeriod" startAt="3"/>
              <a:tabLst>
                <a:tab pos="1790700" algn="l"/>
              </a:tabLst>
              <a:defRPr b="1" sz="3400">
                <a:solidFill>
                  <a:srgbClr val="FFFFFF"/>
                </a:solidFill>
                <a:uFill>
                  <a:solidFill>
                    <a:srgbClr val="000000"/>
                  </a:solidFill>
                </a:uFill>
                <a:latin typeface="Arial"/>
                <a:ea typeface="Arial"/>
                <a:cs typeface="Arial"/>
                <a:sym typeface="Arial"/>
              </a:defRPr>
            </a:pPr>
            <a:r>
              <a:t>Humildade e ensinamento</a:t>
            </a:r>
            <a:endParaRPr spc="-42"/>
          </a:p>
          <a:p>
            <a:pPr>
              <a:lnSpc>
                <a:spcPct val="70000"/>
              </a:lnSpc>
              <a:defRPr b="1" sz="3400">
                <a:solidFill>
                  <a:srgbClr val="FFFFFF"/>
                </a:solidFill>
                <a:uFill>
                  <a:solidFill>
                    <a:srgbClr val="000000"/>
                  </a:solidFill>
                </a:uFill>
                <a:latin typeface="Arial"/>
                <a:ea typeface="Arial"/>
                <a:cs typeface="Arial"/>
                <a:sym typeface="Arial"/>
              </a:defRPr>
            </a:pPr>
          </a:p>
          <a:p>
            <a:pPr marL="1352524" indent="-311759">
              <a:lnSpc>
                <a:spcPct val="70000"/>
              </a:lnSpc>
              <a:spcBef>
                <a:spcPts val="400"/>
              </a:spcBef>
              <a:buSzPct val="100000"/>
              <a:buFont typeface="Arial"/>
              <a:buAutoNum type="alphaUcPeriod" startAt="4"/>
              <a:tabLst>
                <a:tab pos="1790700" algn="l"/>
              </a:tabLst>
              <a:defRPr b="1" sz="3400">
                <a:solidFill>
                  <a:srgbClr val="FFFFFF"/>
                </a:solidFill>
                <a:uFill>
                  <a:solidFill>
                    <a:srgbClr val="000000"/>
                  </a:solidFill>
                </a:uFill>
                <a:latin typeface="Arial"/>
                <a:ea typeface="Arial"/>
                <a:cs typeface="Arial"/>
                <a:sym typeface="Arial"/>
              </a:defRPr>
            </a:pPr>
            <a:r>
              <a:t>Que o evangelho será espalhado</a:t>
            </a:r>
          </a:p>
        </p:txBody>
      </p:sp>
      <p:pic>
        <p:nvPicPr>
          <p:cNvPr id="1234" name="way-of-wisdom.png"/>
          <p:cNvPicPr>
            <a:picLocks noChangeAspect="1"/>
          </p:cNvPicPr>
          <p:nvPr/>
        </p:nvPicPr>
        <p:blipFill>
          <a:blip r:embed="rId2">
            <a:extLst/>
          </a:blip>
          <a:stretch>
            <a:fillRect/>
          </a:stretch>
        </p:blipFill>
        <p:spPr>
          <a:xfrm>
            <a:off x="17164782" y="1707012"/>
            <a:ext cx="3591843" cy="2693882"/>
          </a:xfrm>
          <a:prstGeom prst="rect">
            <a:avLst/>
          </a:prstGeom>
          <a:ln w="12700">
            <a:miter lim="400000"/>
          </a:ln>
        </p:spPr>
      </p:pic>
      <p:sp>
        <p:nvSpPr>
          <p:cNvPr id="1235" name="Shape 1235"/>
          <p:cNvSpPr/>
          <p:nvPr/>
        </p:nvSpPr>
        <p:spPr>
          <a:xfrm>
            <a:off x="6049508" y="625078"/>
            <a:ext cx="12270281"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5800">
                <a:solidFill>
                  <a:srgbClr val="FFFFFF"/>
                </a:solidFill>
                <a:latin typeface="+mj-lt"/>
                <a:ea typeface="+mj-ea"/>
                <a:cs typeface="+mj-cs"/>
                <a:sym typeface="Gill Sans"/>
              </a:defRPr>
            </a:lvl1pPr>
          </a:lstStyle>
          <a:p>
            <a:pPr/>
            <a:r>
              <a:t>As ferramentas reais de troca</a:t>
            </a:r>
          </a:p>
        </p:txBody>
      </p:sp>
      <p:sp>
        <p:nvSpPr>
          <p:cNvPr id="1236" name="Shape 1236"/>
          <p:cNvSpPr/>
          <p:nvPr/>
        </p:nvSpPr>
        <p:spPr>
          <a:xfrm>
            <a:off x="5627599" y="5482828"/>
            <a:ext cx="5383710" cy="10179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800">
                <a:solidFill>
                  <a:srgbClr val="FFFFFF"/>
                </a:solidFill>
                <a:latin typeface="+mj-lt"/>
                <a:ea typeface="+mj-ea"/>
                <a:cs typeface="+mj-cs"/>
                <a:sym typeface="Gill Sans"/>
              </a:defRPr>
            </a:lvl1pPr>
          </a:lstStyle>
          <a:p>
            <a:pPr/>
            <a:r>
              <a:t>Conselhos Sábios</a:t>
            </a:r>
          </a:p>
        </p:txBody>
      </p:sp>
      <p:pic>
        <p:nvPicPr>
          <p:cNvPr id="1237" name="Screenshot 2016-11-04 09.37.54.png"/>
          <p:cNvPicPr>
            <a:picLocks noChangeAspect="1"/>
          </p:cNvPicPr>
          <p:nvPr/>
        </p:nvPicPr>
        <p:blipFill>
          <a:blip r:embed="rId3">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27"/>
                                        </p:tgtEl>
                                        <p:attrNameLst>
                                          <p:attrName>style.visibility</p:attrName>
                                        </p:attrNameLst>
                                      </p:cBhvr>
                                      <p:to>
                                        <p:strVal val="visible"/>
                                      </p:to>
                                    </p:set>
                                    <p:animEffect filter="dissolve" transition="in">
                                      <p:cBhvr>
                                        <p:cTn id="7" dur="500"/>
                                        <p:tgtEl>
                                          <p:spTgt spid="122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228"/>
                                        </p:tgtEl>
                                        <p:attrNameLst>
                                          <p:attrName>style.visibility</p:attrName>
                                        </p:attrNameLst>
                                      </p:cBhvr>
                                      <p:to>
                                        <p:strVal val="visible"/>
                                      </p:to>
                                    </p:set>
                                    <p:animEffect filter="wipe(left)" transition="in">
                                      <p:cBhvr>
                                        <p:cTn id="12" dur="500"/>
                                        <p:tgtEl>
                                          <p:spTgt spid="1228"/>
                                        </p:tgtEl>
                                      </p:cBhvr>
                                    </p:animEffect>
                                  </p:childTnLst>
                                </p:cTn>
                              </p:par>
                            </p:childTnLst>
                          </p:cTn>
                        </p:par>
                        <p:par>
                          <p:cTn id="13" fill="hold">
                            <p:stCondLst>
                              <p:cond delay="500"/>
                            </p:stCondLst>
                            <p:childTnLst>
                              <p:par>
                                <p:cTn id="14" presetClass="entr" nodeType="afterEffect" presetID="9" grpId="3" fill="hold">
                                  <p:stCondLst>
                                    <p:cond delay="0"/>
                                  </p:stCondLst>
                                  <p:iterate type="el" backwards="0">
                                    <p:tmAbs val="0"/>
                                  </p:iterate>
                                  <p:childTnLst>
                                    <p:set>
                                      <p:cBhvr>
                                        <p:cTn id="15" fill="hold"/>
                                        <p:tgtEl>
                                          <p:spTgt spid="1229"/>
                                        </p:tgtEl>
                                        <p:attrNameLst>
                                          <p:attrName>style.visibility</p:attrName>
                                        </p:attrNameLst>
                                      </p:cBhvr>
                                      <p:to>
                                        <p:strVal val="visible"/>
                                      </p:to>
                                    </p:set>
                                    <p:animEffect filter="dissolve" transition="in">
                                      <p:cBhvr>
                                        <p:cTn id="16" dur="500"/>
                                        <p:tgtEl>
                                          <p:spTgt spid="1229"/>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22" grpId="4" fill="hold">
                                  <p:stCondLst>
                                    <p:cond delay="0"/>
                                  </p:stCondLst>
                                  <p:iterate type="el" backwards="0">
                                    <p:tmAbs val="0"/>
                                  </p:iterate>
                                  <p:childTnLst>
                                    <p:set>
                                      <p:cBhvr>
                                        <p:cTn id="20" fill="hold"/>
                                        <p:tgtEl>
                                          <p:spTgt spid="1230"/>
                                        </p:tgtEl>
                                        <p:attrNameLst>
                                          <p:attrName>style.visibility</p:attrName>
                                        </p:attrNameLst>
                                      </p:cBhvr>
                                      <p:to>
                                        <p:strVal val="visible"/>
                                      </p:to>
                                    </p:set>
                                    <p:animEffect filter="wipe(left)" transition="in">
                                      <p:cBhvr>
                                        <p:cTn id="21" dur="500"/>
                                        <p:tgtEl>
                                          <p:spTgt spid="1230"/>
                                        </p:tgtEl>
                                      </p:cBhvr>
                                    </p:animEffect>
                                  </p:childTnLst>
                                </p:cTn>
                              </p:par>
                            </p:childTnLst>
                          </p:cTn>
                        </p:par>
                        <p:par>
                          <p:cTn id="22" fill="hold">
                            <p:stCondLst>
                              <p:cond delay="500"/>
                            </p:stCondLst>
                            <p:childTnLst>
                              <p:par>
                                <p:cTn id="23" presetClass="entr" nodeType="afterEffect" presetID="9" grpId="5" fill="hold">
                                  <p:stCondLst>
                                    <p:cond delay="0"/>
                                  </p:stCondLst>
                                  <p:iterate type="el" backwards="0">
                                    <p:tmAbs val="0"/>
                                  </p:iterate>
                                  <p:childTnLst>
                                    <p:set>
                                      <p:cBhvr>
                                        <p:cTn id="24" fill="hold"/>
                                        <p:tgtEl>
                                          <p:spTgt spid="1231"/>
                                        </p:tgtEl>
                                        <p:attrNameLst>
                                          <p:attrName>style.visibility</p:attrName>
                                        </p:attrNameLst>
                                      </p:cBhvr>
                                      <p:to>
                                        <p:strVal val="visible"/>
                                      </p:to>
                                    </p:set>
                                    <p:animEffect filter="dissolve" transition="in">
                                      <p:cBhvr>
                                        <p:cTn id="25" dur="500"/>
                                        <p:tgtEl>
                                          <p:spTgt spid="1231"/>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6" fill="hold">
                                  <p:stCondLst>
                                    <p:cond delay="0"/>
                                  </p:stCondLst>
                                  <p:iterate type="el" backwards="0">
                                    <p:tmAbs val="0"/>
                                  </p:iterate>
                                  <p:childTnLst>
                                    <p:set>
                                      <p:cBhvr>
                                        <p:cTn id="29" fill="hold"/>
                                        <p:tgtEl>
                                          <p:spTgt spid="1232"/>
                                        </p:tgtEl>
                                        <p:attrNameLst>
                                          <p:attrName>style.visibility</p:attrName>
                                        </p:attrNameLst>
                                      </p:cBhvr>
                                      <p:to>
                                        <p:strVal val="visible"/>
                                      </p:to>
                                    </p:set>
                                    <p:animEffect filter="wipe(left)" transition="in">
                                      <p:cBhvr>
                                        <p:cTn id="30" dur="500"/>
                                        <p:tgtEl>
                                          <p:spTgt spid="1232"/>
                                        </p:tgtEl>
                                      </p:cBhvr>
                                    </p:animEffect>
                                  </p:childTnLst>
                                </p:cTn>
                              </p:par>
                            </p:childTnLst>
                          </p:cTn>
                        </p:par>
                        <p:par>
                          <p:cTn id="31" fill="hold">
                            <p:stCondLst>
                              <p:cond delay="500"/>
                            </p:stCondLst>
                            <p:childTnLst>
                              <p:par>
                                <p:cTn id="32" presetClass="entr" nodeType="afterEffect" presetID="9" grpId="7" fill="hold">
                                  <p:stCondLst>
                                    <p:cond delay="0"/>
                                  </p:stCondLst>
                                  <p:iterate type="el" backwards="0">
                                    <p:tmAbs val="0"/>
                                  </p:iterate>
                                  <p:childTnLst>
                                    <p:set>
                                      <p:cBhvr>
                                        <p:cTn id="33" fill="hold"/>
                                        <p:tgtEl>
                                          <p:spTgt spid="1233"/>
                                        </p:tgtEl>
                                        <p:attrNameLst>
                                          <p:attrName>style.visibility</p:attrName>
                                        </p:attrNameLst>
                                      </p:cBhvr>
                                      <p:to>
                                        <p:strVal val="visible"/>
                                      </p:to>
                                    </p:set>
                                    <p:animEffect filter="dissolve" transition="in">
                                      <p:cBhvr>
                                        <p:cTn id="34" dur="500"/>
                                        <p:tgtEl>
                                          <p:spTgt spid="1233"/>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9" grpId="8" fill="hold">
                                  <p:stCondLst>
                                    <p:cond delay="0"/>
                                  </p:stCondLst>
                                  <p:iterate type="el" backwards="0">
                                    <p:tmAbs val="0"/>
                                  </p:iterate>
                                  <p:childTnLst>
                                    <p:set>
                                      <p:cBhvr>
                                        <p:cTn id="38" fill="hold"/>
                                        <p:tgtEl>
                                          <p:spTgt spid="1236"/>
                                        </p:tgtEl>
                                        <p:attrNameLst>
                                          <p:attrName>style.visibility</p:attrName>
                                        </p:attrNameLst>
                                      </p:cBhvr>
                                      <p:to>
                                        <p:strVal val="visible"/>
                                      </p:to>
                                    </p:set>
                                    <p:animEffect filter="dissolve" transition="in">
                                      <p:cBhvr>
                                        <p:cTn id="39" dur="500"/>
                                        <p:tgtEl>
                                          <p:spTgt spid="1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0" grpId="4"/>
      <p:bldP build="whole" bldLvl="1" animBg="1" rev="0" advAuto="0" spid="1227" grpId="1"/>
      <p:bldP build="whole" bldLvl="1" animBg="1" rev="0" advAuto="0" spid="1229" grpId="3"/>
      <p:bldP build="whole" bldLvl="1" animBg="1" rev="0" advAuto="0" spid="1228" grpId="2"/>
      <p:bldP build="whole" bldLvl="1" animBg="1" rev="0" advAuto="0" spid="1236" grpId="8"/>
      <p:bldP build="whole" bldLvl="1" animBg="1" rev="0" advAuto="0" spid="1232" grpId="6"/>
      <p:bldP build="whole" bldLvl="1" animBg="1" rev="0" advAuto="0" spid="1231" grpId="5"/>
      <p:bldP build="whole" bldLvl="1" animBg="1" rev="0" advAuto="0" spid="1233" grpId="7"/>
    </p:bldLst>
  </p:timing>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239" name="Shape 1239"/>
          <p:cNvSpPr/>
          <p:nvPr/>
        </p:nvSpPr>
        <p:spPr>
          <a:xfrm>
            <a:off x="3048000" y="2839640"/>
            <a:ext cx="18288000" cy="8304610"/>
          </a:xfrm>
          <a:prstGeom prst="rect">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39700" dist="0" dir="5400000">
              <a:srgbClr val="000000">
                <a:alpha val="50000"/>
              </a:srgbClr>
            </a:outerShdw>
          </a:effectLst>
        </p:spPr>
        <p:txBody>
          <a:bodyPr lIns="71437" tIns="71437" rIns="71437" bIns="71437" anchor="ctr"/>
          <a:lstStyle/>
          <a:p>
            <a:pPr>
              <a:spcBef>
                <a:spcPts val="2200"/>
              </a:spcBef>
              <a:defRPr sz="6600">
                <a:solidFill>
                  <a:srgbClr val="FFFFFF"/>
                </a:solidFill>
                <a:latin typeface="Verdana"/>
                <a:ea typeface="Verdana"/>
                <a:cs typeface="Verdana"/>
                <a:sym typeface="Verdana"/>
              </a:defRPr>
            </a:pPr>
          </a:p>
        </p:txBody>
      </p:sp>
      <p:sp>
        <p:nvSpPr>
          <p:cNvPr id="1240" name="Shape 1240"/>
          <p:cNvSpPr/>
          <p:nvPr/>
        </p:nvSpPr>
        <p:spPr>
          <a:xfrm>
            <a:off x="3548062" y="2857301"/>
            <a:ext cx="17287876" cy="82692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spcBef>
                <a:spcPts val="1600"/>
              </a:spcBef>
              <a:defRPr sz="6200">
                <a:solidFill>
                  <a:srgbClr val="FFFFFF"/>
                </a:solidFill>
                <a:latin typeface="Times"/>
                <a:ea typeface="Times"/>
                <a:cs typeface="Times"/>
                <a:sym typeface="Times"/>
              </a:defRPr>
            </a:pPr>
            <a:r>
              <a:rPr baseline="8064"/>
              <a:t>32 </a:t>
            </a:r>
            <a:r>
              <a:t>Pois os pagãos é que correm atrás dessas coisas; mas o Pai celestial sabe que vocês precisam delas. </a:t>
            </a:r>
            <a:r>
              <a:rPr baseline="8064"/>
              <a:t>33 </a:t>
            </a:r>
            <a:r>
              <a:t>Busquem, pois, em primeiro lugar o Reino de Deus e a sua justiça, e todas essas coisas lhes serão acrescentadas. </a:t>
            </a:r>
            <a:r>
              <a:rPr baseline="8064"/>
              <a:t>34 </a:t>
            </a:r>
            <a:r>
              <a:t>Portanto, não se preocupem com o amanhã, pois o amanhã trará as suas próprias preocupações. Basta a cada dia o seu próprio mal. </a:t>
            </a:r>
          </a:p>
        </p:txBody>
      </p:sp>
      <p:sp>
        <p:nvSpPr>
          <p:cNvPr id="1241" name="Shape 1241"/>
          <p:cNvSpPr/>
          <p:nvPr/>
        </p:nvSpPr>
        <p:spPr>
          <a:xfrm flipV="1">
            <a:off x="3796443" y="5889232"/>
            <a:ext cx="16289096" cy="1"/>
          </a:xfrm>
          <a:prstGeom prst="line">
            <a:avLst/>
          </a:prstGeom>
          <a:ln w="50800">
            <a:solidFill>
              <a:srgbClr val="FFFB00"/>
            </a:solidFill>
            <a:miter lim="400000"/>
          </a:ln>
        </p:spPr>
        <p:txBody>
          <a:bodyPr lIns="71437" tIns="71437" rIns="71437" bIns="71437" anchor="ctr"/>
          <a:lstStyle/>
          <a:p>
            <a:pPr/>
          </a:p>
        </p:txBody>
      </p:sp>
      <p:sp>
        <p:nvSpPr>
          <p:cNvPr id="1242" name="Shape 1242"/>
          <p:cNvSpPr/>
          <p:nvPr/>
        </p:nvSpPr>
        <p:spPr>
          <a:xfrm flipH="1" flipV="1">
            <a:off x="14394220" y="1667214"/>
            <a:ext cx="444713" cy="4392335"/>
          </a:xfrm>
          <a:prstGeom prst="line">
            <a:avLst/>
          </a:prstGeom>
          <a:ln w="50800">
            <a:solidFill>
              <a:srgbClr val="FFFB00"/>
            </a:solidFill>
            <a:custDash>
              <a:ds d="200000" sp="200000"/>
            </a:custDash>
            <a:miter lim="400000"/>
          </a:ln>
        </p:spPr>
        <p:txBody>
          <a:bodyPr lIns="71437" tIns="71437" rIns="71437" bIns="71437" anchor="ctr"/>
          <a:lstStyle/>
          <a:p>
            <a:pPr/>
          </a:p>
        </p:txBody>
      </p:sp>
      <p:sp>
        <p:nvSpPr>
          <p:cNvPr id="1243" name="Shape 1243"/>
          <p:cNvSpPr/>
          <p:nvPr/>
        </p:nvSpPr>
        <p:spPr>
          <a:xfrm>
            <a:off x="7513364" y="387714"/>
            <a:ext cx="13823718" cy="101050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defRPr sz="5800">
                <a:solidFill>
                  <a:srgbClr val="F5EC00"/>
                </a:solidFill>
                <a:effectLst>
                  <a:outerShdw sx="100000" sy="100000" kx="0" ky="0" algn="b" rotWithShape="0" blurRad="38100" dist="64529" dir="2700000">
                    <a:srgbClr val="000000">
                      <a:alpha val="48275"/>
                    </a:srgbClr>
                  </a:outerShdw>
                </a:effectLst>
                <a:latin typeface="+mn-lt"/>
                <a:ea typeface="+mn-ea"/>
                <a:cs typeface="+mn-cs"/>
                <a:sym typeface="Helvetica Neue Light"/>
              </a:defRPr>
            </a:pPr>
            <a:r>
              <a:t>Promove a vontade de </a:t>
            </a:r>
            <a:r>
              <a:rPr i="1"/>
              <a:t>decreto </a:t>
            </a:r>
            <a:r>
              <a:t>de Deus</a:t>
            </a:r>
            <a:r>
              <a:t>.</a:t>
            </a:r>
          </a:p>
        </p:txBody>
      </p:sp>
      <p:sp>
        <p:nvSpPr>
          <p:cNvPr id="1244" name="Shape 1244"/>
          <p:cNvSpPr/>
          <p:nvPr/>
        </p:nvSpPr>
        <p:spPr>
          <a:xfrm flipV="1">
            <a:off x="6171586" y="7007340"/>
            <a:ext cx="3944699" cy="5364987"/>
          </a:xfrm>
          <a:prstGeom prst="line">
            <a:avLst/>
          </a:prstGeom>
          <a:ln w="50800">
            <a:solidFill>
              <a:srgbClr val="FFFB00"/>
            </a:solidFill>
            <a:custDash>
              <a:ds d="200000" sp="200000"/>
            </a:custDash>
            <a:miter lim="400000"/>
          </a:ln>
        </p:spPr>
        <p:txBody>
          <a:bodyPr lIns="71437" tIns="71437" rIns="71437" bIns="71437" anchor="ctr"/>
          <a:lstStyle/>
          <a:p>
            <a:pPr/>
          </a:p>
        </p:txBody>
      </p:sp>
      <p:sp>
        <p:nvSpPr>
          <p:cNvPr id="1245" name="Shape 1245"/>
          <p:cNvSpPr/>
          <p:nvPr/>
        </p:nvSpPr>
        <p:spPr>
          <a:xfrm>
            <a:off x="3050692" y="12409487"/>
            <a:ext cx="12287251" cy="1041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defRPr sz="5800">
                <a:solidFill>
                  <a:srgbClr val="F5EC00"/>
                </a:solidFill>
                <a:effectLst>
                  <a:outerShdw sx="100000" sy="100000" kx="0" ky="0" algn="b" rotWithShape="0" blurRad="38100" dist="64529" dir="2700000">
                    <a:srgbClr val="000000">
                      <a:alpha val="48275"/>
                    </a:srgbClr>
                  </a:outerShdw>
                </a:effectLst>
                <a:latin typeface="+mn-lt"/>
                <a:ea typeface="+mn-ea"/>
                <a:cs typeface="+mn-cs"/>
                <a:sym typeface="Helvetica Neue Light"/>
              </a:defRPr>
            </a:lvl1pPr>
          </a:lstStyle>
          <a:p>
            <a:pPr/>
            <a:r>
              <a:t>Descubra a vontade de direção.</a:t>
            </a:r>
          </a:p>
        </p:txBody>
      </p:sp>
      <p:sp>
        <p:nvSpPr>
          <p:cNvPr id="1246" name="Shape 1246"/>
          <p:cNvSpPr/>
          <p:nvPr/>
        </p:nvSpPr>
        <p:spPr>
          <a:xfrm flipV="1">
            <a:off x="8280781" y="6985394"/>
            <a:ext cx="9802432" cy="13102"/>
          </a:xfrm>
          <a:prstGeom prst="line">
            <a:avLst/>
          </a:prstGeom>
          <a:ln w="50800">
            <a:solidFill>
              <a:srgbClr val="FFFB00"/>
            </a:solidFill>
            <a:miter lim="400000"/>
          </a:ln>
        </p:spPr>
        <p:txBody>
          <a:bodyPr lIns="71437" tIns="71437" rIns="71437" bIns="71437" anchor="ctr"/>
          <a:lstStyle/>
          <a:p>
            <a:pPr/>
          </a:p>
        </p:txBody>
      </p:sp>
      <p:sp>
        <p:nvSpPr>
          <p:cNvPr id="1247" name="Shape 1247"/>
          <p:cNvSpPr/>
          <p:nvPr/>
        </p:nvSpPr>
        <p:spPr>
          <a:xfrm>
            <a:off x="6820937" y="7012292"/>
            <a:ext cx="8997830" cy="4303703"/>
          </a:xfrm>
          <a:prstGeom prst="line">
            <a:avLst/>
          </a:prstGeom>
          <a:ln w="50800">
            <a:solidFill>
              <a:srgbClr val="FFFB00"/>
            </a:solidFill>
            <a:custDash>
              <a:ds d="200000" sp="200000"/>
            </a:custDash>
            <a:miter lim="400000"/>
          </a:ln>
        </p:spPr>
        <p:txBody>
          <a:bodyPr lIns="71437" tIns="71437" rIns="71437" bIns="71437" anchor="ctr"/>
          <a:lstStyle/>
          <a:p>
            <a:pPr/>
          </a:p>
        </p:txBody>
      </p:sp>
      <p:sp>
        <p:nvSpPr>
          <p:cNvPr id="1248" name="Shape 1248"/>
          <p:cNvSpPr/>
          <p:nvPr/>
        </p:nvSpPr>
        <p:spPr>
          <a:xfrm>
            <a:off x="9262216" y="11177190"/>
            <a:ext cx="11930064" cy="1041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defRPr sz="5800">
                <a:solidFill>
                  <a:srgbClr val="F5EC00"/>
                </a:solidFill>
                <a:effectLst>
                  <a:outerShdw sx="100000" sy="100000" kx="0" ky="0" algn="b" rotWithShape="0" blurRad="38100" dist="64529" dir="2700000">
                    <a:srgbClr val="000000">
                      <a:alpha val="48275"/>
                    </a:srgbClr>
                  </a:outerShdw>
                </a:effectLst>
                <a:latin typeface="+mn-lt"/>
                <a:ea typeface="+mn-ea"/>
                <a:cs typeface="+mn-cs"/>
                <a:sym typeface="Helvetica Neue Light"/>
              </a:defRPr>
            </a:pPr>
            <a:r>
              <a:t>Obedece a vontade de </a:t>
            </a:r>
            <a:r>
              <a:rPr i="1"/>
              <a:t>desejo</a:t>
            </a:r>
            <a:r>
              <a:t>.</a:t>
            </a:r>
          </a:p>
        </p:txBody>
      </p:sp>
      <p:sp>
        <p:nvSpPr>
          <p:cNvPr id="1249" name="Shape 1249"/>
          <p:cNvSpPr/>
          <p:nvPr/>
        </p:nvSpPr>
        <p:spPr>
          <a:xfrm flipV="1">
            <a:off x="3463397" y="6942401"/>
            <a:ext cx="3988546" cy="2"/>
          </a:xfrm>
          <a:prstGeom prst="line">
            <a:avLst/>
          </a:prstGeom>
          <a:ln w="50800">
            <a:solidFill>
              <a:srgbClr val="FFFB00"/>
            </a:solidFill>
            <a:miter lim="400000"/>
          </a:ln>
        </p:spPr>
        <p:txBody>
          <a:bodyPr lIns="71437" tIns="71437" rIns="71437" bIns="71437" anchor="ctr"/>
          <a:lstStyle/>
          <a:p>
            <a:pPr/>
          </a:p>
        </p:txBody>
      </p:sp>
      <p:sp>
        <p:nvSpPr>
          <p:cNvPr id="1250" name="Shape 1250"/>
          <p:cNvSpPr/>
          <p:nvPr/>
        </p:nvSpPr>
        <p:spPr>
          <a:xfrm>
            <a:off x="3531283" y="1526976"/>
            <a:ext cx="7036594" cy="11608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600">
                <a:solidFill>
                  <a:srgbClr val="FFFFFF"/>
                </a:solidFill>
                <a:effectLst>
                  <a:outerShdw sx="100000" sy="100000" kx="0" ky="0" algn="b" rotWithShape="0" blurRad="38100" dist="64529" dir="2700000">
                    <a:srgbClr val="000000">
                      <a:alpha val="48275"/>
                    </a:srgbClr>
                  </a:outerShdw>
                </a:effectLst>
                <a:latin typeface="Helvetica Neue"/>
                <a:ea typeface="Helvetica Neue"/>
                <a:cs typeface="Helvetica Neue"/>
                <a:sym typeface="Helvetica Neue"/>
              </a:defRPr>
            </a:lvl1pPr>
          </a:lstStyle>
          <a:p>
            <a:pPr/>
            <a:r>
              <a:t>Mateus 6:25-34</a:t>
            </a:r>
          </a:p>
        </p:txBody>
      </p:sp>
      <p:pic>
        <p:nvPicPr>
          <p:cNvPr id="1251" name="Screenshot 2016-11-04 09.37.54.png"/>
          <p:cNvPicPr>
            <a:picLocks noChangeAspect="1"/>
          </p:cNvPicPr>
          <p:nvPr/>
        </p:nvPicPr>
        <p:blipFill>
          <a:blip r:embed="rId2">
            <a:extLst/>
          </a:blip>
          <a:srcRect l="9397" t="16805" r="80935" b="63013"/>
          <a:stretch>
            <a:fillRect/>
          </a:stretch>
        </p:blipFill>
        <p:spPr>
          <a:xfrm>
            <a:off x="353848" y="151606"/>
            <a:ext cx="2640779" cy="3100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241"/>
                                        </p:tgtEl>
                                        <p:attrNameLst>
                                          <p:attrName>style.visibility</p:attrName>
                                        </p:attrNameLst>
                                      </p:cBhvr>
                                      <p:to>
                                        <p:strVal val="visible"/>
                                      </p:to>
                                    </p:set>
                                    <p:animEffect filter="wipe(left)" transition="in">
                                      <p:cBhvr>
                                        <p:cTn id="7" dur="750"/>
                                        <p:tgtEl>
                                          <p:spTgt spid="1241"/>
                                        </p:tgtEl>
                                      </p:cBhvr>
                                    </p:animEffect>
                                  </p:childTnLst>
                                </p:cTn>
                              </p:par>
                            </p:childTnLst>
                          </p:cTn>
                        </p:par>
                        <p:par>
                          <p:cTn id="8" fill="hold">
                            <p:stCondLst>
                              <p:cond delay="750"/>
                            </p:stCondLst>
                            <p:childTnLst>
                              <p:par>
                                <p:cTn id="9" presetClass="entr" nodeType="afterEffect" presetSubtype="8" presetID="22" grpId="2" fill="hold">
                                  <p:stCondLst>
                                    <p:cond delay="0"/>
                                  </p:stCondLst>
                                  <p:iterate type="el" backwards="0">
                                    <p:tmAbs val="0"/>
                                  </p:iterate>
                                  <p:childTnLst>
                                    <p:set>
                                      <p:cBhvr>
                                        <p:cTn id="10" fill="hold"/>
                                        <p:tgtEl>
                                          <p:spTgt spid="1249"/>
                                        </p:tgtEl>
                                        <p:attrNameLst>
                                          <p:attrName>style.visibility</p:attrName>
                                        </p:attrNameLst>
                                      </p:cBhvr>
                                      <p:to>
                                        <p:strVal val="visible"/>
                                      </p:to>
                                    </p:set>
                                    <p:animEffect filter="wipe(left)" transition="in">
                                      <p:cBhvr>
                                        <p:cTn id="11" dur="1000"/>
                                        <p:tgtEl>
                                          <p:spTgt spid="1249"/>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4" presetID="22" grpId="3" fill="hold">
                                  <p:stCondLst>
                                    <p:cond delay="0"/>
                                  </p:stCondLst>
                                  <p:iterate type="el" backwards="0">
                                    <p:tmAbs val="0"/>
                                  </p:iterate>
                                  <p:childTnLst>
                                    <p:set>
                                      <p:cBhvr>
                                        <p:cTn id="15" fill="hold"/>
                                        <p:tgtEl>
                                          <p:spTgt spid="1242"/>
                                        </p:tgtEl>
                                        <p:attrNameLst>
                                          <p:attrName>style.visibility</p:attrName>
                                        </p:attrNameLst>
                                      </p:cBhvr>
                                      <p:to>
                                        <p:strVal val="visible"/>
                                      </p:to>
                                    </p:set>
                                    <p:animEffect filter="wipe(down)" transition="in">
                                      <p:cBhvr>
                                        <p:cTn id="16" dur="750"/>
                                        <p:tgtEl>
                                          <p:spTgt spid="1242"/>
                                        </p:tgtEl>
                                      </p:cBhvr>
                                    </p:animEffect>
                                  </p:childTnLst>
                                </p:cTn>
                              </p:par>
                            </p:childTnLst>
                          </p:cTn>
                        </p:par>
                        <p:par>
                          <p:cTn id="17" fill="hold">
                            <p:stCondLst>
                              <p:cond delay="750"/>
                            </p:stCondLst>
                            <p:childTnLst>
                              <p:par>
                                <p:cTn id="18" presetClass="entr" nodeType="afterEffect" presetID="9" grpId="4" fill="hold">
                                  <p:stCondLst>
                                    <p:cond delay="0"/>
                                  </p:stCondLst>
                                  <p:iterate type="el" backwards="0">
                                    <p:tmAbs val="0"/>
                                  </p:iterate>
                                  <p:childTnLst>
                                    <p:set>
                                      <p:cBhvr>
                                        <p:cTn id="19" fill="hold"/>
                                        <p:tgtEl>
                                          <p:spTgt spid="1243"/>
                                        </p:tgtEl>
                                        <p:attrNameLst>
                                          <p:attrName>style.visibility</p:attrName>
                                        </p:attrNameLst>
                                      </p:cBhvr>
                                      <p:to>
                                        <p:strVal val="visible"/>
                                      </p:to>
                                    </p:set>
                                    <p:animEffect filter="dissolve" transition="in">
                                      <p:cBhvr>
                                        <p:cTn id="20" dur="500"/>
                                        <p:tgtEl>
                                          <p:spTgt spid="1243"/>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2" grpId="5" fill="hold">
                                  <p:stCondLst>
                                    <p:cond delay="0"/>
                                  </p:stCondLst>
                                  <p:iterate type="el" backwards="0">
                                    <p:tmAbs val="0"/>
                                  </p:iterate>
                                  <p:childTnLst>
                                    <p:set>
                                      <p:cBhvr>
                                        <p:cTn id="24" fill="hold"/>
                                        <p:tgtEl>
                                          <p:spTgt spid="1247"/>
                                        </p:tgtEl>
                                        <p:attrNameLst>
                                          <p:attrName>style.visibility</p:attrName>
                                        </p:attrNameLst>
                                      </p:cBhvr>
                                      <p:to>
                                        <p:strVal val="visible"/>
                                      </p:to>
                                    </p:set>
                                    <p:animEffect filter="wipe(up)" transition="in">
                                      <p:cBhvr>
                                        <p:cTn id="25" dur="750"/>
                                        <p:tgtEl>
                                          <p:spTgt spid="1247"/>
                                        </p:tgtEl>
                                      </p:cBhvr>
                                    </p:animEffect>
                                  </p:childTnLst>
                                </p:cTn>
                              </p:par>
                            </p:childTnLst>
                          </p:cTn>
                        </p:par>
                        <p:par>
                          <p:cTn id="26" fill="hold">
                            <p:stCondLst>
                              <p:cond delay="750"/>
                            </p:stCondLst>
                            <p:childTnLst>
                              <p:par>
                                <p:cTn id="27" presetClass="entr" nodeType="afterEffect" presetID="9" grpId="6" fill="hold">
                                  <p:stCondLst>
                                    <p:cond delay="0"/>
                                  </p:stCondLst>
                                  <p:iterate type="el" backwards="0">
                                    <p:tmAbs val="0"/>
                                  </p:iterate>
                                  <p:childTnLst>
                                    <p:set>
                                      <p:cBhvr>
                                        <p:cTn id="28" fill="hold"/>
                                        <p:tgtEl>
                                          <p:spTgt spid="1248"/>
                                        </p:tgtEl>
                                        <p:attrNameLst>
                                          <p:attrName>style.visibility</p:attrName>
                                        </p:attrNameLst>
                                      </p:cBhvr>
                                      <p:to>
                                        <p:strVal val="visible"/>
                                      </p:to>
                                    </p:set>
                                    <p:animEffect filter="dissolve" transition="in">
                                      <p:cBhvr>
                                        <p:cTn id="29" dur="500"/>
                                        <p:tgtEl>
                                          <p:spTgt spid="1248"/>
                                        </p:tgtEl>
                                      </p:cBhvr>
                                    </p:animEffect>
                                  </p:childTnLst>
                                </p:cTn>
                              </p:par>
                            </p:childTnLst>
                          </p:cTn>
                        </p:par>
                        <p:par>
                          <p:cTn id="30" fill="hold">
                            <p:stCondLst>
                              <p:cond delay="1250"/>
                            </p:stCondLst>
                            <p:childTnLst>
                              <p:par>
                                <p:cTn id="31" presetClass="entr" nodeType="afterEffect" presetSubtype="8" presetID="22" grpId="7" fill="hold">
                                  <p:stCondLst>
                                    <p:cond delay="0"/>
                                  </p:stCondLst>
                                  <p:iterate type="el" backwards="0">
                                    <p:tmAbs val="0"/>
                                  </p:iterate>
                                  <p:childTnLst>
                                    <p:set>
                                      <p:cBhvr>
                                        <p:cTn id="32" fill="hold"/>
                                        <p:tgtEl>
                                          <p:spTgt spid="1246"/>
                                        </p:tgtEl>
                                        <p:attrNameLst>
                                          <p:attrName>style.visibility</p:attrName>
                                        </p:attrNameLst>
                                      </p:cBhvr>
                                      <p:to>
                                        <p:strVal val="visible"/>
                                      </p:to>
                                    </p:set>
                                    <p:animEffect filter="wipe(left)" transition="in">
                                      <p:cBhvr>
                                        <p:cTn id="33" dur="1000"/>
                                        <p:tgtEl>
                                          <p:spTgt spid="1246"/>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1" presetID="22" grpId="8" fill="hold">
                                  <p:stCondLst>
                                    <p:cond delay="0"/>
                                  </p:stCondLst>
                                  <p:iterate type="el" backwards="0">
                                    <p:tmAbs val="0"/>
                                  </p:iterate>
                                  <p:childTnLst>
                                    <p:set>
                                      <p:cBhvr>
                                        <p:cTn id="37" fill="hold"/>
                                        <p:tgtEl>
                                          <p:spTgt spid="1244"/>
                                        </p:tgtEl>
                                        <p:attrNameLst>
                                          <p:attrName>style.visibility</p:attrName>
                                        </p:attrNameLst>
                                      </p:cBhvr>
                                      <p:to>
                                        <p:strVal val="visible"/>
                                      </p:to>
                                    </p:set>
                                    <p:animEffect filter="wipe(up)" transition="in">
                                      <p:cBhvr>
                                        <p:cTn id="38" dur="750"/>
                                        <p:tgtEl>
                                          <p:spTgt spid="1244"/>
                                        </p:tgtEl>
                                      </p:cBhvr>
                                    </p:animEffect>
                                  </p:childTnLst>
                                </p:cTn>
                              </p:par>
                            </p:childTnLst>
                          </p:cTn>
                        </p:par>
                        <p:par>
                          <p:cTn id="39" fill="hold">
                            <p:stCondLst>
                              <p:cond delay="750"/>
                            </p:stCondLst>
                            <p:childTnLst>
                              <p:par>
                                <p:cTn id="40" presetClass="entr" nodeType="afterEffect" presetID="9" grpId="9" fill="hold">
                                  <p:stCondLst>
                                    <p:cond delay="0"/>
                                  </p:stCondLst>
                                  <p:iterate type="el" backwards="0">
                                    <p:tmAbs val="0"/>
                                  </p:iterate>
                                  <p:childTnLst>
                                    <p:set>
                                      <p:cBhvr>
                                        <p:cTn id="41" fill="hold"/>
                                        <p:tgtEl>
                                          <p:spTgt spid="1245"/>
                                        </p:tgtEl>
                                        <p:attrNameLst>
                                          <p:attrName>style.visibility</p:attrName>
                                        </p:attrNameLst>
                                      </p:cBhvr>
                                      <p:to>
                                        <p:strVal val="visible"/>
                                      </p:to>
                                    </p:set>
                                    <p:animEffect filter="dissolve" transition="in">
                                      <p:cBhvr>
                                        <p:cTn id="42" dur="500"/>
                                        <p:tgtEl>
                                          <p:spTgt spid="1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44" grpId="8"/>
      <p:bldP build="whole" bldLvl="1" animBg="1" rev="0" advAuto="0" spid="1246" grpId="7"/>
      <p:bldP build="whole" bldLvl="1" animBg="1" rev="0" advAuto="0" spid="1243" grpId="4"/>
      <p:bldP build="whole" bldLvl="1" animBg="1" rev="0" advAuto="0" spid="1247" grpId="5"/>
      <p:bldP build="whole" bldLvl="1" animBg="1" rev="0" advAuto="0" spid="1248" grpId="6"/>
      <p:bldP build="whole" bldLvl="1" animBg="1" rev="0" advAuto="0" spid="1241" grpId="1"/>
      <p:bldP build="whole" bldLvl="1" animBg="1" rev="0" advAuto="0" spid="1249" grpId="2"/>
      <p:bldP build="whole" bldLvl="1" animBg="1" rev="0" advAuto="0" spid="1242" grpId="3"/>
      <p:bldP build="whole" bldLvl="1" animBg="1" rev="0" advAuto="0" spid="1245" grpId="9"/>
    </p:bldLst>
  </p:timing>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l" defTabSz="642937"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l" defTabSz="642937"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