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ill Sans"/>
      </a:defRPr>
    </a:lvl1pPr>
    <a:lvl2pPr marL="0" marR="0" indent="3429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ill Sans"/>
      </a:defRPr>
    </a:lvl2pPr>
    <a:lvl3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ill Sans"/>
      </a:defRPr>
    </a:lvl3pPr>
    <a:lvl4pPr marL="0" marR="0" indent="10287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ill Sans"/>
      </a:defRPr>
    </a:lvl4pPr>
    <a:lvl5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ill Sans"/>
      </a:defRPr>
    </a:lvl5pPr>
    <a:lvl6pPr marL="0" marR="0" indent="17145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ill Sans"/>
      </a:defRPr>
    </a:lvl6pPr>
    <a:lvl7pPr marL="0" marR="0" indent="2057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ill Sans"/>
      </a:defRPr>
    </a:lvl7pPr>
    <a:lvl8pPr marL="0" marR="0" indent="24003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ill Sans"/>
      </a:defRPr>
    </a:lvl8pPr>
    <a:lvl9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6EE"/>
          </a:solidFill>
        </a:fill>
      </a:tcStyle>
    </a:wholeTbl>
    <a:band2H>
      <a:tcTxStyle b="def" i="def"/>
      <a:tcStyle>
        <a:tcBdr/>
        <a:fill>
          <a:solidFill>
            <a:srgbClr val="EBFB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508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D2A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D2A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D2A9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Cochin"/>
          <a:ea typeface="Cochin"/>
          <a:cs typeface="Cochin"/>
        </a:font>
        <a:srgbClr val="3A2B17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9A94">
              <a:alpha val="20000"/>
            </a:srgbClr>
          </a:solidFill>
        </a:fill>
      </a:tcStyle>
    </a:band2H>
    <a:firstCol>
      <a:tcTxStyle b="off" i="off">
        <a:font>
          <a:latin typeface="Cochin"/>
          <a:ea typeface="Cochin"/>
          <a:cs typeface="Cochin"/>
        </a:font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firstCol>
    <a:lastRow>
      <a:tcTxStyle b="off" i="off">
        <a:font>
          <a:latin typeface="Cochin"/>
          <a:ea typeface="Cochin"/>
          <a:cs typeface="Cochin"/>
        </a:font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lastRow>
    <a:firstRow>
      <a:tcTxStyle b="off" i="off">
        <a:font>
          <a:latin typeface="Cochin"/>
          <a:ea typeface="Cochin"/>
          <a:cs typeface="Cochin"/>
        </a:font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hape 3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4423171" y="3689350"/>
            <a:ext cx="15537658" cy="4083051"/>
          </a:xfrm>
          <a:prstGeom prst="rect">
            <a:avLst/>
          </a:prstGeom>
        </p:spPr>
        <p:txBody>
          <a:bodyPr lIns="53578" tIns="53578" rIns="53578" bIns="53578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5798343" y="7768828"/>
            <a:ext cx="12805173" cy="5947172"/>
          </a:xfrm>
          <a:prstGeom prst="rect">
            <a:avLst/>
          </a:prstGeom>
        </p:spPr>
        <p:txBody>
          <a:bodyPr lIns="53578" tIns="53578" rIns="53578" bIns="53578"/>
          <a:lstStyle>
            <a:lvl1pPr marL="0" indent="0" algn="ctr">
              <a:buSzTx/>
              <a:buNone/>
            </a:lvl1pPr>
            <a:lvl2pPr marL="910828" indent="0" algn="ctr">
              <a:buSzTx/>
              <a:buNone/>
            </a:lvl2pPr>
            <a:lvl3pPr marL="1821656" indent="0" algn="ctr">
              <a:buSzTx/>
              <a:buNone/>
            </a:lvl3pPr>
            <a:lvl4pPr marL="2750343" indent="0" algn="ctr">
              <a:buSzTx/>
              <a:buNone/>
            </a:lvl4pPr>
            <a:lvl5pPr marL="3661171" indent="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xfrm>
            <a:off x="4833937" y="1089421"/>
            <a:ext cx="14716126" cy="11501439"/>
          </a:xfrm>
          <a:prstGeom prst="rect">
            <a:avLst/>
          </a:prstGeom>
        </p:spPr>
        <p:txBody>
          <a:bodyPr anchor="ctr"/>
          <a:lstStyle>
            <a:lvl1pPr marL="809609" indent="-492109" defTabSz="821531">
              <a:spcBef>
                <a:spcPts val="91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1pPr>
            <a:lvl2pPr marL="1254109" indent="-492109" defTabSz="821531">
              <a:spcBef>
                <a:spcPts val="91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2pPr>
            <a:lvl3pPr marL="1698609" indent="-492109" defTabSz="821531">
              <a:spcBef>
                <a:spcPts val="91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3pPr>
            <a:lvl4pPr marL="2143109" indent="-492109" defTabSz="821531">
              <a:spcBef>
                <a:spcPts val="91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4pPr>
            <a:lvl5pPr marL="2587609" indent="-492109" defTabSz="821531">
              <a:spcBef>
                <a:spcPts val="91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xfrm>
            <a:off x="11965582" y="13064132"/>
            <a:ext cx="434976" cy="4730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200">
                <a:uFillTx/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sldNum" sz="quarter" idx="2"/>
          </p:nvPr>
        </p:nvSpPr>
        <p:spPr>
          <a:xfrm>
            <a:off x="11965582" y="13064132"/>
            <a:ext cx="434976" cy="4730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200">
                <a:uFillTx/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xfrm>
            <a:off x="4833937" y="357187"/>
            <a:ext cx="14716126" cy="2803923"/>
          </a:xfrm>
          <a:prstGeom prst="rect">
            <a:avLst/>
          </a:prstGeom>
          <a:effectLst>
            <a:outerShdw sx="100000" sy="100000" kx="0" ky="0" algn="b" rotWithShape="0" blurRad="12700" dist="25400" dir="2700000">
              <a:srgbClr val="FAF9F1"/>
            </a:outerShdw>
          </a:effectLst>
        </p:spPr>
        <p:txBody>
          <a:bodyPr/>
          <a:lstStyle>
            <a:lvl1pPr defTabSz="821531">
              <a:lnSpc>
                <a:spcPct val="80000"/>
              </a:lnSpc>
              <a:defRPr spc="-261" sz="10800">
                <a:solidFill>
                  <a:srgbClr val="7E8A98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xfrm>
            <a:off x="11965582" y="13064132"/>
            <a:ext cx="434976" cy="4730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200">
                <a:uFillTx/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xfrm>
            <a:off x="4833937" y="3839765"/>
            <a:ext cx="14716126" cy="6018610"/>
          </a:xfrm>
          <a:prstGeom prst="rect">
            <a:avLst/>
          </a:prstGeom>
          <a:effectLst>
            <a:outerShdw sx="100000" sy="100000" kx="0" ky="0" algn="b" rotWithShape="0" blurRad="12700" dist="63500" dir="13500000">
              <a:srgbClr val="424242"/>
            </a:outerShdw>
          </a:effectLst>
        </p:spPr>
        <p:txBody>
          <a:bodyPr/>
          <a:lstStyle>
            <a:lvl1pPr defTabSz="821531">
              <a:defRPr sz="13200">
                <a:solidFill>
                  <a:srgbClr val="FFFCF5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xfrm>
            <a:off x="11951159" y="13037343"/>
            <a:ext cx="497003" cy="416968"/>
          </a:xfrm>
          <a:prstGeom prst="rect">
            <a:avLst/>
          </a:prstGeom>
          <a:effectLst>
            <a:outerShdw sx="100000" sy="100000" kx="0" ky="0" algn="b" rotWithShape="0" blurRad="12700" dist="63500" dir="13500000">
              <a:srgbClr val="424242"/>
            </a:outerShdw>
          </a:effectLst>
        </p:spPr>
        <p:txBody>
          <a:bodyPr lIns="71437" tIns="71437" rIns="71437" bIns="71437"/>
          <a:lstStyle>
            <a:lvl1pPr algn="ctr" defTabSz="821531">
              <a:defRPr sz="2200">
                <a:solidFill>
                  <a:srgbClr val="FFFCF5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pic" sz="quarter" idx="13"/>
          </p:nvPr>
        </p:nvSpPr>
        <p:spPr>
          <a:xfrm>
            <a:off x="7745015" y="1928812"/>
            <a:ext cx="8929689" cy="703659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14" name="Shape 114"/>
          <p:cNvSpPr/>
          <p:nvPr>
            <p:ph type="title"/>
          </p:nvPr>
        </p:nvSpPr>
        <p:spPr>
          <a:xfrm>
            <a:off x="4833937" y="9697640"/>
            <a:ext cx="14716126" cy="2964657"/>
          </a:xfrm>
          <a:prstGeom prst="rect">
            <a:avLst/>
          </a:prstGeom>
          <a:effectLst>
            <a:outerShdw sx="100000" sy="100000" kx="0" ky="0" algn="b" rotWithShape="0" blurRad="12700" dist="63500" dir="13500000">
              <a:srgbClr val="424242"/>
            </a:outerShdw>
          </a:effectLst>
        </p:spPr>
        <p:txBody>
          <a:bodyPr lIns="0" tIns="0" rIns="0" bIns="0"/>
          <a:lstStyle>
            <a:lvl1pPr defTabSz="821531">
              <a:defRPr sz="10800">
                <a:solidFill>
                  <a:srgbClr val="FFFCF5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xfrm>
            <a:off x="11951159" y="13037343"/>
            <a:ext cx="497003" cy="416968"/>
          </a:xfrm>
          <a:prstGeom prst="rect">
            <a:avLst/>
          </a:prstGeom>
          <a:effectLst>
            <a:outerShdw sx="100000" sy="100000" kx="0" ky="0" algn="b" rotWithShape="0" blurRad="12700" dist="63500" dir="13500000">
              <a:srgbClr val="424242"/>
            </a:outerShdw>
          </a:effectLst>
        </p:spPr>
        <p:txBody>
          <a:bodyPr lIns="71437" tIns="71437" rIns="71437" bIns="71437"/>
          <a:lstStyle>
            <a:lvl1pPr algn="ctr" defTabSz="821531">
              <a:defRPr sz="2200">
                <a:solidFill>
                  <a:srgbClr val="FFFCF5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pic" sz="quarter" idx="13"/>
          </p:nvPr>
        </p:nvSpPr>
        <p:spPr>
          <a:xfrm>
            <a:off x="13442156" y="2643187"/>
            <a:ext cx="6429376" cy="846534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23" name="Shape 123"/>
          <p:cNvSpPr/>
          <p:nvPr>
            <p:ph type="title"/>
          </p:nvPr>
        </p:nvSpPr>
        <p:spPr>
          <a:xfrm>
            <a:off x="3940968" y="1982390"/>
            <a:ext cx="8251032" cy="4643439"/>
          </a:xfrm>
          <a:prstGeom prst="rect">
            <a:avLst/>
          </a:prstGeom>
          <a:effectLst>
            <a:outerShdw sx="100000" sy="100000" kx="0" ky="0" algn="b" rotWithShape="0" blurRad="12700" dist="63500" dir="13500000">
              <a:srgbClr val="424242"/>
            </a:outerShdw>
          </a:effectLst>
        </p:spPr>
        <p:txBody>
          <a:bodyPr anchor="b"/>
          <a:lstStyle>
            <a:lvl1pPr defTabSz="821531">
              <a:defRPr sz="9400">
                <a:solidFill>
                  <a:srgbClr val="FFFCF5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3940968" y="6750843"/>
            <a:ext cx="8251032" cy="4643439"/>
          </a:xfrm>
          <a:prstGeom prst="rect">
            <a:avLst/>
          </a:prstGeom>
          <a:effectLst>
            <a:outerShdw sx="100000" sy="100000" kx="0" ky="0" algn="b" rotWithShape="0" blurRad="12700" dist="63500" dir="13500000">
              <a:srgbClr val="424242"/>
            </a:outerShdw>
          </a:effectLst>
        </p:spPr>
        <p:txBody>
          <a:bodyPr/>
          <a:lstStyle>
            <a:lvl1pPr marL="0" indent="0" algn="ctr" defTabSz="821531">
              <a:spcBef>
                <a:spcPts val="0"/>
              </a:spcBef>
              <a:buClrTx/>
              <a:buSzTx/>
              <a:buNone/>
              <a:defRPr spc="2158" sz="5200">
                <a:solidFill>
                  <a:srgbClr val="FFFEFB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 defTabSz="821531">
              <a:spcBef>
                <a:spcPts val="0"/>
              </a:spcBef>
              <a:buClrTx/>
              <a:buSzTx/>
              <a:buNone/>
              <a:defRPr spc="2158">
                <a:solidFill>
                  <a:srgbClr val="FFFEFB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 defTabSz="821531">
              <a:spcBef>
                <a:spcPts val="0"/>
              </a:spcBef>
              <a:buClrTx/>
              <a:buSzTx/>
              <a:buNone/>
              <a:defRPr spc="2158" sz="5200">
                <a:solidFill>
                  <a:srgbClr val="FFFEFB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 defTabSz="821531">
              <a:spcBef>
                <a:spcPts val="0"/>
              </a:spcBef>
              <a:buClrTx/>
              <a:buSzTx/>
              <a:buNone/>
              <a:defRPr spc="2158" sz="5200">
                <a:solidFill>
                  <a:srgbClr val="FFFEFB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 defTabSz="821531">
              <a:spcBef>
                <a:spcPts val="0"/>
              </a:spcBef>
              <a:buClrTx/>
              <a:buSzTx/>
              <a:buNone/>
              <a:defRPr spc="2158" sz="5200">
                <a:solidFill>
                  <a:srgbClr val="FFFEFB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hape 125"/>
          <p:cNvSpPr/>
          <p:nvPr>
            <p:ph type="sldNum" sz="quarter" idx="2"/>
          </p:nvPr>
        </p:nvSpPr>
        <p:spPr>
          <a:xfrm>
            <a:off x="11951159" y="13037343"/>
            <a:ext cx="497003" cy="416968"/>
          </a:xfrm>
          <a:prstGeom prst="rect">
            <a:avLst/>
          </a:prstGeom>
          <a:effectLst>
            <a:outerShdw sx="100000" sy="100000" kx="0" ky="0" algn="b" rotWithShape="0" blurRad="12700" dist="63500" dir="13500000">
              <a:srgbClr val="424242"/>
            </a:outerShdw>
          </a:effectLst>
        </p:spPr>
        <p:txBody>
          <a:bodyPr lIns="71437" tIns="71437" rIns="71437" bIns="71437"/>
          <a:lstStyle>
            <a:lvl1pPr algn="ctr" defTabSz="821531">
              <a:defRPr sz="2200">
                <a:solidFill>
                  <a:srgbClr val="FFFCF5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pic" sz="quarter" idx="13"/>
          </p:nvPr>
        </p:nvSpPr>
        <p:spPr>
          <a:xfrm>
            <a:off x="13477875" y="3786187"/>
            <a:ext cx="6429375" cy="846534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33" name="Shape 133"/>
          <p:cNvSpPr/>
          <p:nvPr>
            <p:ph type="title"/>
          </p:nvPr>
        </p:nvSpPr>
        <p:spPr>
          <a:xfrm>
            <a:off x="4833937" y="357187"/>
            <a:ext cx="14716126" cy="2803923"/>
          </a:xfrm>
          <a:prstGeom prst="rect">
            <a:avLst/>
          </a:prstGeom>
          <a:effectLst>
            <a:outerShdw sx="100000" sy="100000" kx="0" ky="0" algn="b" rotWithShape="0" blurRad="12700" dist="25400" dir="2700000">
              <a:srgbClr val="FAF9F1"/>
            </a:outerShdw>
          </a:effectLst>
        </p:spPr>
        <p:txBody>
          <a:bodyPr/>
          <a:lstStyle>
            <a:lvl1pPr defTabSz="821531">
              <a:lnSpc>
                <a:spcPct val="80000"/>
              </a:lnSpc>
              <a:defRPr spc="-261" sz="10800">
                <a:solidFill>
                  <a:srgbClr val="7E8A98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4833937" y="3339703"/>
            <a:ext cx="7090173" cy="9251157"/>
          </a:xfrm>
          <a:prstGeom prst="rect">
            <a:avLst/>
          </a:prstGeom>
        </p:spPr>
        <p:txBody>
          <a:bodyPr anchor="ctr"/>
          <a:lstStyle>
            <a:lvl1pPr marL="7552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1pPr>
            <a:lvl2pPr marL="11997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2pPr>
            <a:lvl3pPr marL="16442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>
                <a:uFillTx/>
                <a:latin typeface="Cochin"/>
                <a:ea typeface="Cochin"/>
                <a:cs typeface="Cochin"/>
                <a:sym typeface="Cochin"/>
              </a:defRPr>
            </a:lvl3pPr>
            <a:lvl4pPr marL="20887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4pPr>
            <a:lvl5pPr marL="25332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xfrm>
            <a:off x="11965582" y="13064132"/>
            <a:ext cx="434976" cy="4730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200">
                <a:uFillTx/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4833937" y="357187"/>
            <a:ext cx="14716126" cy="2803923"/>
          </a:xfrm>
          <a:prstGeom prst="rect">
            <a:avLst/>
          </a:prstGeom>
          <a:effectLst>
            <a:outerShdw sx="100000" sy="100000" kx="0" ky="0" algn="b" rotWithShape="0" blurRad="12700" dist="25400" dir="2700000">
              <a:srgbClr val="FAF9F1"/>
            </a:outerShdw>
          </a:effectLst>
        </p:spPr>
        <p:txBody>
          <a:bodyPr/>
          <a:lstStyle>
            <a:lvl1pPr defTabSz="821531">
              <a:lnSpc>
                <a:spcPct val="80000"/>
              </a:lnSpc>
              <a:defRPr spc="-261" sz="10800">
                <a:solidFill>
                  <a:srgbClr val="7E8A98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xfrm>
            <a:off x="4833937" y="3339703"/>
            <a:ext cx="7090173" cy="9251157"/>
          </a:xfrm>
          <a:prstGeom prst="rect">
            <a:avLst/>
          </a:prstGeom>
        </p:spPr>
        <p:txBody>
          <a:bodyPr anchor="ctr"/>
          <a:lstStyle>
            <a:lvl1pPr marL="7552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1pPr>
            <a:lvl2pPr marL="11997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2pPr>
            <a:lvl3pPr marL="16442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>
                <a:uFillTx/>
                <a:latin typeface="Cochin"/>
                <a:ea typeface="Cochin"/>
                <a:cs typeface="Cochin"/>
                <a:sym typeface="Cochin"/>
              </a:defRPr>
            </a:lvl3pPr>
            <a:lvl4pPr marL="20887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4pPr>
            <a:lvl5pPr marL="25332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hape 144"/>
          <p:cNvSpPr/>
          <p:nvPr>
            <p:ph type="sldNum" sz="quarter" idx="2"/>
          </p:nvPr>
        </p:nvSpPr>
        <p:spPr>
          <a:xfrm>
            <a:off x="11965582" y="13064132"/>
            <a:ext cx="434976" cy="4730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200">
                <a:uFillTx/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4833937" y="357187"/>
            <a:ext cx="14716126" cy="2803923"/>
          </a:xfrm>
          <a:prstGeom prst="rect">
            <a:avLst/>
          </a:prstGeom>
          <a:effectLst>
            <a:outerShdw sx="100000" sy="100000" kx="0" ky="0" algn="b" rotWithShape="0" blurRad="12700" dist="25400" dir="2700000">
              <a:srgbClr val="FAF9F1"/>
            </a:outerShdw>
          </a:effectLst>
        </p:spPr>
        <p:txBody>
          <a:bodyPr/>
          <a:lstStyle>
            <a:lvl1pPr defTabSz="821531">
              <a:lnSpc>
                <a:spcPct val="80000"/>
              </a:lnSpc>
              <a:defRPr spc="-261" sz="10800">
                <a:solidFill>
                  <a:srgbClr val="7E8A98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13977937" y="3339703"/>
            <a:ext cx="5572126" cy="9251157"/>
          </a:xfrm>
          <a:prstGeom prst="rect">
            <a:avLst/>
          </a:prstGeom>
        </p:spPr>
        <p:txBody>
          <a:bodyPr anchor="ctr"/>
          <a:lstStyle>
            <a:lvl1pPr marL="7552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1pPr>
            <a:lvl2pPr marL="11997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2pPr>
            <a:lvl3pPr marL="16442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>
                <a:uFillTx/>
                <a:latin typeface="Cochin"/>
                <a:ea typeface="Cochin"/>
                <a:cs typeface="Cochin"/>
                <a:sym typeface="Cochin"/>
              </a:defRPr>
            </a:lvl3pPr>
            <a:lvl4pPr marL="20887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4pPr>
            <a:lvl5pPr marL="25332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hape 153"/>
          <p:cNvSpPr/>
          <p:nvPr>
            <p:ph type="sldNum" sz="quarter" idx="2"/>
          </p:nvPr>
        </p:nvSpPr>
        <p:spPr>
          <a:xfrm>
            <a:off x="11965582" y="13064132"/>
            <a:ext cx="434976" cy="4730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200">
                <a:uFillTx/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Alternate L">
    <p:bg>
      <p:bgPr>
        <a:solidFill>
          <a:srgbClr val="7F89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watermark_photo-r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>
            <p:ph type="title"/>
          </p:nvPr>
        </p:nvSpPr>
        <p:spPr>
          <a:xfrm>
            <a:off x="4083843" y="357187"/>
            <a:ext cx="13001626" cy="2803923"/>
          </a:xfrm>
          <a:prstGeom prst="rect">
            <a:avLst/>
          </a:prstGeom>
          <a:effectLst>
            <a:outerShdw sx="100000" sy="100000" kx="0" ky="0" algn="b" rotWithShape="0" blurRad="12700" dist="25400" dir="2700000">
              <a:srgbClr val="FAF9F1"/>
            </a:outerShdw>
          </a:effectLst>
        </p:spPr>
        <p:txBody>
          <a:bodyPr/>
          <a:lstStyle>
            <a:lvl1pPr algn="l" defTabSz="821531">
              <a:lnSpc>
                <a:spcPct val="80000"/>
              </a:lnSpc>
              <a:defRPr spc="-261" sz="10800">
                <a:solidFill>
                  <a:srgbClr val="7E8A98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hape 162"/>
          <p:cNvSpPr/>
          <p:nvPr>
            <p:ph type="body" sz="half" idx="1"/>
          </p:nvPr>
        </p:nvSpPr>
        <p:spPr>
          <a:xfrm>
            <a:off x="4083843" y="3339703"/>
            <a:ext cx="13001626" cy="9251157"/>
          </a:xfrm>
          <a:prstGeom prst="rect">
            <a:avLst/>
          </a:prstGeom>
        </p:spPr>
        <p:txBody>
          <a:bodyPr anchor="ctr"/>
          <a:lstStyle>
            <a:lvl1pPr marL="809609" indent="-492109" defTabSz="821531">
              <a:spcBef>
                <a:spcPts val="56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1pPr>
            <a:lvl2pPr marL="1254109" indent="-492109" defTabSz="821531">
              <a:spcBef>
                <a:spcPts val="56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2pPr>
            <a:lvl3pPr marL="1698609" indent="-492109" defTabSz="821531">
              <a:spcBef>
                <a:spcPts val="56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3pPr>
            <a:lvl4pPr marL="2143109" indent="-492109" defTabSz="821531">
              <a:spcBef>
                <a:spcPts val="56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4pPr>
            <a:lvl5pPr marL="2587609" indent="-492109" defTabSz="821531">
              <a:spcBef>
                <a:spcPts val="56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/>
          <p:nvPr>
            <p:ph type="sldNum" sz="quarter" idx="2"/>
          </p:nvPr>
        </p:nvSpPr>
        <p:spPr>
          <a:xfrm>
            <a:off x="11965582" y="13064132"/>
            <a:ext cx="434976" cy="4730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200">
                <a:uFillTx/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Alternate R">
    <p:bg>
      <p:bgPr>
        <a:solidFill>
          <a:srgbClr val="7F89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watermark_photo-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>
            <p:ph type="title"/>
          </p:nvPr>
        </p:nvSpPr>
        <p:spPr>
          <a:xfrm>
            <a:off x="7280671" y="357187"/>
            <a:ext cx="13001626" cy="2803923"/>
          </a:xfrm>
          <a:prstGeom prst="rect">
            <a:avLst/>
          </a:prstGeom>
          <a:effectLst>
            <a:outerShdw sx="100000" sy="100000" kx="0" ky="0" algn="b" rotWithShape="0" blurRad="12700" dist="25400" dir="2700000">
              <a:srgbClr val="FAF9F1"/>
            </a:outerShdw>
          </a:effectLst>
        </p:spPr>
        <p:txBody>
          <a:bodyPr/>
          <a:lstStyle>
            <a:lvl1pPr algn="l" defTabSz="821531">
              <a:lnSpc>
                <a:spcPct val="80000"/>
              </a:lnSpc>
              <a:defRPr spc="-261" sz="10800">
                <a:solidFill>
                  <a:srgbClr val="7E8A98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2" name="Shape 172"/>
          <p:cNvSpPr/>
          <p:nvPr>
            <p:ph type="body" sz="half" idx="1"/>
          </p:nvPr>
        </p:nvSpPr>
        <p:spPr>
          <a:xfrm>
            <a:off x="7280671" y="3339703"/>
            <a:ext cx="13001626" cy="9251157"/>
          </a:xfrm>
          <a:prstGeom prst="rect">
            <a:avLst/>
          </a:prstGeom>
        </p:spPr>
        <p:txBody>
          <a:bodyPr anchor="ctr"/>
          <a:lstStyle>
            <a:lvl1pPr marL="809609" indent="-492109" defTabSz="821531">
              <a:spcBef>
                <a:spcPts val="56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1pPr>
            <a:lvl2pPr marL="1254109" indent="-492109" defTabSz="821531">
              <a:spcBef>
                <a:spcPts val="56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2pPr>
            <a:lvl3pPr marL="1698609" indent="-492109" defTabSz="821531">
              <a:spcBef>
                <a:spcPts val="56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3pPr>
            <a:lvl4pPr marL="2143109" indent="-492109" defTabSz="821531">
              <a:spcBef>
                <a:spcPts val="56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4pPr>
            <a:lvl5pPr marL="2587609" indent="-492109" defTabSz="821531">
              <a:spcBef>
                <a:spcPts val="56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hape 173"/>
          <p:cNvSpPr/>
          <p:nvPr>
            <p:ph type="sldNum" sz="quarter" idx="2"/>
          </p:nvPr>
        </p:nvSpPr>
        <p:spPr>
          <a:xfrm>
            <a:off x="11965582" y="13064132"/>
            <a:ext cx="434976" cy="4730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200">
                <a:uFillTx/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>
            <a:lvl1pPr defTabSz="821531">
              <a:defRPr sz="11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1" name="Shape 181"/>
          <p:cNvSpPr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/>
          <a:lstStyle>
            <a:lvl1pPr marL="0" indent="0" algn="ctr" defTabSz="821531">
              <a:spcBef>
                <a:spcPts val="0"/>
              </a:spcBef>
              <a:buClrTx/>
              <a:buSzTx/>
              <a:buNone/>
              <a:defRPr sz="50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821531">
              <a:spcBef>
                <a:spcPts val="0"/>
              </a:spcBef>
              <a:buClrTx/>
              <a:buSzTx/>
              <a:buNone/>
              <a:defRPr sz="50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821531">
              <a:spcBef>
                <a:spcPts val="0"/>
              </a:spcBef>
              <a:buClrTx/>
              <a:buSzTx/>
              <a:buNone/>
              <a:defRPr sz="50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821531">
              <a:spcBef>
                <a:spcPts val="0"/>
              </a:spcBef>
              <a:buClrTx/>
              <a:buSzTx/>
              <a:buNone/>
              <a:defRPr sz="50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821531">
              <a:spcBef>
                <a:spcPts val="0"/>
              </a:spcBef>
              <a:buClrTx/>
              <a:buSzTx/>
              <a:buNone/>
              <a:defRPr sz="50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hape 182"/>
          <p:cNvSpPr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</p:spPr>
        <p:txBody>
          <a:bodyPr/>
          <a:lstStyle>
            <a:lvl1pPr defTabSz="821531">
              <a:defRPr sz="11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0" name="Shape 190"/>
          <p:cNvSpPr/>
          <p:nvPr>
            <p:ph type="body" sz="half" idx="1"/>
          </p:nvPr>
        </p:nvSpPr>
        <p:spPr>
          <a:xfrm>
            <a:off x="4833937" y="3893343"/>
            <a:ext cx="14716126" cy="8036720"/>
          </a:xfrm>
          <a:prstGeom prst="rect">
            <a:avLst/>
          </a:prstGeom>
        </p:spPr>
        <p:txBody>
          <a:bodyPr anchor="ctr"/>
          <a:lstStyle>
            <a:lvl1pPr marL="1106714" indent="-789214" defTabSz="821531">
              <a:spcBef>
                <a:spcPts val="3300"/>
              </a:spcBef>
              <a:buClrTx/>
              <a:buSzPct val="171000"/>
              <a:defRPr sz="5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551214" indent="-789214" defTabSz="821531">
              <a:spcBef>
                <a:spcPts val="3300"/>
              </a:spcBef>
              <a:buClrTx/>
              <a:buSzPct val="171000"/>
              <a:buChar char="•"/>
              <a:defRPr sz="5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995714" indent="-789214" defTabSz="821531">
              <a:spcBef>
                <a:spcPts val="3300"/>
              </a:spcBef>
              <a:buClrTx/>
              <a:buSzPct val="171000"/>
              <a:defRPr sz="5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440214" indent="-789214" defTabSz="821531">
              <a:spcBef>
                <a:spcPts val="3300"/>
              </a:spcBef>
              <a:buClrTx/>
              <a:buSzPct val="171000"/>
              <a:buChar char="•"/>
              <a:defRPr sz="5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884714" indent="-789214" defTabSz="821531">
              <a:spcBef>
                <a:spcPts val="3300"/>
              </a:spcBef>
              <a:buClrTx/>
              <a:buSzPct val="171000"/>
              <a:buChar char="•"/>
              <a:defRPr sz="5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</p:spPr>
        <p:txBody>
          <a:bodyPr/>
          <a:lstStyle>
            <a:lvl1pPr defTabSz="821531">
              <a:defRPr sz="11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9" name="Shape 199"/>
          <p:cNvSpPr/>
          <p:nvPr>
            <p:ph type="body" sz="half" idx="1"/>
          </p:nvPr>
        </p:nvSpPr>
        <p:spPr>
          <a:xfrm>
            <a:off x="4833937" y="3893343"/>
            <a:ext cx="14716126" cy="8036720"/>
          </a:xfrm>
          <a:prstGeom prst="rect">
            <a:avLst/>
          </a:prstGeom>
        </p:spPr>
        <p:txBody>
          <a:bodyPr numCol="2" spcCol="735806"/>
          <a:lstStyle>
            <a:lvl1pPr marL="997603" indent="-680103" defTabSz="821531">
              <a:spcBef>
                <a:spcPts val="5300"/>
              </a:spcBef>
              <a:buClrTx/>
              <a:buSzPct val="171000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442103" indent="-680103" defTabSz="821531">
              <a:spcBef>
                <a:spcPts val="5300"/>
              </a:spcBef>
              <a:buClrTx/>
              <a:buSzPct val="171000"/>
              <a:buChar char="•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886603" indent="-680103" defTabSz="821531">
              <a:spcBef>
                <a:spcPts val="5300"/>
              </a:spcBef>
              <a:buClrTx/>
              <a:buSzPct val="171000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331103" indent="-680103" defTabSz="821531">
              <a:spcBef>
                <a:spcPts val="5300"/>
              </a:spcBef>
              <a:buClrTx/>
              <a:buSzPct val="171000"/>
              <a:buChar char="•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775603" indent="-680103" defTabSz="821531">
              <a:spcBef>
                <a:spcPts val="5300"/>
              </a:spcBef>
              <a:buClrTx/>
              <a:buSzPct val="171000"/>
              <a:buChar char="•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hape 200"/>
          <p:cNvSpPr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body" idx="1"/>
          </p:nvPr>
        </p:nvSpPr>
        <p:spPr>
          <a:xfrm>
            <a:off x="4833937" y="1785937"/>
            <a:ext cx="14716126" cy="10144126"/>
          </a:xfrm>
          <a:prstGeom prst="rect">
            <a:avLst/>
          </a:prstGeom>
        </p:spPr>
        <p:txBody>
          <a:bodyPr anchor="ctr"/>
          <a:lstStyle>
            <a:lvl1pPr marL="1106714" indent="-789214" defTabSz="821531">
              <a:spcBef>
                <a:spcPts val="6700"/>
              </a:spcBef>
              <a:buClrTx/>
              <a:buSzPct val="171000"/>
              <a:defRPr sz="5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551214" indent="-789214" defTabSz="821531">
              <a:spcBef>
                <a:spcPts val="6700"/>
              </a:spcBef>
              <a:buClrTx/>
              <a:buSzPct val="171000"/>
              <a:buChar char="•"/>
              <a:defRPr sz="5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995714" indent="-789214" defTabSz="821531">
              <a:spcBef>
                <a:spcPts val="6700"/>
              </a:spcBef>
              <a:buClrTx/>
              <a:buSzPct val="171000"/>
              <a:defRPr sz="5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440214" indent="-789214" defTabSz="821531">
              <a:spcBef>
                <a:spcPts val="6700"/>
              </a:spcBef>
              <a:buClrTx/>
              <a:buSzPct val="171000"/>
              <a:buChar char="•"/>
              <a:defRPr sz="5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884714" indent="-789214" defTabSz="821531">
              <a:spcBef>
                <a:spcPts val="6700"/>
              </a:spcBef>
              <a:buClrTx/>
              <a:buSzPct val="171000"/>
              <a:buChar char="•"/>
              <a:defRPr sz="5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hape 208"/>
          <p:cNvSpPr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</p:spPr>
        <p:txBody>
          <a:bodyPr/>
          <a:lstStyle>
            <a:lvl1pPr defTabSz="821531">
              <a:defRPr sz="11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3" name="Shape 223"/>
          <p:cNvSpPr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4833937" y="4179093"/>
            <a:ext cx="14716126" cy="5357814"/>
          </a:xfrm>
          <a:prstGeom prst="rect">
            <a:avLst/>
          </a:prstGeom>
        </p:spPr>
        <p:txBody>
          <a:bodyPr/>
          <a:lstStyle>
            <a:lvl1pPr defTabSz="821531">
              <a:defRPr sz="11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1" name="Shape 231"/>
          <p:cNvSpPr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pic" sz="quarter" idx="13"/>
          </p:nvPr>
        </p:nvSpPr>
        <p:spPr>
          <a:xfrm>
            <a:off x="7905750" y="2536031"/>
            <a:ext cx="8572500" cy="6429376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39" name="Shape 239"/>
          <p:cNvSpPr/>
          <p:nvPr>
            <p:ph type="title"/>
          </p:nvPr>
        </p:nvSpPr>
        <p:spPr>
          <a:xfrm>
            <a:off x="4833937" y="10358437"/>
            <a:ext cx="14716126" cy="2393157"/>
          </a:xfrm>
          <a:prstGeom prst="rect">
            <a:avLst/>
          </a:prstGeom>
        </p:spPr>
        <p:txBody>
          <a:bodyPr/>
          <a:lstStyle>
            <a:lvl1pPr defTabSz="821531">
              <a:defRPr sz="11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0" name="Shape 240"/>
          <p:cNvSpPr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pic" sz="quarter" idx="13"/>
          </p:nvPr>
        </p:nvSpPr>
        <p:spPr>
          <a:xfrm>
            <a:off x="7905750" y="2536031"/>
            <a:ext cx="8572500" cy="6429376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48" name="Shape 248"/>
          <p:cNvSpPr/>
          <p:nvPr>
            <p:ph type="title"/>
          </p:nvPr>
        </p:nvSpPr>
        <p:spPr>
          <a:xfrm>
            <a:off x="4833937" y="10358437"/>
            <a:ext cx="14716126" cy="2393157"/>
          </a:xfrm>
          <a:prstGeom prst="rect">
            <a:avLst/>
          </a:prstGeom>
        </p:spPr>
        <p:txBody>
          <a:bodyPr/>
          <a:lstStyle>
            <a:lvl1pPr defTabSz="821531">
              <a:defRPr sz="11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9" name="Shape 249"/>
          <p:cNvSpPr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Blank cop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pic" sz="quarter" idx="13"/>
          </p:nvPr>
        </p:nvSpPr>
        <p:spPr>
          <a:xfrm>
            <a:off x="12817078" y="2571750"/>
            <a:ext cx="6429376" cy="85725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57" name="Shape 257"/>
          <p:cNvSpPr/>
          <p:nvPr>
            <p:ph type="title"/>
          </p:nvPr>
        </p:nvSpPr>
        <p:spPr>
          <a:xfrm>
            <a:off x="3940968" y="2143125"/>
            <a:ext cx="8251032" cy="4643438"/>
          </a:xfrm>
          <a:prstGeom prst="rect">
            <a:avLst/>
          </a:prstGeom>
        </p:spPr>
        <p:txBody>
          <a:bodyPr anchor="b"/>
          <a:lstStyle>
            <a:lvl1pPr defTabSz="821531">
              <a:defRPr sz="9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8" name="Shape 258"/>
          <p:cNvSpPr/>
          <p:nvPr>
            <p:ph type="body" sz="quarter" idx="1"/>
          </p:nvPr>
        </p:nvSpPr>
        <p:spPr>
          <a:xfrm>
            <a:off x="3940968" y="6893718"/>
            <a:ext cx="8251032" cy="4643439"/>
          </a:xfrm>
          <a:prstGeom prst="rect">
            <a:avLst/>
          </a:prstGeom>
        </p:spPr>
        <p:txBody>
          <a:bodyPr/>
          <a:lstStyle>
            <a:lvl1pPr marL="0" indent="0" algn="ctr" defTabSz="821531">
              <a:spcBef>
                <a:spcPts val="0"/>
              </a:spcBef>
              <a:buClrTx/>
              <a:buSzTx/>
              <a:buNone/>
              <a:defRPr sz="46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821531">
              <a:spcBef>
                <a:spcPts val="0"/>
              </a:spcBef>
              <a:buClrTx/>
              <a:buSzTx/>
              <a:buNone/>
              <a:defRPr sz="46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821531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821531">
              <a:spcBef>
                <a:spcPts val="0"/>
              </a:spcBef>
              <a:buClrTx/>
              <a:buSzTx/>
              <a:buNone/>
              <a:defRPr sz="46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821531">
              <a:spcBef>
                <a:spcPts val="0"/>
              </a:spcBef>
              <a:buClrTx/>
              <a:buSzTx/>
              <a:buNone/>
              <a:defRPr sz="46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9" name="Shape 259"/>
          <p:cNvSpPr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pic" sz="quarter" idx="13"/>
          </p:nvPr>
        </p:nvSpPr>
        <p:spPr>
          <a:xfrm>
            <a:off x="12817078" y="2571750"/>
            <a:ext cx="6429376" cy="857250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67" name="Shape 267"/>
          <p:cNvSpPr/>
          <p:nvPr>
            <p:ph type="title"/>
          </p:nvPr>
        </p:nvSpPr>
        <p:spPr>
          <a:xfrm>
            <a:off x="3940968" y="2143125"/>
            <a:ext cx="8251032" cy="4643438"/>
          </a:xfrm>
          <a:prstGeom prst="rect">
            <a:avLst/>
          </a:prstGeom>
        </p:spPr>
        <p:txBody>
          <a:bodyPr anchor="b"/>
          <a:lstStyle>
            <a:lvl1pPr defTabSz="821531">
              <a:defRPr sz="9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8" name="Shape 268"/>
          <p:cNvSpPr/>
          <p:nvPr>
            <p:ph type="body" sz="quarter" idx="1"/>
          </p:nvPr>
        </p:nvSpPr>
        <p:spPr>
          <a:xfrm>
            <a:off x="3940968" y="6893718"/>
            <a:ext cx="8251032" cy="4643439"/>
          </a:xfrm>
          <a:prstGeom prst="rect">
            <a:avLst/>
          </a:prstGeom>
        </p:spPr>
        <p:txBody>
          <a:bodyPr/>
          <a:lstStyle>
            <a:lvl1pPr marL="0" indent="0" algn="ctr" defTabSz="821531">
              <a:spcBef>
                <a:spcPts val="0"/>
              </a:spcBef>
              <a:buClrTx/>
              <a:buSzTx/>
              <a:buNone/>
              <a:defRPr sz="46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 defTabSz="821531">
              <a:spcBef>
                <a:spcPts val="0"/>
              </a:spcBef>
              <a:buClrTx/>
              <a:buSzTx/>
              <a:buNone/>
              <a:defRPr sz="46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 defTabSz="821531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 defTabSz="821531">
              <a:spcBef>
                <a:spcPts val="0"/>
              </a:spcBef>
              <a:buClrTx/>
              <a:buSzTx/>
              <a:buNone/>
              <a:defRPr sz="46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 defTabSz="821531">
              <a:spcBef>
                <a:spcPts val="0"/>
              </a:spcBef>
              <a:buClrTx/>
              <a:buSzTx/>
              <a:buNone/>
              <a:defRPr sz="46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" name="Shape 269"/>
          <p:cNvSpPr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pic" sz="quarter" idx="13"/>
          </p:nvPr>
        </p:nvSpPr>
        <p:spPr>
          <a:xfrm>
            <a:off x="13174265" y="4089796"/>
            <a:ext cx="5715001" cy="7625954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77" name="Shape 277"/>
          <p:cNvSpPr/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</p:spPr>
        <p:txBody>
          <a:bodyPr/>
          <a:lstStyle>
            <a:lvl1pPr defTabSz="821531">
              <a:defRPr sz="11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8" name="Shape 278"/>
          <p:cNvSpPr/>
          <p:nvPr>
            <p:ph type="body" sz="quarter" idx="1"/>
          </p:nvPr>
        </p:nvSpPr>
        <p:spPr>
          <a:xfrm>
            <a:off x="4833937" y="3893343"/>
            <a:ext cx="7090173" cy="8036720"/>
          </a:xfrm>
          <a:prstGeom prst="rect">
            <a:avLst/>
          </a:prstGeom>
        </p:spPr>
        <p:txBody>
          <a:bodyPr anchor="ctr"/>
          <a:lstStyle>
            <a:lvl1pPr marL="997603" indent="-680103" defTabSz="821531">
              <a:spcBef>
                <a:spcPts val="5300"/>
              </a:spcBef>
              <a:buClrTx/>
              <a:buSzPct val="171000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442103" indent="-680103" defTabSz="821531">
              <a:spcBef>
                <a:spcPts val="5300"/>
              </a:spcBef>
              <a:buClrTx/>
              <a:buSzPct val="171000"/>
              <a:buChar char="•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886603" indent="-680103" defTabSz="821531">
              <a:spcBef>
                <a:spcPts val="5300"/>
              </a:spcBef>
              <a:buClrTx/>
              <a:buSzPct val="171000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331103" indent="-680103" defTabSz="821531">
              <a:spcBef>
                <a:spcPts val="5300"/>
              </a:spcBef>
              <a:buClrTx/>
              <a:buSzPct val="171000"/>
              <a:buChar char="•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775603" indent="-680103" defTabSz="821531">
              <a:spcBef>
                <a:spcPts val="5300"/>
              </a:spcBef>
              <a:buClrTx/>
              <a:buSzPct val="171000"/>
              <a:buChar char="•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9" name="Shape 279"/>
          <p:cNvSpPr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</p:spPr>
        <p:txBody>
          <a:bodyPr/>
          <a:lstStyle>
            <a:lvl1pPr defTabSz="821531">
              <a:defRPr sz="11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7" name="Shape 287"/>
          <p:cNvSpPr/>
          <p:nvPr>
            <p:ph type="body" sz="quarter" idx="1"/>
          </p:nvPr>
        </p:nvSpPr>
        <p:spPr>
          <a:xfrm>
            <a:off x="4833937" y="3893343"/>
            <a:ext cx="7090173" cy="8036720"/>
          </a:xfrm>
          <a:prstGeom prst="rect">
            <a:avLst/>
          </a:prstGeom>
        </p:spPr>
        <p:txBody>
          <a:bodyPr anchor="ctr"/>
          <a:lstStyle>
            <a:lvl1pPr marL="997603" indent="-680103" defTabSz="821531">
              <a:spcBef>
                <a:spcPts val="5300"/>
              </a:spcBef>
              <a:buClrTx/>
              <a:buSzPct val="171000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442103" indent="-680103" defTabSz="821531">
              <a:spcBef>
                <a:spcPts val="5300"/>
              </a:spcBef>
              <a:buClrTx/>
              <a:buSzPct val="171000"/>
              <a:buChar char="•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886603" indent="-680103" defTabSz="821531">
              <a:spcBef>
                <a:spcPts val="5300"/>
              </a:spcBef>
              <a:buClrTx/>
              <a:buSzPct val="171000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331103" indent="-680103" defTabSz="821531">
              <a:spcBef>
                <a:spcPts val="5300"/>
              </a:spcBef>
              <a:buClrTx/>
              <a:buSzPct val="171000"/>
              <a:buChar char="•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775603" indent="-680103" defTabSz="821531">
              <a:spcBef>
                <a:spcPts val="5300"/>
              </a:spcBef>
              <a:buClrTx/>
              <a:buSzPct val="171000"/>
              <a:buChar char="•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8" name="Shape 288"/>
          <p:cNvSpPr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</p:spPr>
        <p:txBody>
          <a:bodyPr/>
          <a:lstStyle>
            <a:lvl1pPr defTabSz="821531">
              <a:defRPr sz="11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6" name="Shape 296"/>
          <p:cNvSpPr/>
          <p:nvPr>
            <p:ph type="body" sz="quarter" idx="1"/>
          </p:nvPr>
        </p:nvSpPr>
        <p:spPr>
          <a:xfrm>
            <a:off x="13977937" y="3893343"/>
            <a:ext cx="5572126" cy="8036720"/>
          </a:xfrm>
          <a:prstGeom prst="rect">
            <a:avLst/>
          </a:prstGeom>
        </p:spPr>
        <p:txBody>
          <a:bodyPr anchor="ctr"/>
          <a:lstStyle>
            <a:lvl1pPr marL="997603" indent="-680103" defTabSz="821531">
              <a:spcBef>
                <a:spcPts val="5300"/>
              </a:spcBef>
              <a:buClrTx/>
              <a:buSzPct val="171000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  <a:lvl2pPr marL="1442103" indent="-680103" defTabSz="821531">
              <a:spcBef>
                <a:spcPts val="5300"/>
              </a:spcBef>
              <a:buClrTx/>
              <a:buSzPct val="171000"/>
              <a:buChar char="•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2pPr>
            <a:lvl3pPr marL="1886603" indent="-680103" defTabSz="821531">
              <a:spcBef>
                <a:spcPts val="5300"/>
              </a:spcBef>
              <a:buClrTx/>
              <a:buSzPct val="171000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3pPr>
            <a:lvl4pPr marL="2331103" indent="-680103" defTabSz="821531">
              <a:spcBef>
                <a:spcPts val="5300"/>
              </a:spcBef>
              <a:buClrTx/>
              <a:buSzPct val="171000"/>
              <a:buChar char="•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4pPr>
            <a:lvl5pPr marL="2775603" indent="-680103" defTabSz="821531">
              <a:spcBef>
                <a:spcPts val="5300"/>
              </a:spcBef>
              <a:buClrTx/>
              <a:buSzPct val="171000"/>
              <a:buChar char="•"/>
              <a:defRPr sz="44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7" name="Shape 297"/>
          <p:cNvSpPr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title"/>
          </p:nvPr>
        </p:nvSpPr>
        <p:spPr>
          <a:xfrm>
            <a:off x="7560840" y="3103958"/>
            <a:ext cx="9262320" cy="1696642"/>
          </a:xfrm>
          <a:prstGeom prst="rect">
            <a:avLst/>
          </a:prstGeom>
        </p:spPr>
        <p:txBody>
          <a:bodyPr lIns="40183" tIns="40183" rIns="40183" bIns="40183"/>
          <a:lstStyle>
            <a:lvl1pPr marL="57799" marR="57799" defTabSz="1295400">
              <a:defRPr sz="8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Shape 305"/>
          <p:cNvSpPr/>
          <p:nvPr>
            <p:ph type="body" sz="quarter" idx="1"/>
          </p:nvPr>
        </p:nvSpPr>
        <p:spPr>
          <a:xfrm>
            <a:off x="7560840" y="4798590"/>
            <a:ext cx="9262320" cy="5917036"/>
          </a:xfrm>
          <a:prstGeom prst="rect">
            <a:avLst/>
          </a:prstGeom>
        </p:spPr>
        <p:txBody>
          <a:bodyPr lIns="40183" tIns="40183" rIns="40183" bIns="40183"/>
          <a:lstStyle>
            <a:lvl1pPr marL="477058" marR="57799" indent="-436418" defTabSz="1295400">
              <a:spcBef>
                <a:spcPts val="1000"/>
              </a:spcBef>
              <a:buClrTx/>
              <a:defRPr sz="5600">
                <a:latin typeface="Arial"/>
                <a:ea typeface="Arial"/>
                <a:cs typeface="Arial"/>
                <a:sym typeface="Arial"/>
              </a:defRPr>
            </a:lvl1pPr>
            <a:lvl2pPr marL="843747" marR="57799" indent="-345907" defTabSz="1295400">
              <a:spcBef>
                <a:spcPts val="900"/>
              </a:spcBef>
              <a:buClrTx/>
              <a:defRPr sz="4600">
                <a:latin typeface="Arial"/>
                <a:ea typeface="Arial"/>
                <a:cs typeface="Arial"/>
                <a:sym typeface="Arial"/>
              </a:defRPr>
            </a:lvl2pPr>
            <a:lvl3pPr marL="1237428" marR="57799" indent="-282388" defTabSz="1295400">
              <a:spcBef>
                <a:spcPts val="700"/>
              </a:spcBef>
              <a:buClrTx/>
              <a:defRPr sz="4200">
                <a:latin typeface="Arial"/>
                <a:ea typeface="Arial"/>
                <a:cs typeface="Arial"/>
                <a:sym typeface="Arial"/>
              </a:defRPr>
            </a:lvl3pPr>
            <a:lvl4pPr marL="1673497" marR="57799" indent="-261257" defTabSz="1295400">
              <a:spcBef>
                <a:spcPts val="600"/>
              </a:spcBef>
              <a:buClr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130697" marR="57799" indent="-261257" defTabSz="1295400">
              <a:spcBef>
                <a:spcPts val="600"/>
              </a:spcBef>
              <a:buClr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hape 306"/>
          <p:cNvSpPr/>
          <p:nvPr>
            <p:ph type="sldNum" sz="quarter" idx="2"/>
          </p:nvPr>
        </p:nvSpPr>
        <p:spPr>
          <a:xfrm>
            <a:off x="15447329" y="10026253"/>
            <a:ext cx="347342" cy="339590"/>
          </a:xfrm>
          <a:prstGeom prst="rect">
            <a:avLst/>
          </a:prstGeom>
        </p:spPr>
        <p:txBody>
          <a:bodyPr lIns="40183" tIns="40183" rIns="40183" bIns="40183"/>
          <a:lstStyle>
            <a:lvl1pPr algn="ctr" defTabSz="8255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title"/>
          </p:nvPr>
        </p:nvSpPr>
        <p:spPr>
          <a:xfrm>
            <a:off x="6017120" y="1852612"/>
            <a:ext cx="12349760" cy="2262188"/>
          </a:xfrm>
          <a:prstGeom prst="rect">
            <a:avLst/>
          </a:prstGeom>
        </p:spPr>
        <p:txBody>
          <a:bodyPr lIns="53578" tIns="53578" rIns="53578" bIns="53578"/>
          <a:lstStyle>
            <a:lvl1pPr marL="57799" marR="57799" defTabSz="1295400">
              <a:defRPr sz="8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4" name="Shape 314"/>
          <p:cNvSpPr/>
          <p:nvPr>
            <p:ph type="body" sz="half" idx="1"/>
          </p:nvPr>
        </p:nvSpPr>
        <p:spPr>
          <a:xfrm>
            <a:off x="6017120" y="4112120"/>
            <a:ext cx="12349760" cy="7889381"/>
          </a:xfrm>
          <a:prstGeom prst="rect">
            <a:avLst/>
          </a:prstGeom>
        </p:spPr>
        <p:txBody>
          <a:bodyPr lIns="53578" tIns="53578" rIns="53578" bIns="53578"/>
          <a:lstStyle>
            <a:lvl1pPr marL="492644" marR="57799" indent="-452004" defTabSz="1295400">
              <a:spcBef>
                <a:spcPts val="1000"/>
              </a:spcBef>
              <a:buClrTx/>
              <a:defRPr sz="5800">
                <a:latin typeface="Arial"/>
                <a:ea typeface="Arial"/>
                <a:cs typeface="Arial"/>
                <a:sym typeface="Arial"/>
              </a:defRPr>
            </a:lvl1pPr>
            <a:lvl2pPr marL="873826" marR="57799" indent="-375986" defTabSz="1295400">
              <a:spcBef>
                <a:spcPts val="900"/>
              </a:spcBef>
              <a:buClrTx/>
              <a:defRPr sz="5000">
                <a:latin typeface="Arial"/>
                <a:ea typeface="Arial"/>
                <a:cs typeface="Arial"/>
                <a:sym typeface="Arial"/>
              </a:defRPr>
            </a:lvl2pPr>
            <a:lvl3pPr marL="1250875" marR="57799" indent="-295835" defTabSz="1295400">
              <a:spcBef>
                <a:spcPts val="700"/>
              </a:spcBef>
              <a:buClrTx/>
              <a:defRPr sz="4400">
                <a:latin typeface="Arial"/>
                <a:ea typeface="Arial"/>
                <a:cs typeface="Arial"/>
                <a:sym typeface="Arial"/>
              </a:defRPr>
            </a:lvl3pPr>
            <a:lvl4pPr marL="1706154" marR="57799" indent="-293914" defTabSz="1295400">
              <a:spcBef>
                <a:spcPts val="600"/>
              </a:spcBef>
              <a:buClrTx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marL="2163354" marR="57799" indent="-293914" defTabSz="1295400">
              <a:spcBef>
                <a:spcPts val="600"/>
              </a:spcBef>
              <a:buClrTx/>
              <a:defRPr sz="3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5" name="Shape 315"/>
          <p:cNvSpPr/>
          <p:nvPr>
            <p:ph type="sldNum" sz="quarter" idx="2"/>
          </p:nvPr>
        </p:nvSpPr>
        <p:spPr>
          <a:xfrm>
            <a:off x="16548682" y="11082338"/>
            <a:ext cx="430636" cy="428216"/>
          </a:xfrm>
          <a:prstGeom prst="rect">
            <a:avLst/>
          </a:prstGeom>
        </p:spPr>
        <p:txBody>
          <a:bodyPr/>
          <a:lstStyle>
            <a:lvl1pPr algn="ctr" defTabSz="825500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Blank copy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Blank copy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- Blank copy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4833937" y="2875359"/>
            <a:ext cx="14716126" cy="4018360"/>
          </a:xfrm>
          <a:prstGeom prst="rect">
            <a:avLst/>
          </a:prstGeom>
          <a:effectLst>
            <a:outerShdw sx="100000" sy="100000" kx="0" ky="0" algn="b" rotWithShape="0" blurRad="12700" dist="63500" dir="13500000">
              <a:srgbClr val="424242"/>
            </a:outerShdw>
          </a:effectLst>
        </p:spPr>
        <p:txBody>
          <a:bodyPr anchor="b"/>
          <a:lstStyle>
            <a:lvl1pPr defTabSz="821531">
              <a:defRPr sz="13200">
                <a:solidFill>
                  <a:srgbClr val="FFFCF5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xfrm>
            <a:off x="4833937" y="7072312"/>
            <a:ext cx="14716126" cy="1982392"/>
          </a:xfrm>
          <a:prstGeom prst="rect">
            <a:avLst/>
          </a:prstGeom>
          <a:effectLst>
            <a:outerShdw sx="100000" sy="100000" kx="0" ky="0" algn="b" rotWithShape="0" blurRad="12700" dist="63500" dir="13500000">
              <a:srgbClr val="424242"/>
            </a:outerShdw>
          </a:effectLst>
        </p:spPr>
        <p:txBody>
          <a:bodyPr/>
          <a:lstStyle>
            <a:lvl1pPr marL="0" indent="0" algn="ctr" defTabSz="821531">
              <a:spcBef>
                <a:spcPts val="0"/>
              </a:spcBef>
              <a:buClrTx/>
              <a:buSzTx/>
              <a:buNone/>
              <a:defRPr spc="2158" sz="5200">
                <a:solidFill>
                  <a:srgbClr val="FFFEFB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 defTabSz="821531">
              <a:spcBef>
                <a:spcPts val="0"/>
              </a:spcBef>
              <a:buClrTx/>
              <a:buSzTx/>
              <a:buNone/>
              <a:defRPr spc="2158">
                <a:solidFill>
                  <a:srgbClr val="FFFEFB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 defTabSz="821531">
              <a:spcBef>
                <a:spcPts val="0"/>
              </a:spcBef>
              <a:buClrTx/>
              <a:buSzTx/>
              <a:buNone/>
              <a:defRPr spc="2158" sz="5200">
                <a:solidFill>
                  <a:srgbClr val="FFFEFB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 defTabSz="821531">
              <a:spcBef>
                <a:spcPts val="0"/>
              </a:spcBef>
              <a:buClrTx/>
              <a:buSzTx/>
              <a:buNone/>
              <a:defRPr spc="2158" sz="5200">
                <a:solidFill>
                  <a:srgbClr val="FFFEFB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 defTabSz="821531">
              <a:spcBef>
                <a:spcPts val="0"/>
              </a:spcBef>
              <a:buClrTx/>
              <a:buSzTx/>
              <a:buNone/>
              <a:defRPr spc="2158" sz="5200">
                <a:solidFill>
                  <a:srgbClr val="FFFEFB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xfrm>
            <a:off x="11951159" y="13037343"/>
            <a:ext cx="497003" cy="416968"/>
          </a:xfrm>
          <a:prstGeom prst="rect">
            <a:avLst/>
          </a:prstGeom>
          <a:effectLst>
            <a:outerShdw sx="100000" sy="100000" kx="0" ky="0" algn="b" rotWithShape="0" blurRad="12700" dist="63500" dir="13500000">
              <a:srgbClr val="424242"/>
            </a:outerShdw>
          </a:effectLst>
        </p:spPr>
        <p:txBody>
          <a:bodyPr lIns="71437" tIns="71437" rIns="71437" bIns="71437"/>
          <a:lstStyle>
            <a:lvl1pPr algn="ctr" defTabSz="821531">
              <a:defRPr sz="2200">
                <a:solidFill>
                  <a:srgbClr val="FFFCF5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4833937" y="357187"/>
            <a:ext cx="14716126" cy="2803923"/>
          </a:xfrm>
          <a:prstGeom prst="rect">
            <a:avLst/>
          </a:prstGeom>
          <a:effectLst>
            <a:outerShdw sx="100000" sy="100000" kx="0" ky="0" algn="b" rotWithShape="0" blurRad="12700" dist="25400" dir="2700000">
              <a:srgbClr val="FAF9F1"/>
            </a:outerShdw>
          </a:effectLst>
        </p:spPr>
        <p:txBody>
          <a:bodyPr/>
          <a:lstStyle>
            <a:lvl1pPr defTabSz="821531">
              <a:lnSpc>
                <a:spcPct val="80000"/>
              </a:lnSpc>
              <a:defRPr spc="-261" sz="10800">
                <a:solidFill>
                  <a:srgbClr val="7E8A98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4833937" y="3339703"/>
            <a:ext cx="14716126" cy="9251157"/>
          </a:xfrm>
          <a:prstGeom prst="rect">
            <a:avLst/>
          </a:prstGeom>
        </p:spPr>
        <p:txBody>
          <a:bodyPr anchor="ctr"/>
          <a:lstStyle>
            <a:lvl1pPr marL="809609" indent="-492109" defTabSz="821531">
              <a:spcBef>
                <a:spcPts val="56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1pPr>
            <a:lvl2pPr marL="1254109" indent="-492109" defTabSz="821531">
              <a:spcBef>
                <a:spcPts val="56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2pPr>
            <a:lvl3pPr marL="1698609" indent="-492109" defTabSz="821531">
              <a:spcBef>
                <a:spcPts val="56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3pPr>
            <a:lvl4pPr marL="2143109" indent="-492109" defTabSz="821531">
              <a:spcBef>
                <a:spcPts val="56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4pPr>
            <a:lvl5pPr marL="2587609" indent="-492109" defTabSz="821531">
              <a:spcBef>
                <a:spcPts val="5600"/>
              </a:spcBef>
              <a:buClrTx/>
              <a:buSzPct val="48000"/>
              <a:buFont typeface="Gill Sans"/>
              <a:buBlip>
                <a:blip r:embed="rId3"/>
              </a:buBlip>
              <a:defRPr sz="5600">
                <a:uFillTx/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xfrm>
            <a:off x="11965582" y="13064132"/>
            <a:ext cx="434976" cy="4730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200">
                <a:uFillTx/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4833937" y="357187"/>
            <a:ext cx="14716126" cy="2803923"/>
          </a:xfrm>
          <a:prstGeom prst="rect">
            <a:avLst/>
          </a:prstGeom>
          <a:effectLst>
            <a:outerShdw sx="100000" sy="100000" kx="0" ky="0" algn="b" rotWithShape="0" blurRad="12700" dist="25400" dir="2700000">
              <a:srgbClr val="FAF9F1"/>
            </a:outerShdw>
          </a:effectLst>
        </p:spPr>
        <p:txBody>
          <a:bodyPr/>
          <a:lstStyle>
            <a:lvl1pPr defTabSz="821531">
              <a:lnSpc>
                <a:spcPct val="80000"/>
              </a:lnSpc>
              <a:defRPr spc="-261" sz="10800">
                <a:solidFill>
                  <a:srgbClr val="7E8A98"/>
                </a:solidFill>
                <a:uFillTx/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4833937" y="3339703"/>
            <a:ext cx="14716126" cy="9251157"/>
          </a:xfrm>
          <a:prstGeom prst="rect">
            <a:avLst/>
          </a:prstGeom>
        </p:spPr>
        <p:txBody>
          <a:bodyPr numCol="2" spcCol="735806"/>
          <a:lstStyle>
            <a:lvl1pPr marL="7552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1pPr>
            <a:lvl2pPr marL="11997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2pPr>
            <a:lvl3pPr marL="16442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>
                <a:uFillTx/>
                <a:latin typeface="Cochin"/>
                <a:ea typeface="Cochin"/>
                <a:cs typeface="Cochin"/>
                <a:sym typeface="Cochin"/>
              </a:defRPr>
            </a:lvl3pPr>
            <a:lvl4pPr marL="20887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4pPr>
            <a:lvl5pPr marL="2533228" indent="-437728" defTabSz="821531">
              <a:spcBef>
                <a:spcPts val="7000"/>
              </a:spcBef>
              <a:buClrTx/>
              <a:buSzPct val="48000"/>
              <a:buFont typeface="Gill Sans"/>
              <a:buBlip>
                <a:blip r:embed="rId3"/>
              </a:buBlip>
              <a:defRPr sz="4600">
                <a:uFillTx/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xfrm>
            <a:off x="11965582" y="13064132"/>
            <a:ext cx="434976" cy="473076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821531">
              <a:defRPr sz="2200">
                <a:uFillTx/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19536171" y="12948046"/>
            <a:ext cx="424658" cy="437110"/>
          </a:xfrm>
          <a:prstGeom prst="rect">
            <a:avLst/>
          </a:prstGeom>
          <a:ln w="12700">
            <a:miter lim="400000"/>
          </a:ln>
        </p:spPr>
        <p:txBody>
          <a:bodyPr wrap="none" lIns="53578" tIns="53578" rIns="53578" bIns="53578">
            <a:spAutoFit/>
          </a:bodyPr>
          <a:lstStyle>
            <a:lvl1pPr algn="r" defTabSz="1821656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3958828" y="184149"/>
            <a:ext cx="16466344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3958828" y="3196828"/>
            <a:ext cx="16466344" cy="10519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2pPr marL="848226" indent="-391026">
              <a:spcBef>
                <a:spcPts val="1300"/>
              </a:spcBef>
              <a:buChar char="–"/>
              <a:defRPr sz="5200"/>
            </a:lvl2pPr>
            <a:lvl3pPr marL="1223682" indent="-309282">
              <a:spcBef>
                <a:spcPts val="1100"/>
              </a:spcBef>
              <a:defRPr sz="4600"/>
            </a:lvl3pPr>
            <a:lvl4pPr marL="1681842" indent="-310242">
              <a:spcBef>
                <a:spcPts val="900"/>
              </a:spcBef>
              <a:buChar char="–"/>
              <a:defRPr sz="3800"/>
            </a:lvl4pPr>
            <a:lvl5pPr marL="2139042" indent="-310242">
              <a:spcBef>
                <a:spcPts val="900"/>
              </a:spcBef>
              <a:buChar char="»"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transition xmlns:p14="http://schemas.microsoft.com/office/powerpoint/2010/main" spd="med" advClick="1"/>
  <p:txStyles>
    <p:titleStyle>
      <a:lvl1pPr marL="0" marR="0" indent="0" algn="ctr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1pPr>
      <a:lvl2pPr marL="0" marR="0" indent="228600" algn="ctr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2pPr>
      <a:lvl3pPr marL="0" marR="0" indent="457200" algn="ctr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3pPr>
      <a:lvl4pPr marL="0" marR="0" indent="685800" algn="ctr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4pPr>
      <a:lvl5pPr marL="0" marR="0" indent="914400" algn="ctr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5pPr>
      <a:lvl6pPr marL="0" marR="0" indent="1143000" algn="ctr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6pPr>
      <a:lvl7pPr marL="0" marR="0" indent="1371600" algn="ctr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7pPr>
      <a:lvl8pPr marL="0" marR="0" indent="1600200" algn="ctr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8pPr>
      <a:lvl9pPr marL="0" marR="0" indent="1828800" algn="ctr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9pPr>
    </p:titleStyle>
    <p:bodyStyle>
      <a:lvl1pPr marL="467590" marR="0" indent="-467590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1pPr>
      <a:lvl2pPr marL="908384" marR="0" indent="-451184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2pPr>
      <a:lvl3pPr marL="1317811" marR="0" indent="-403411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3pPr>
      <a:lvl4pPr marL="1861457" marR="0" indent="-489857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4pPr>
      <a:lvl5pPr marL="2318657" marR="0" indent="-489857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5pPr>
      <a:lvl6pPr marL="3675742" marR="0" indent="-1224642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6pPr>
      <a:lvl7pPr marL="4031342" marR="0" indent="-1224642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7pPr>
      <a:lvl8pPr marL="4386942" marR="0" indent="-1224642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8pPr>
      <a:lvl9pPr marL="4742542" marR="0" indent="-1224642" algn="l" defTabSz="1821656" latinLnBrk="0">
        <a:lnSpc>
          <a:spcPct val="100000"/>
        </a:lnSpc>
        <a:spcBef>
          <a:spcPts val="15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6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1pPr>
      <a:lvl2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2pPr>
      <a:lvl3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3pPr>
      <a:lvl4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4pPr>
      <a:lvl5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5pPr>
      <a:lvl6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6pPr>
      <a:lvl7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7pPr>
      <a:lvl8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8pPr>
      <a:lvl9pPr marL="0" marR="0" indent="0" algn="r" defTabSz="18216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Relationship Id="rId3" Type="http://schemas.openxmlformats.org/officeDocument/2006/relationships/image" Target="../media/image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5.jpeg"/><Relationship Id="rId4" Type="http://schemas.openxmlformats.org/officeDocument/2006/relationships/image" Target="../media/image13.png"/><Relationship Id="rId5" Type="http://schemas.openxmlformats.org/officeDocument/2006/relationships/image" Target="../media/image16.jpe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6.png"/><Relationship Id="rId14" Type="http://schemas.openxmlformats.org/officeDocument/2006/relationships/image" Target="../media/image4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15.jpeg"/><Relationship Id="rId4" Type="http://schemas.openxmlformats.org/officeDocument/2006/relationships/image" Target="../media/image13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6.png"/><Relationship Id="rId8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image6-filtered.jpeg"/>
          <p:cNvPicPr>
            <a:picLocks noChangeAspect="0"/>
          </p:cNvPicPr>
          <p:nvPr/>
        </p:nvPicPr>
        <p:blipFill>
          <a:blip r:embed="rId2">
            <a:extLst/>
          </a:blip>
          <a:srcRect l="0" t="6208" r="0" b="346"/>
          <a:stretch>
            <a:fillRect/>
          </a:stretch>
        </p:blipFill>
        <p:spPr>
          <a:xfrm>
            <a:off x="-1216363" y="-314448"/>
            <a:ext cx="26271895" cy="15884202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-1276645" y="2084950"/>
            <a:ext cx="13421323" cy="3228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defTabSz="642937">
              <a:defRPr sz="104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Pais Proativos</a:t>
            </a:r>
          </a:p>
        </p:txBody>
      </p:sp>
      <p:pic>
        <p:nvPicPr>
          <p:cNvPr id="326" name="Logotipo.jpg"/>
          <p:cNvPicPr>
            <a:picLocks noChangeAspect="1"/>
          </p:cNvPicPr>
          <p:nvPr/>
        </p:nvPicPr>
        <p:blipFill>
          <a:blip r:embed="rId3">
            <a:extLst/>
          </a:blip>
          <a:srcRect l="0" t="58871" r="0" b="0"/>
          <a:stretch>
            <a:fillRect/>
          </a:stretch>
        </p:blipFill>
        <p:spPr>
          <a:xfrm>
            <a:off x="941176" y="9595798"/>
            <a:ext cx="10929519" cy="3494213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hape 327"/>
          <p:cNvSpPr/>
          <p:nvPr/>
        </p:nvSpPr>
        <p:spPr>
          <a:xfrm>
            <a:off x="11506809" y="1181266"/>
            <a:ext cx="10141103" cy="620407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328" name="White on Black logo.001-filtered.jpeg"/>
          <p:cNvPicPr>
            <a:picLocks noChangeAspect="1"/>
          </p:cNvPicPr>
          <p:nvPr/>
        </p:nvPicPr>
        <p:blipFill>
          <a:blip r:embed="rId4">
            <a:extLst/>
          </a:blip>
          <a:srcRect l="22627" t="5319" r="22178" b="2683"/>
          <a:stretch>
            <a:fillRect/>
          </a:stretch>
        </p:blipFill>
        <p:spPr>
          <a:xfrm>
            <a:off x="12256633" y="1469638"/>
            <a:ext cx="3041032" cy="3801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6" h="21575" fill="norm" stroke="1" extrusionOk="0">
                <a:moveTo>
                  <a:pt x="11186" y="1"/>
                </a:moveTo>
                <a:cubicBezTo>
                  <a:pt x="11153" y="9"/>
                  <a:pt x="11184" y="71"/>
                  <a:pt x="11262" y="190"/>
                </a:cubicBezTo>
                <a:cubicBezTo>
                  <a:pt x="11334" y="300"/>
                  <a:pt x="11391" y="531"/>
                  <a:pt x="11392" y="701"/>
                </a:cubicBezTo>
                <a:cubicBezTo>
                  <a:pt x="11393" y="1136"/>
                  <a:pt x="10942" y="1518"/>
                  <a:pt x="9985" y="1895"/>
                </a:cubicBezTo>
                <a:cubicBezTo>
                  <a:pt x="9171" y="2216"/>
                  <a:pt x="8972" y="2338"/>
                  <a:pt x="8785" y="2627"/>
                </a:cubicBezTo>
                <a:cubicBezTo>
                  <a:pt x="8499" y="3069"/>
                  <a:pt x="8753" y="3651"/>
                  <a:pt x="9481" y="4217"/>
                </a:cubicBezTo>
                <a:lnTo>
                  <a:pt x="9946" y="4580"/>
                </a:lnTo>
                <a:lnTo>
                  <a:pt x="10236" y="4416"/>
                </a:lnTo>
                <a:cubicBezTo>
                  <a:pt x="10396" y="4325"/>
                  <a:pt x="10609" y="4214"/>
                  <a:pt x="10710" y="4170"/>
                </a:cubicBezTo>
                <a:cubicBezTo>
                  <a:pt x="10810" y="4126"/>
                  <a:pt x="10903" y="4012"/>
                  <a:pt x="10918" y="3916"/>
                </a:cubicBezTo>
                <a:cubicBezTo>
                  <a:pt x="10973" y="3564"/>
                  <a:pt x="11018" y="3528"/>
                  <a:pt x="11214" y="3670"/>
                </a:cubicBezTo>
                <a:cubicBezTo>
                  <a:pt x="11437" y="3831"/>
                  <a:pt x="11444" y="4085"/>
                  <a:pt x="11234" y="4341"/>
                </a:cubicBezTo>
                <a:cubicBezTo>
                  <a:pt x="11146" y="4448"/>
                  <a:pt x="11126" y="4512"/>
                  <a:pt x="11189" y="4481"/>
                </a:cubicBezTo>
                <a:cubicBezTo>
                  <a:pt x="11366" y="4394"/>
                  <a:pt x="11513" y="4500"/>
                  <a:pt x="11386" y="4623"/>
                </a:cubicBezTo>
                <a:cubicBezTo>
                  <a:pt x="11304" y="4701"/>
                  <a:pt x="11305" y="4776"/>
                  <a:pt x="11392" y="4943"/>
                </a:cubicBezTo>
                <a:cubicBezTo>
                  <a:pt x="11523" y="5196"/>
                  <a:pt x="11586" y="5179"/>
                  <a:pt x="11947" y="4780"/>
                </a:cubicBezTo>
                <a:cubicBezTo>
                  <a:pt x="12271" y="4423"/>
                  <a:pt x="12309" y="3968"/>
                  <a:pt x="12040" y="3695"/>
                </a:cubicBezTo>
                <a:cubicBezTo>
                  <a:pt x="11710" y="3359"/>
                  <a:pt x="11757" y="2986"/>
                  <a:pt x="12178" y="2614"/>
                </a:cubicBezTo>
                <a:cubicBezTo>
                  <a:pt x="12360" y="2453"/>
                  <a:pt x="12459" y="2321"/>
                  <a:pt x="12398" y="2321"/>
                </a:cubicBezTo>
                <a:cubicBezTo>
                  <a:pt x="12162" y="2321"/>
                  <a:pt x="11655" y="2568"/>
                  <a:pt x="11476" y="2769"/>
                </a:cubicBezTo>
                <a:cubicBezTo>
                  <a:pt x="11147" y="3139"/>
                  <a:pt x="10981" y="2824"/>
                  <a:pt x="11268" y="2373"/>
                </a:cubicBezTo>
                <a:cubicBezTo>
                  <a:pt x="11349" y="2244"/>
                  <a:pt x="11561" y="1995"/>
                  <a:pt x="11738" y="1821"/>
                </a:cubicBezTo>
                <a:cubicBezTo>
                  <a:pt x="12322" y="1246"/>
                  <a:pt x="12219" y="554"/>
                  <a:pt x="11488" y="138"/>
                </a:cubicBezTo>
                <a:cubicBezTo>
                  <a:pt x="11316" y="41"/>
                  <a:pt x="11219" y="-7"/>
                  <a:pt x="11186" y="1"/>
                </a:cubicBezTo>
                <a:close/>
                <a:moveTo>
                  <a:pt x="4605" y="6337"/>
                </a:moveTo>
                <a:cubicBezTo>
                  <a:pt x="3955" y="6357"/>
                  <a:pt x="3335" y="6426"/>
                  <a:pt x="2956" y="6535"/>
                </a:cubicBezTo>
                <a:cubicBezTo>
                  <a:pt x="1813" y="6865"/>
                  <a:pt x="1010" y="7503"/>
                  <a:pt x="671" y="8351"/>
                </a:cubicBezTo>
                <a:cubicBezTo>
                  <a:pt x="553" y="8646"/>
                  <a:pt x="526" y="8912"/>
                  <a:pt x="558" y="9483"/>
                </a:cubicBezTo>
                <a:cubicBezTo>
                  <a:pt x="596" y="10158"/>
                  <a:pt x="633" y="10280"/>
                  <a:pt x="933" y="10772"/>
                </a:cubicBezTo>
                <a:cubicBezTo>
                  <a:pt x="1445" y="11611"/>
                  <a:pt x="1857" y="11959"/>
                  <a:pt x="4478" y="13750"/>
                </a:cubicBezTo>
                <a:cubicBezTo>
                  <a:pt x="6059" y="14829"/>
                  <a:pt x="6561" y="15490"/>
                  <a:pt x="6561" y="16498"/>
                </a:cubicBezTo>
                <a:cubicBezTo>
                  <a:pt x="6561" y="17859"/>
                  <a:pt x="5307" y="18803"/>
                  <a:pt x="3498" y="18804"/>
                </a:cubicBezTo>
                <a:cubicBezTo>
                  <a:pt x="1663" y="18805"/>
                  <a:pt x="461" y="18035"/>
                  <a:pt x="299" y="16757"/>
                </a:cubicBezTo>
                <a:cubicBezTo>
                  <a:pt x="267" y="16504"/>
                  <a:pt x="205" y="16325"/>
                  <a:pt x="163" y="16358"/>
                </a:cubicBezTo>
                <a:cubicBezTo>
                  <a:pt x="91" y="16416"/>
                  <a:pt x="6" y="17541"/>
                  <a:pt x="0" y="18203"/>
                </a:cubicBezTo>
                <a:cubicBezTo>
                  <a:pt x="-2" y="18423"/>
                  <a:pt x="6" y="18592"/>
                  <a:pt x="25" y="18653"/>
                </a:cubicBezTo>
                <a:cubicBezTo>
                  <a:pt x="112" y="18928"/>
                  <a:pt x="1123" y="19221"/>
                  <a:pt x="2319" y="19318"/>
                </a:cubicBezTo>
                <a:cubicBezTo>
                  <a:pt x="2892" y="19364"/>
                  <a:pt x="4175" y="19285"/>
                  <a:pt x="4732" y="19171"/>
                </a:cubicBezTo>
                <a:cubicBezTo>
                  <a:pt x="7090" y="18688"/>
                  <a:pt x="8419" y="16824"/>
                  <a:pt x="7787" y="14887"/>
                </a:cubicBezTo>
                <a:cubicBezTo>
                  <a:pt x="7471" y="13918"/>
                  <a:pt x="6626" y="13112"/>
                  <a:pt x="4450" y="11707"/>
                </a:cubicBezTo>
                <a:cubicBezTo>
                  <a:pt x="2209" y="10259"/>
                  <a:pt x="1770" y="9778"/>
                  <a:pt x="1773" y="8767"/>
                </a:cubicBezTo>
                <a:cubicBezTo>
                  <a:pt x="1774" y="8312"/>
                  <a:pt x="1817" y="8121"/>
                  <a:pt x="1970" y="7893"/>
                </a:cubicBezTo>
                <a:cubicBezTo>
                  <a:pt x="2541" y="7043"/>
                  <a:pt x="3755" y="6638"/>
                  <a:pt x="5152" y="6832"/>
                </a:cubicBezTo>
                <a:cubicBezTo>
                  <a:pt x="6419" y="7009"/>
                  <a:pt x="7073" y="7461"/>
                  <a:pt x="7291" y="8310"/>
                </a:cubicBezTo>
                <a:cubicBezTo>
                  <a:pt x="7390" y="8696"/>
                  <a:pt x="7420" y="8738"/>
                  <a:pt x="7477" y="8585"/>
                </a:cubicBezTo>
                <a:cubicBezTo>
                  <a:pt x="7515" y="8485"/>
                  <a:pt x="7548" y="7985"/>
                  <a:pt x="7553" y="7474"/>
                </a:cubicBezTo>
                <a:cubicBezTo>
                  <a:pt x="7562" y="6570"/>
                  <a:pt x="7558" y="6546"/>
                  <a:pt x="7367" y="6546"/>
                </a:cubicBezTo>
                <a:cubicBezTo>
                  <a:pt x="7259" y="6546"/>
                  <a:pt x="6843" y="6492"/>
                  <a:pt x="6443" y="6427"/>
                </a:cubicBezTo>
                <a:cubicBezTo>
                  <a:pt x="5935" y="6345"/>
                  <a:pt x="5255" y="6317"/>
                  <a:pt x="4605" y="6337"/>
                </a:cubicBezTo>
                <a:close/>
                <a:moveTo>
                  <a:pt x="14405" y="6553"/>
                </a:moveTo>
                <a:cubicBezTo>
                  <a:pt x="13000" y="6553"/>
                  <a:pt x="11848" y="6581"/>
                  <a:pt x="11848" y="6614"/>
                </a:cubicBezTo>
                <a:cubicBezTo>
                  <a:pt x="11848" y="6647"/>
                  <a:pt x="12078" y="6688"/>
                  <a:pt x="12356" y="6706"/>
                </a:cubicBezTo>
                <a:cubicBezTo>
                  <a:pt x="12974" y="6747"/>
                  <a:pt x="13312" y="6932"/>
                  <a:pt x="13472" y="7314"/>
                </a:cubicBezTo>
                <a:cubicBezTo>
                  <a:pt x="13644" y="7725"/>
                  <a:pt x="13594" y="18061"/>
                  <a:pt x="13418" y="18381"/>
                </a:cubicBezTo>
                <a:cubicBezTo>
                  <a:pt x="13223" y="18737"/>
                  <a:pt x="12959" y="18909"/>
                  <a:pt x="12505" y="18975"/>
                </a:cubicBezTo>
                <a:cubicBezTo>
                  <a:pt x="12199" y="19020"/>
                  <a:pt x="12747" y="19047"/>
                  <a:pt x="14450" y="19074"/>
                </a:cubicBezTo>
                <a:cubicBezTo>
                  <a:pt x="18950" y="19147"/>
                  <a:pt x="20887" y="19148"/>
                  <a:pt x="21059" y="19074"/>
                </a:cubicBezTo>
                <a:cubicBezTo>
                  <a:pt x="21261" y="18988"/>
                  <a:pt x="21492" y="18246"/>
                  <a:pt x="21575" y="17416"/>
                </a:cubicBezTo>
                <a:cubicBezTo>
                  <a:pt x="21591" y="17255"/>
                  <a:pt x="21598" y="17134"/>
                  <a:pt x="21594" y="17054"/>
                </a:cubicBezTo>
                <a:cubicBezTo>
                  <a:pt x="21583" y="16813"/>
                  <a:pt x="21482" y="16935"/>
                  <a:pt x="21298" y="17421"/>
                </a:cubicBezTo>
                <a:cubicBezTo>
                  <a:pt x="21105" y="17933"/>
                  <a:pt x="20600" y="18376"/>
                  <a:pt x="20086" y="18482"/>
                </a:cubicBezTo>
                <a:cubicBezTo>
                  <a:pt x="19494" y="18604"/>
                  <a:pt x="18044" y="18649"/>
                  <a:pt x="17155" y="18572"/>
                </a:cubicBezTo>
                <a:cubicBezTo>
                  <a:pt x="15604" y="18438"/>
                  <a:pt x="15439" y="18254"/>
                  <a:pt x="15304" y="16522"/>
                </a:cubicBezTo>
                <a:cubicBezTo>
                  <a:pt x="15253" y="15877"/>
                  <a:pt x="15226" y="13573"/>
                  <a:pt x="15242" y="11403"/>
                </a:cubicBezTo>
                <a:cubicBezTo>
                  <a:pt x="15267" y="7862"/>
                  <a:pt x="15285" y="7427"/>
                  <a:pt x="15425" y="7179"/>
                </a:cubicBezTo>
                <a:cubicBezTo>
                  <a:pt x="15605" y="6861"/>
                  <a:pt x="16013" y="6690"/>
                  <a:pt x="16589" y="6690"/>
                </a:cubicBezTo>
                <a:cubicBezTo>
                  <a:pt x="16791" y="6690"/>
                  <a:pt x="16958" y="6661"/>
                  <a:pt x="16958" y="6623"/>
                </a:cubicBezTo>
                <a:cubicBezTo>
                  <a:pt x="16958" y="6581"/>
                  <a:pt x="15950" y="6553"/>
                  <a:pt x="14405" y="6553"/>
                </a:cubicBezTo>
                <a:close/>
                <a:moveTo>
                  <a:pt x="20194" y="20327"/>
                </a:moveTo>
                <a:lnTo>
                  <a:pt x="10620" y="20329"/>
                </a:lnTo>
                <a:cubicBezTo>
                  <a:pt x="5353" y="20331"/>
                  <a:pt x="1146" y="20346"/>
                  <a:pt x="1271" y="20363"/>
                </a:cubicBezTo>
                <a:cubicBezTo>
                  <a:pt x="1396" y="20379"/>
                  <a:pt x="3551" y="20668"/>
                  <a:pt x="6059" y="21002"/>
                </a:cubicBezTo>
                <a:cubicBezTo>
                  <a:pt x="8568" y="21337"/>
                  <a:pt x="10742" y="21593"/>
                  <a:pt x="10893" y="21574"/>
                </a:cubicBezTo>
                <a:cubicBezTo>
                  <a:pt x="11043" y="21556"/>
                  <a:pt x="13198" y="21269"/>
                  <a:pt x="15681" y="20935"/>
                </a:cubicBezTo>
                <a:lnTo>
                  <a:pt x="20194" y="20327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29" name="Shape 329"/>
          <p:cNvSpPr/>
          <p:nvPr/>
        </p:nvSpPr>
        <p:spPr>
          <a:xfrm>
            <a:off x="16738119" y="1886123"/>
            <a:ext cx="389369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MENTOR.</a:t>
            </a:r>
          </a:p>
        </p:txBody>
      </p:sp>
      <p:sp>
        <p:nvSpPr>
          <p:cNvPr id="330" name="Shape 330"/>
          <p:cNvSpPr/>
          <p:nvPr/>
        </p:nvSpPr>
        <p:spPr>
          <a:xfrm>
            <a:off x="16193042" y="2927754"/>
            <a:ext cx="498384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MOBILIZAR.</a:t>
            </a:r>
          </a:p>
        </p:txBody>
      </p:sp>
      <p:sp>
        <p:nvSpPr>
          <p:cNvPr id="331" name="Shape 331"/>
          <p:cNvSpPr/>
          <p:nvPr/>
        </p:nvSpPr>
        <p:spPr>
          <a:xfrm>
            <a:off x="15700117" y="3957071"/>
            <a:ext cx="596969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MULTIPLICAR.</a:t>
            </a:r>
          </a:p>
        </p:txBody>
      </p:sp>
      <p:sp>
        <p:nvSpPr>
          <p:cNvPr id="332" name="Shape 332"/>
          <p:cNvSpPr/>
          <p:nvPr/>
        </p:nvSpPr>
        <p:spPr>
          <a:xfrm>
            <a:off x="12716950" y="5642727"/>
            <a:ext cx="831644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33" name="Shape 333"/>
          <p:cNvSpPr/>
          <p:nvPr/>
        </p:nvSpPr>
        <p:spPr>
          <a:xfrm>
            <a:off x="14105041" y="6014235"/>
            <a:ext cx="5540258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69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Curso 1.6.4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5425351" y="134539"/>
            <a:ext cx="7818884" cy="173236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defTabSz="1821656">
              <a:buClr>
                <a:srgbClr val="8186E2"/>
              </a:buClr>
              <a:buFont typeface="Helvetica Light"/>
              <a:defRPr b="1" sz="10600">
                <a:effectLst>
                  <a:outerShdw sx="100000" sy="100000" kx="0" ky="0" algn="b" rotWithShape="0" blurRad="76200" dist="40000" dir="504000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186E2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4600"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b="1" sz="10600">
                <a:effectLst>
                  <a:outerShdw sx="100000" sy="100000" kx="0" ky="0" algn="b" rotWithShape="0" blurRad="76200" dist="40000" dir="504000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186E2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Vantagens</a:t>
            </a:r>
          </a:p>
        </p:txBody>
      </p:sp>
      <p:sp>
        <p:nvSpPr>
          <p:cNvPr id="407" name="Shape 407"/>
          <p:cNvSpPr/>
          <p:nvPr/>
        </p:nvSpPr>
        <p:spPr>
          <a:xfrm>
            <a:off x="2106890" y="3191422"/>
            <a:ext cx="19361667" cy="1818267"/>
          </a:xfrm>
          <a:prstGeom prst="rect">
            <a:avLst/>
          </a:prstGeom>
          <a:solidFill>
            <a:srgbClr val="000000">
              <a:alpha val="72000"/>
            </a:srgbClr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l" defTabSz="1821656">
              <a:buClr>
                <a:srgbClr val="FFFFFF"/>
              </a:buClr>
              <a:buFont typeface="Helvetica Light"/>
              <a:defRPr sz="62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1 - </a:t>
            </a:r>
            <a:r>
              <a:rPr>
                <a:uFill>
                  <a:solidFill>
                    <a:srgbClr val="000000"/>
                  </a:solidFill>
                </a:uFill>
              </a:rPr>
              <a:t>A criança entenderá porque precisam desenvolver sua CARÁTER.</a:t>
            </a:r>
          </a:p>
        </p:txBody>
      </p:sp>
      <p:sp>
        <p:nvSpPr>
          <p:cNvPr id="408" name="Shape 408"/>
          <p:cNvSpPr/>
          <p:nvPr/>
        </p:nvSpPr>
        <p:spPr>
          <a:xfrm>
            <a:off x="2159637" y="5862149"/>
            <a:ext cx="20585496" cy="2009489"/>
          </a:xfrm>
          <a:prstGeom prst="rect">
            <a:avLst/>
          </a:prstGeom>
          <a:solidFill>
            <a:srgbClr val="000000">
              <a:alpha val="72000"/>
            </a:srgbClr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l" defTabSz="1821656">
              <a:buClr>
                <a:srgbClr val="FFFFFF"/>
              </a:buClr>
              <a:buFont typeface="Helvetica Light"/>
              <a:defRPr sz="62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2 – </a:t>
            </a:r>
            <a:r>
              <a:rPr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rPr>
              <a:t>A criança entenderá as regras (RAZÕES para as regras e CONSEQUENCES por não obedecer elas).</a:t>
            </a:r>
          </a:p>
        </p:txBody>
      </p:sp>
      <p:sp>
        <p:nvSpPr>
          <p:cNvPr id="409" name="Shape 409"/>
          <p:cNvSpPr/>
          <p:nvPr/>
        </p:nvSpPr>
        <p:spPr>
          <a:xfrm>
            <a:off x="2141045" y="8200628"/>
            <a:ext cx="15412641" cy="1518048"/>
          </a:xfrm>
          <a:prstGeom prst="rect">
            <a:avLst/>
          </a:prstGeom>
          <a:solidFill>
            <a:srgbClr val="000000">
              <a:alpha val="72000"/>
            </a:srgbClr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l" defTabSz="1821656">
              <a:buClr>
                <a:srgbClr val="FFFFFF"/>
              </a:buClr>
              <a:buFont typeface="Helvetica Light"/>
              <a:defRPr sz="62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3 – </a:t>
            </a:r>
            <a:r>
              <a:rPr>
                <a:uFill>
                  <a:solidFill>
                    <a:srgbClr val="000000"/>
                  </a:solidFill>
                </a:uFill>
              </a:rPr>
              <a:t>Tira a RAIVA fora de disciplina.</a:t>
            </a:r>
          </a:p>
        </p:txBody>
      </p:sp>
      <p:sp>
        <p:nvSpPr>
          <p:cNvPr id="410" name="Shape 410"/>
          <p:cNvSpPr/>
          <p:nvPr/>
        </p:nvSpPr>
        <p:spPr>
          <a:xfrm>
            <a:off x="2141045" y="10494492"/>
            <a:ext cx="15412641" cy="1518048"/>
          </a:xfrm>
          <a:prstGeom prst="rect">
            <a:avLst/>
          </a:prstGeom>
          <a:solidFill>
            <a:srgbClr val="000000">
              <a:alpha val="72000"/>
            </a:srgbClr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l" defTabSz="1821656">
              <a:buClr>
                <a:srgbClr val="FFFFFF"/>
              </a:buClr>
              <a:buFont typeface="Helvetica Light"/>
              <a:defRPr sz="6200"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4 – </a:t>
            </a:r>
            <a:r>
              <a:rPr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rPr>
              <a:t>Você alcança o CORAÇÃO da criança e não só o comportamento EXTERIOR. </a:t>
            </a:r>
          </a:p>
        </p:txBody>
      </p:sp>
      <p:pic>
        <p:nvPicPr>
          <p:cNvPr id="411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9" grpId="3"/>
      <p:bldP build="whole" bldLvl="1" animBg="1" rev="0" advAuto="0" spid="410" grpId="4"/>
      <p:bldP build="whole" bldLvl="1" animBg="1" rev="0" advAuto="0" spid="408" grpId="2"/>
      <p:bldP build="whole" bldLvl="1" animBg="1" rev="0" advAuto="0" spid="40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/>
        </p:nvSpPr>
        <p:spPr>
          <a:xfrm>
            <a:off x="4414242" y="446484"/>
            <a:ext cx="1555551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defTabSz="1821656">
              <a:buClr>
                <a:srgbClr val="000000"/>
              </a:buClr>
              <a:defRPr sz="6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 Linha Estável</a:t>
            </a:r>
          </a:p>
        </p:txBody>
      </p:sp>
      <p:grpSp>
        <p:nvGrpSpPr>
          <p:cNvPr id="416" name="Group 416"/>
          <p:cNvGrpSpPr/>
          <p:nvPr/>
        </p:nvGrpSpPr>
        <p:grpSpPr>
          <a:xfrm>
            <a:off x="7155656" y="2446734"/>
            <a:ext cx="10215563" cy="10054829"/>
            <a:chOff x="0" y="0"/>
            <a:chExt cx="10215562" cy="10054828"/>
          </a:xfrm>
        </p:grpSpPr>
        <p:sp>
          <p:nvSpPr>
            <p:cNvPr id="414" name="Shape 414"/>
            <p:cNvSpPr/>
            <p:nvPr/>
          </p:nvSpPr>
          <p:spPr>
            <a:xfrm>
              <a:off x="0" y="0"/>
              <a:ext cx="10215563" cy="10054829"/>
            </a:xfrm>
            <a:prstGeom prst="ellipse">
              <a:avLst/>
            </a:prstGeom>
            <a:solidFill>
              <a:srgbClr val="F5F5F5"/>
            </a:solidFill>
            <a:ln w="889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 algn="l" defTabSz="1821656">
                <a:buClr>
                  <a:srgbClr val="000000"/>
                </a:buClr>
                <a:defRPr sz="4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</a:p>
          </p:txBody>
        </p:sp>
        <p:sp>
          <p:nvSpPr>
            <p:cNvPr id="415" name="Shape 415"/>
            <p:cNvSpPr/>
            <p:nvPr/>
          </p:nvSpPr>
          <p:spPr>
            <a:xfrm>
              <a:off x="1500187" y="4301809"/>
              <a:ext cx="7215188" cy="143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defTabSz="1821656">
                <a:buClr>
                  <a:srgbClr val="000000"/>
                </a:buClr>
                <a:buFont typeface="Arial"/>
                <a:defRPr sz="9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sz="4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  <a:r>
                <a:rPr sz="9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Permissivo</a:t>
              </a:r>
            </a:p>
          </p:txBody>
        </p:sp>
      </p:grpSp>
      <p:sp>
        <p:nvSpPr>
          <p:cNvPr id="417" name="Shape 417"/>
          <p:cNvSpPr/>
          <p:nvPr/>
        </p:nvSpPr>
        <p:spPr>
          <a:xfrm>
            <a:off x="6709171" y="1982390"/>
            <a:ext cx="11108533" cy="11054954"/>
          </a:xfrm>
          <a:prstGeom prst="ellips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18" name="Shape 418"/>
          <p:cNvSpPr/>
          <p:nvPr/>
        </p:nvSpPr>
        <p:spPr>
          <a:xfrm>
            <a:off x="5494734" y="3929062"/>
            <a:ext cx="2220842" cy="5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Permissivo</a:t>
            </a:r>
          </a:p>
        </p:txBody>
      </p:sp>
      <p:sp>
        <p:nvSpPr>
          <p:cNvPr id="419" name="Shape 419"/>
          <p:cNvSpPr/>
          <p:nvPr/>
        </p:nvSpPr>
        <p:spPr>
          <a:xfrm>
            <a:off x="7905750" y="3107531"/>
            <a:ext cx="8608219" cy="8572501"/>
          </a:xfrm>
          <a:prstGeom prst="ellipse">
            <a:avLst/>
          </a:prstGeom>
          <a:ln w="254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20" name="Shape 420"/>
          <p:cNvSpPr/>
          <p:nvPr/>
        </p:nvSpPr>
        <p:spPr>
          <a:xfrm>
            <a:off x="9888140" y="3929062"/>
            <a:ext cx="1294607" cy="5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Rígido</a:t>
            </a:r>
          </a:p>
        </p:txBody>
      </p:sp>
      <p:sp>
        <p:nvSpPr>
          <p:cNvPr id="421" name="Shape 421"/>
          <p:cNvSpPr/>
          <p:nvPr/>
        </p:nvSpPr>
        <p:spPr>
          <a:xfrm>
            <a:off x="3423046" y="10840640"/>
            <a:ext cx="17537908" cy="1785939"/>
          </a:xfrm>
          <a:prstGeom prst="rect">
            <a:avLst/>
          </a:prstGeom>
          <a:solidFill>
            <a:srgbClr val="FF2600">
              <a:alpha val="97000"/>
            </a:srgbClr>
          </a:solidFill>
          <a:ln w="25400">
            <a:solidFill>
              <a:srgbClr val="000000">
                <a:alpha val="97000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/>
          <a:lstStyle>
            <a:lvl1pPr algn="l" defTabSz="1821656">
              <a:buClr>
                <a:srgbClr val="000000"/>
              </a:buClr>
              <a:defRPr sz="460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myth is that the key to success as a parent depends upon how strict or permissible you are as parents.</a:t>
            </a:r>
          </a:p>
        </p:txBody>
      </p:sp>
      <p:sp>
        <p:nvSpPr>
          <p:cNvPr id="422" name="Shape 422"/>
          <p:cNvSpPr/>
          <p:nvPr/>
        </p:nvSpPr>
        <p:spPr>
          <a:xfrm>
            <a:off x="3423046" y="10840640"/>
            <a:ext cx="17537908" cy="1785939"/>
          </a:xfrm>
          <a:prstGeom prst="rect">
            <a:avLst/>
          </a:prstGeom>
          <a:solidFill>
            <a:srgbClr val="000000">
              <a:alpha val="97000"/>
            </a:srgbClr>
          </a:solidFill>
          <a:ln w="25400">
            <a:solidFill>
              <a:srgbClr val="000000">
                <a:alpha val="97000"/>
              </a:srgb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/>
          <a:lstStyle>
            <a:lvl1pPr algn="l" defTabSz="1821656">
              <a:buClr>
                <a:srgbClr val="000000"/>
              </a:buClr>
              <a:defRPr sz="4600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 chave é ter uma linha CONSTANTE/Estável entre o que é permissivo e o que não é permissivo.</a:t>
            </a:r>
          </a:p>
        </p:txBody>
      </p:sp>
      <p:grpSp>
        <p:nvGrpSpPr>
          <p:cNvPr id="425" name="Group 425"/>
          <p:cNvGrpSpPr/>
          <p:nvPr/>
        </p:nvGrpSpPr>
        <p:grpSpPr>
          <a:xfrm>
            <a:off x="17173956" y="491385"/>
            <a:ext cx="3606058" cy="1916235"/>
            <a:chOff x="0" y="0"/>
            <a:chExt cx="3606057" cy="1916233"/>
          </a:xfrm>
        </p:grpSpPr>
        <p:pic>
          <p:nvPicPr>
            <p:cNvPr id="424" name="draw_the_line_1106139-550x288%5B1%5D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466" y="27643"/>
              <a:ext cx="3554016" cy="18610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3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606058" cy="1916234"/>
            </a:xfrm>
            <a:prstGeom prst="rect">
              <a:avLst/>
            </a:prstGeom>
            <a:effectLst/>
          </p:spPr>
        </p:pic>
      </p:grpSp>
      <p:pic>
        <p:nvPicPr>
          <p:cNvPr id="426" name="Screenshot 2016-11-04 09.39.05.png"/>
          <p:cNvPicPr>
            <a:picLocks noChangeAspect="1"/>
          </p:cNvPicPr>
          <p:nvPr/>
        </p:nvPicPr>
        <p:blipFill>
          <a:blip r:embed="rId4">
            <a:extLst/>
          </a:blip>
          <a:srcRect l="80410" t="1503" r="1019" b="76621"/>
          <a:stretch>
            <a:fillRect/>
          </a:stretch>
        </p:blipFill>
        <p:spPr>
          <a:xfrm>
            <a:off x="-418620" y="-292548"/>
            <a:ext cx="5246283" cy="34841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1" grpId="6"/>
      <p:bldP build="whole" bldLvl="1" animBg="1" rev="0" advAuto="0" spid="418" grpId="3"/>
      <p:bldP build="whole" bldLvl="1" animBg="1" rev="0" advAuto="0" spid="419" grpId="4"/>
      <p:bldP build="whole" bldLvl="1" animBg="1" rev="0" advAuto="0" spid="417" grpId="2"/>
      <p:bldP build="whole" bldLvl="1" animBg="1" rev="0" advAuto="0" spid="416" grpId="1"/>
      <p:bldP build="whole" bldLvl="1" animBg="1" rev="0" advAuto="0" spid="420" grpId="5"/>
      <p:bldP build="whole" bldLvl="1" animBg="1" rev="0" advAuto="0" spid="422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/>
        </p:nvSpPr>
        <p:spPr>
          <a:xfrm>
            <a:off x="8102203" y="2750343"/>
            <a:ext cx="10215563" cy="10054829"/>
          </a:xfrm>
          <a:prstGeom prst="ellipse">
            <a:avLst/>
          </a:prstGeom>
          <a:solidFill>
            <a:srgbClr val="F5F5F5"/>
          </a:solidFill>
          <a:ln w="88900">
            <a:solidFill>
              <a:srgbClr val="0433FF"/>
            </a:solidFill>
          </a:ln>
        </p:spPr>
        <p:txBody>
          <a:bodyPr lIns="0" tIns="0" rIns="0" bIns="0"/>
          <a:lstStyle/>
          <a:p>
            <a:pPr algn="l" defTabSz="910828">
              <a:defRPr sz="2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9" name="Shape 429"/>
          <p:cNvSpPr/>
          <p:nvPr/>
        </p:nvSpPr>
        <p:spPr>
          <a:xfrm>
            <a:off x="6423421" y="2750343"/>
            <a:ext cx="10215564" cy="10054829"/>
          </a:xfrm>
          <a:prstGeom prst="ellipse">
            <a:avLst/>
          </a:prstGeom>
          <a:solidFill>
            <a:srgbClr val="FF40FF">
              <a:alpha val="0"/>
            </a:srgbClr>
          </a:solidFill>
          <a:ln w="88900">
            <a:solidFill>
              <a:srgbClr val="FF40FF"/>
            </a:solidFill>
          </a:ln>
        </p:spPr>
        <p:txBody>
          <a:bodyPr lIns="0" tIns="0" rIns="0" bIns="0"/>
          <a:lstStyle/>
          <a:p>
            <a:pPr algn="l" defTabSz="910828">
              <a:defRPr sz="2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0" name="Shape 430"/>
          <p:cNvSpPr/>
          <p:nvPr/>
        </p:nvSpPr>
        <p:spPr>
          <a:xfrm>
            <a:off x="3369468" y="3196828"/>
            <a:ext cx="4143376" cy="14859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defTabSz="1821656">
              <a:buClr>
                <a:srgbClr val="FF40FF"/>
              </a:buClr>
              <a:buFont typeface="Arial"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solidFill>
                  <a:srgbClr val="FF40FF"/>
                </a:solidFill>
                <a:uFill>
                  <a:solidFill>
                    <a:srgbClr val="FF40FF"/>
                  </a:solidFill>
                </a:uFill>
                <a:latin typeface="Arial"/>
                <a:ea typeface="Arial"/>
                <a:cs typeface="Arial"/>
                <a:sym typeface="Arial"/>
              </a:rPr>
              <a:t>Permissivo</a:t>
            </a:r>
            <a:br>
              <a:rPr>
                <a:solidFill>
                  <a:srgbClr val="FF40FF"/>
                </a:solidFill>
                <a:uFill>
                  <a:solidFill>
                    <a:srgbClr val="FF40FF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FF40FF"/>
                </a:solidFill>
                <a:uFill>
                  <a:solidFill>
                    <a:srgbClr val="FF40FF"/>
                  </a:solidFill>
                </a:uFill>
                <a:latin typeface="Arial"/>
                <a:ea typeface="Arial"/>
                <a:cs typeface="Arial"/>
                <a:sym typeface="Arial"/>
              </a:rPr>
              <a:t>por Mãe</a:t>
            </a:r>
          </a:p>
        </p:txBody>
      </p:sp>
      <p:sp>
        <p:nvSpPr>
          <p:cNvPr id="431" name="Shape 431"/>
          <p:cNvSpPr/>
          <p:nvPr/>
        </p:nvSpPr>
        <p:spPr>
          <a:xfrm>
            <a:off x="17246203" y="3196828"/>
            <a:ext cx="4143376" cy="14859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defTabSz="1821656">
              <a:buClr>
                <a:srgbClr val="0433FF"/>
              </a:buClr>
              <a:buFont typeface="Arial"/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Arial"/>
                <a:ea typeface="Arial"/>
                <a:cs typeface="Arial"/>
                <a:sym typeface="Arial"/>
              </a:rPr>
              <a:t>Permissivo</a:t>
            </a:r>
            <a:br>
              <a: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Arial"/>
                <a:ea typeface="Arial"/>
                <a:cs typeface="Arial"/>
                <a:sym typeface="Arial"/>
              </a:rPr>
            </a:br>
            <a:r>
              <a: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  <a:latin typeface="Arial"/>
                <a:ea typeface="Arial"/>
                <a:cs typeface="Arial"/>
                <a:sym typeface="Arial"/>
              </a:rPr>
              <a:t>por Pai</a:t>
            </a:r>
          </a:p>
        </p:txBody>
      </p:sp>
      <p:sp>
        <p:nvSpPr>
          <p:cNvPr id="432" name="Shape 432"/>
          <p:cNvSpPr/>
          <p:nvPr/>
        </p:nvSpPr>
        <p:spPr>
          <a:xfrm>
            <a:off x="3244453" y="553640"/>
            <a:ext cx="17895094" cy="839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defTabSz="1821656">
              <a:buClr>
                <a:srgbClr val="000000"/>
              </a:buClr>
              <a:defRPr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Guia #1:</a:t>
            </a:r>
            <a:r>
              <a:t>  As regras de Pai e Mãe devem ser IGUAIS!</a:t>
            </a:r>
          </a:p>
        </p:txBody>
      </p:sp>
      <p:pic>
        <p:nvPicPr>
          <p:cNvPr id="433" name="SL Flame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5890" y="267890"/>
            <a:ext cx="926267" cy="151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Screenshot 2016-11-04 09.39.05.png"/>
          <p:cNvPicPr>
            <a:picLocks noChangeAspect="1"/>
          </p:cNvPicPr>
          <p:nvPr/>
        </p:nvPicPr>
        <p:blipFill>
          <a:blip r:embed="rId3">
            <a:extLst/>
          </a:blip>
          <a:srcRect l="80410" t="1503" r="1019" b="76621"/>
          <a:stretch>
            <a:fillRect/>
          </a:stretch>
        </p:blipFill>
        <p:spPr>
          <a:xfrm>
            <a:off x="-1048299" y="-467459"/>
            <a:ext cx="5246283" cy="34841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path" nodeType="click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10629 0.000651" origin="layout" pathEditMode="relative">
                                      <p:cBhvr>
                                        <p:cTn id="29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path" nodeType="after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46484 0.000000" origin="layout" pathEditMode="relative">
                                      <p:cBhvr>
                                        <p:cTn id="32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1" grpId="2"/>
      <p:bldP build="whole" bldLvl="1" animBg="1" rev="0" advAuto="0" spid="430" grpId="4"/>
      <p:bldP build="whole" bldLvl="1" animBg="1" rev="0" advAuto="0" spid="428" grpId="1"/>
      <p:bldP build="whole" bldLvl="1" animBg="1" rev="0" advAuto="0" spid="429" grpId="3"/>
      <p:bldP build="whole" bldLvl="1" animBg="1" rev="0" advAuto="0" spid="432" grpId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roup 438"/>
          <p:cNvGrpSpPr/>
          <p:nvPr/>
        </p:nvGrpSpPr>
        <p:grpSpPr>
          <a:xfrm>
            <a:off x="7155656" y="3000375"/>
            <a:ext cx="10215563" cy="10054829"/>
            <a:chOff x="0" y="0"/>
            <a:chExt cx="10215562" cy="10054828"/>
          </a:xfrm>
        </p:grpSpPr>
        <p:sp>
          <p:nvSpPr>
            <p:cNvPr id="436" name="Shape 436"/>
            <p:cNvSpPr/>
            <p:nvPr/>
          </p:nvSpPr>
          <p:spPr>
            <a:xfrm>
              <a:off x="0" y="0"/>
              <a:ext cx="10215563" cy="10054829"/>
            </a:xfrm>
            <a:prstGeom prst="ellipse">
              <a:avLst/>
            </a:prstGeom>
            <a:solidFill>
              <a:srgbClr val="FFFFFF"/>
            </a:solidFill>
            <a:ln w="889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 algn="l" defTabSz="1821656">
                <a:buClr>
                  <a:srgbClr val="000000"/>
                </a:buClr>
                <a:defRPr sz="4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</a:p>
          </p:txBody>
        </p:sp>
        <p:sp>
          <p:nvSpPr>
            <p:cNvPr id="437" name="Shape 437"/>
            <p:cNvSpPr/>
            <p:nvPr/>
          </p:nvSpPr>
          <p:spPr>
            <a:xfrm>
              <a:off x="1500187" y="4301809"/>
              <a:ext cx="7215188" cy="1439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defTabSz="1821656">
                <a:buClr>
                  <a:srgbClr val="000000"/>
                </a:buClr>
                <a:buFont typeface="Arial"/>
                <a:defRPr sz="9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sz="4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  <a:r>
                <a:rPr sz="94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Permissivo</a:t>
              </a:r>
            </a:p>
          </p:txBody>
        </p:sp>
      </p:grpSp>
      <p:sp>
        <p:nvSpPr>
          <p:cNvPr id="439" name="Shape 439"/>
          <p:cNvSpPr/>
          <p:nvPr/>
        </p:nvSpPr>
        <p:spPr>
          <a:xfrm>
            <a:off x="6405562" y="2536031"/>
            <a:ext cx="11733610" cy="10965657"/>
          </a:xfrm>
          <a:prstGeom prst="star32">
            <a:avLst>
              <a:gd name="adj" fmla="val 37500"/>
            </a:avLst>
          </a:prstGeom>
          <a:solidFill>
            <a:srgbClr val="F5F5F5">
              <a:alpha val="0"/>
            </a:srgbClr>
          </a:solidFill>
          <a:ln w="88900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910828">
              <a:defRPr sz="2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0" name="Shape 440"/>
          <p:cNvSpPr/>
          <p:nvPr/>
        </p:nvSpPr>
        <p:spPr>
          <a:xfrm>
            <a:off x="4351734" y="553640"/>
            <a:ext cx="15680532" cy="158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defTabSz="1821656">
              <a:buClr>
                <a:srgbClr val="000000"/>
              </a:buClr>
              <a:defRPr sz="5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Guia #2:</a:t>
            </a:r>
            <a:r>
              <a:t>  A linha não deve FLUTUAR com o humor dos PAIS.</a:t>
            </a:r>
          </a:p>
        </p:txBody>
      </p:sp>
      <p:pic>
        <p:nvPicPr>
          <p:cNvPr id="441" name="Screenshot 2016-11-04 09.39.05.png"/>
          <p:cNvPicPr>
            <a:picLocks noChangeAspect="1"/>
          </p:cNvPicPr>
          <p:nvPr/>
        </p:nvPicPr>
        <p:blipFill>
          <a:blip r:embed="rId2">
            <a:extLst/>
          </a:blip>
          <a:srcRect l="80410" t="1503" r="1019" b="76621"/>
          <a:stretch>
            <a:fillRect/>
          </a:stretch>
        </p:blipFill>
        <p:spPr>
          <a:xfrm>
            <a:off x="-418620" y="-292548"/>
            <a:ext cx="5246283" cy="34841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9" grpId="2"/>
      <p:bldP build="whole" bldLvl="1" animBg="1" rev="0" advAuto="0" spid="44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4262437" y="99482"/>
            <a:ext cx="15859125" cy="1044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defTabSz="1821656">
              <a:buClr>
                <a:srgbClr val="000000"/>
              </a:buClr>
              <a:defRPr sz="6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Passos para Manter uma linha Estável:</a:t>
            </a:r>
          </a:p>
        </p:txBody>
      </p:sp>
      <p:sp>
        <p:nvSpPr>
          <p:cNvPr id="444" name="Shape 444"/>
          <p:cNvSpPr/>
          <p:nvPr/>
        </p:nvSpPr>
        <p:spPr>
          <a:xfrm>
            <a:off x="18603515" y="11882837"/>
            <a:ext cx="1785939" cy="1785938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45" name="Shape 445"/>
          <p:cNvSpPr/>
          <p:nvPr/>
        </p:nvSpPr>
        <p:spPr>
          <a:xfrm>
            <a:off x="18710671" y="10161984"/>
            <a:ext cx="1571626" cy="167878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46" name="Shape 446"/>
          <p:cNvSpPr/>
          <p:nvPr/>
        </p:nvSpPr>
        <p:spPr>
          <a:xfrm flipV="1">
            <a:off x="20371450" y="7556146"/>
            <a:ext cx="416789" cy="4018103"/>
          </a:xfrm>
          <a:prstGeom prst="line">
            <a:avLst/>
          </a:prstGeom>
          <a:ln w="508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7" name="Shape 447"/>
          <p:cNvSpPr/>
          <p:nvPr/>
        </p:nvSpPr>
        <p:spPr>
          <a:xfrm>
            <a:off x="14547665" y="8027953"/>
            <a:ext cx="3611292" cy="3916874"/>
          </a:xfrm>
          <a:prstGeom prst="line">
            <a:avLst/>
          </a:prstGeom>
          <a:ln w="508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8" name="Shape 448"/>
          <p:cNvSpPr/>
          <p:nvPr/>
        </p:nvSpPr>
        <p:spPr>
          <a:xfrm>
            <a:off x="14049375" y="3277195"/>
            <a:ext cx="7125891" cy="7161610"/>
          </a:xfrm>
          <a:prstGeom prst="star32">
            <a:avLst>
              <a:gd name="adj" fmla="val 37500"/>
            </a:avLst>
          </a:prstGeom>
          <a:solidFill>
            <a:srgbClr val="F5F5F5">
              <a:alpha val="0"/>
            </a:srgbClr>
          </a:solidFill>
          <a:ln w="88900">
            <a:solidFill>
              <a:srgbClr val="FF2600"/>
            </a:solidFill>
          </a:ln>
        </p:spPr>
        <p:txBody>
          <a:bodyPr lIns="0" tIns="0" rIns="0" bIns="0"/>
          <a:lstStyle/>
          <a:p>
            <a:pPr algn="l" defTabSz="910828">
              <a:buClr>
                <a:srgbClr val="000000"/>
              </a:buClr>
              <a:defRPr sz="2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9" name="Shape 449"/>
          <p:cNvSpPr/>
          <p:nvPr/>
        </p:nvSpPr>
        <p:spPr>
          <a:xfrm>
            <a:off x="14335125" y="3777257"/>
            <a:ext cx="6411516" cy="6036470"/>
          </a:xfrm>
          <a:prstGeom prst="ellipse">
            <a:avLst/>
          </a:prstGeom>
          <a:solidFill>
            <a:srgbClr val="FF40FF">
              <a:alpha val="0"/>
            </a:srgbClr>
          </a:solidFill>
          <a:ln w="88900">
            <a:solidFill>
              <a:srgbClr val="FF40FF"/>
            </a:solidFill>
          </a:ln>
        </p:spPr>
        <p:txBody>
          <a:bodyPr lIns="0" tIns="0" rIns="0" bIns="0"/>
          <a:lstStyle/>
          <a:p>
            <a:pPr algn="l" defTabSz="910828">
              <a:buClr>
                <a:srgbClr val="000000"/>
              </a:buClr>
              <a:defRPr sz="2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0" name="Shape 450"/>
          <p:cNvSpPr/>
          <p:nvPr/>
        </p:nvSpPr>
        <p:spPr>
          <a:xfrm>
            <a:off x="14424421" y="3795117"/>
            <a:ext cx="6232923" cy="6036469"/>
          </a:xfrm>
          <a:prstGeom prst="ellipse">
            <a:avLst/>
          </a:prstGeom>
          <a:ln w="88900">
            <a:solidFill>
              <a:srgbClr val="0433FF"/>
            </a:solidFill>
          </a:ln>
        </p:spPr>
        <p:txBody>
          <a:bodyPr lIns="0" tIns="0" rIns="0" bIns="0"/>
          <a:lstStyle/>
          <a:p>
            <a:pPr algn="l" defTabSz="910828">
              <a:buClr>
                <a:srgbClr val="000000"/>
              </a:buClr>
              <a:defRPr sz="2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1" name="Shape 451"/>
          <p:cNvSpPr/>
          <p:nvPr/>
        </p:nvSpPr>
        <p:spPr>
          <a:xfrm>
            <a:off x="3237616" y="1447618"/>
            <a:ext cx="14796642" cy="1311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defRPr b="1"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uFill>
                  <a:solidFill>
                    <a:srgbClr val="000000"/>
                  </a:solidFill>
                </a:uFill>
              </a:rPr>
              <a:t>1.	Primeiro, os pais vão concordar com 3 coisas:</a:t>
            </a: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uFill>
                  <a:solidFill>
                    <a:srgbClr val="000000"/>
                  </a:solidFill>
                </a:uFill>
              </a:rPr>
              <a:t>(1) REGRAS                   (2) CASTIGO                     (3) PREMIAÇÃO</a:t>
            </a:r>
          </a:p>
        </p:txBody>
      </p:sp>
      <p:sp>
        <p:nvSpPr>
          <p:cNvPr id="452" name="Shape 452"/>
          <p:cNvSpPr/>
          <p:nvPr/>
        </p:nvSpPr>
        <p:spPr>
          <a:xfrm>
            <a:off x="3290217" y="3797334"/>
            <a:ext cx="11064752" cy="9426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uFill>
                  <a:solidFill>
                    <a:srgbClr val="000000"/>
                  </a:solidFill>
                </a:uFill>
              </a:rPr>
              <a:t>2.	Os pais vão explicar as 3 coisas para as crianças:</a:t>
            </a: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uFill>
                  <a:solidFill>
                    <a:srgbClr val="000000"/>
                  </a:solidFill>
                </a:uFill>
              </a:rPr>
              <a:t>	(1)  Quais as regras?</a:t>
            </a: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uFill>
                  <a:solidFill>
                    <a:srgbClr val="000000"/>
                  </a:solidFill>
                </a:uFill>
              </a:rPr>
              <a:t>	(2) Por que existem? (quais tipos de caráter </a:t>
            </a: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uFill>
                  <a:solidFill>
                    <a:srgbClr val="000000"/>
                  </a:solidFill>
                </a:uFill>
              </a:rPr>
              <a:t>elas desenvolvem?) </a:t>
            </a: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uFill>
                  <a:solidFill>
                    <a:srgbClr val="000000"/>
                  </a:solidFill>
                </a:uFill>
              </a:rPr>
              <a:t>	(3)  Quais os castigos e premiação?</a:t>
            </a: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uFill>
                  <a:solidFill>
                    <a:srgbClr val="000000"/>
                  </a:solidFill>
                </a:uFill>
              </a:rPr>
              <a:t>3.	Os pais precisam aplicar as regras coerentes. </a:t>
            </a: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uFill>
                  <a:solidFill>
                    <a:srgbClr val="000000"/>
                  </a:solidFill>
                </a:uFill>
              </a:rPr>
              <a:t>	(1)  Cada vez que quebra a regra, a criança </a:t>
            </a: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uFill>
                  <a:solidFill>
                    <a:srgbClr val="000000"/>
                  </a:solidFill>
                </a:uFill>
              </a:rPr>
              <a:t>deve receber o MESMO castigo, sem FALHA. </a:t>
            </a: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uFill>
                  <a:solidFill>
                    <a:srgbClr val="000000"/>
                  </a:solidFill>
                </a:uFill>
              </a:rPr>
              <a:t>	(2)  O pai precisa aplicar as regras da MÃE </a:t>
            </a: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uFill>
                  <a:solidFill>
                    <a:srgbClr val="000000"/>
                  </a:solidFill>
                </a:uFill>
              </a:rPr>
              <a:t>e a mãe precisa aplicar as regras do PAI. Na </a:t>
            </a:r>
            <a:endParaRPr b="0">
              <a:uFill>
                <a:solidFill>
                  <a:srgbClr val="000000"/>
                </a:solidFill>
              </a:uFill>
            </a:endParaRPr>
          </a:p>
          <a:p>
            <a:pPr algn="l" defTabSz="642937">
              <a:defRPr b="1" sz="36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uFill>
                  <a:solidFill>
                    <a:srgbClr val="000000"/>
                  </a:solidFill>
                </a:uFill>
              </a:rPr>
              <a:t>frente das crianças são uma autoridade ÚNICA</a:t>
            </a:r>
            <a:r>
              <a:rPr b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id="453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6" dur="1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0" dur="1000" fill="hold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path" nodeType="click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03899 0.000651" origin="layout" pathEditMode="relative">
                                      <p:cBhvr>
                                        <p:cTn id="4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path" nodeType="with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46484 0.000000" origin="layout" pathEditMode="relative">
                                      <p:cBhvr>
                                        <p:cTn id="47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1" dur="1000" fill="hold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Class="exit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5" dur="1000" fill="hold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0" grpId="8"/>
      <p:bldP build="whole" bldLvl="1" animBg="1" rev="0" advAuto="0" spid="446" grpId="3"/>
      <p:bldP build="whole" bldLvl="1" animBg="1" rev="0" advAuto="0" spid="450" grpId="11"/>
      <p:bldP build="whole" bldLvl="1" animBg="1" rev="0" advAuto="0" spid="444" grpId="2"/>
      <p:bldP build="whole" bldLvl="1" animBg="1" rev="0" advAuto="0" spid="449" grpId="12"/>
      <p:bldP build="whole" bldLvl="1" animBg="1" rev="0" advAuto="0" spid="445" grpId="1"/>
      <p:bldP build="whole" bldLvl="1" animBg="1" rev="0" advAuto="0" spid="447" grpId="4"/>
      <p:bldP build="whole" bldLvl="1" animBg="1" rev="0" advAuto="0" spid="449" grpId="7"/>
      <p:bldP build="whole" bldLvl="1" animBg="1" rev="0" advAuto="0" spid="448" grpId="5"/>
      <p:bldP build="whole" bldLvl="1" animBg="1" rev="0" advAuto="0" spid="448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2744390" y="333375"/>
            <a:ext cx="18770204" cy="1397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9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Como fazer regras justas</a:t>
            </a:r>
          </a:p>
        </p:txBody>
      </p:sp>
      <p:sp>
        <p:nvSpPr>
          <p:cNvPr id="456" name="Shape 456"/>
          <p:cNvSpPr/>
          <p:nvPr/>
        </p:nvSpPr>
        <p:spPr>
          <a:xfrm>
            <a:off x="3512343" y="2018109"/>
            <a:ext cx="18770204" cy="8393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1.  Examine o propósito das regras. </a:t>
            </a:r>
          </a:p>
        </p:txBody>
      </p:sp>
      <p:sp>
        <p:nvSpPr>
          <p:cNvPr id="457" name="Shape 457"/>
          <p:cNvSpPr/>
          <p:nvPr/>
        </p:nvSpPr>
        <p:spPr>
          <a:xfrm>
            <a:off x="5923359" y="9739431"/>
            <a:ext cx="2625329" cy="2786063"/>
          </a:xfrm>
          <a:prstGeom prst="roundRect">
            <a:avLst>
              <a:gd name="adj" fmla="val 10204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58" name="Shape 458"/>
          <p:cNvSpPr/>
          <p:nvPr/>
        </p:nvSpPr>
        <p:spPr>
          <a:xfrm>
            <a:off x="6271617" y="7951737"/>
            <a:ext cx="1928813" cy="223242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59" name="Shape 459"/>
          <p:cNvSpPr/>
          <p:nvPr/>
        </p:nvSpPr>
        <p:spPr>
          <a:xfrm>
            <a:off x="9191625" y="10168056"/>
            <a:ext cx="2625329" cy="2357438"/>
          </a:xfrm>
          <a:prstGeom prst="roundRect">
            <a:avLst>
              <a:gd name="adj" fmla="val 15408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60" name="Shape 460"/>
          <p:cNvSpPr/>
          <p:nvPr/>
        </p:nvSpPr>
        <p:spPr>
          <a:xfrm>
            <a:off x="9691687" y="9097845"/>
            <a:ext cx="1643063" cy="1839517"/>
          </a:xfrm>
          <a:prstGeom prst="roundRect">
            <a:avLst>
              <a:gd name="adj" fmla="val 16304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61" name="Shape 461"/>
          <p:cNvSpPr/>
          <p:nvPr/>
        </p:nvSpPr>
        <p:spPr>
          <a:xfrm>
            <a:off x="9727406" y="7951737"/>
            <a:ext cx="1571626" cy="223242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62" name="Shape 462"/>
          <p:cNvSpPr/>
          <p:nvPr/>
        </p:nvSpPr>
        <p:spPr>
          <a:xfrm>
            <a:off x="13620750" y="11096743"/>
            <a:ext cx="1928813" cy="2357439"/>
          </a:xfrm>
          <a:prstGeom prst="roundRect">
            <a:avLst>
              <a:gd name="adj" fmla="val 13889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63" name="Shape 463"/>
          <p:cNvSpPr/>
          <p:nvPr/>
        </p:nvSpPr>
        <p:spPr>
          <a:xfrm>
            <a:off x="13888640" y="9667993"/>
            <a:ext cx="1393032" cy="169664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64" name="Shape 464"/>
          <p:cNvSpPr/>
          <p:nvPr/>
        </p:nvSpPr>
        <p:spPr>
          <a:xfrm>
            <a:off x="16192500" y="11043165"/>
            <a:ext cx="2268141" cy="2357438"/>
          </a:xfrm>
          <a:prstGeom prst="roundRect">
            <a:avLst>
              <a:gd name="adj" fmla="val 16015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65" name="Shape 465"/>
          <p:cNvSpPr/>
          <p:nvPr/>
        </p:nvSpPr>
        <p:spPr>
          <a:xfrm>
            <a:off x="16692562" y="10212704"/>
            <a:ext cx="1285876" cy="1839517"/>
          </a:xfrm>
          <a:prstGeom prst="roundRect">
            <a:avLst>
              <a:gd name="adj" fmla="val 2083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66" name="Shape 466"/>
          <p:cNvSpPr/>
          <p:nvPr/>
        </p:nvSpPr>
        <p:spPr>
          <a:xfrm>
            <a:off x="16710421" y="9120245"/>
            <a:ext cx="1250158" cy="223242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67" name="Shape 467"/>
          <p:cNvSpPr/>
          <p:nvPr/>
        </p:nvSpPr>
        <p:spPr>
          <a:xfrm>
            <a:off x="7155656" y="2893218"/>
            <a:ext cx="1007268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P.  As regras existem para a preguiça dos pais ou para desenvolver o caráter das crianças?</a:t>
            </a:r>
          </a:p>
        </p:txBody>
      </p:sp>
      <p:sp>
        <p:nvSpPr>
          <p:cNvPr id="468" name="Shape 468"/>
          <p:cNvSpPr/>
          <p:nvPr/>
        </p:nvSpPr>
        <p:spPr>
          <a:xfrm>
            <a:off x="8066484" y="7161609"/>
            <a:ext cx="1678782" cy="5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Regras</a:t>
            </a:r>
          </a:p>
        </p:txBody>
      </p:sp>
      <p:sp>
        <p:nvSpPr>
          <p:cNvPr id="469" name="Shape 469"/>
          <p:cNvSpPr/>
          <p:nvPr/>
        </p:nvSpPr>
        <p:spPr>
          <a:xfrm rot="21590330">
            <a:off x="4329047" y="4254148"/>
            <a:ext cx="16091298" cy="2696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algn="l" defTabSz="642937">
              <a:spcBef>
                <a:spcPts val="2200"/>
              </a:spcBef>
              <a:defRPr sz="5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Efesios 6:4 </a:t>
            </a:r>
            <a:r>
              <a:t>Pais, não irritem seus filhos; antes criem-nos segundo a instrução e o conselho do Senhor. </a:t>
            </a:r>
            <a:endParaRPr sz="1600"/>
          </a:p>
        </p:txBody>
      </p:sp>
      <p:pic>
        <p:nvPicPr>
          <p:cNvPr id="470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path" nodeType="clickEffect" presetSubtype="0" presetID="-1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95343 0.000651" origin="layout" pathEditMode="relative">
                                      <p:cBhvr>
                                        <p:cTn id="62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7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9" grpId="4"/>
      <p:bldP build="whole" bldLvl="1" animBg="1" rev="0" advAuto="0" spid="464" grpId="9"/>
      <p:bldP build="whole" bldLvl="1" animBg="1" rev="0" advAuto="0" spid="463" grpId="8"/>
      <p:bldP build="whole" bldLvl="1" animBg="1" rev="0" advAuto="0" spid="457" grpId="2"/>
      <p:bldP build="whole" bldLvl="1" animBg="1" rev="0" advAuto="0" spid="456" grpId="1"/>
      <p:bldP build="whole" bldLvl="1" animBg="1" rev="0" advAuto="0" spid="462" grpId="7"/>
      <p:bldP build="whole" bldLvl="1" animBg="1" rev="0" advAuto="0" spid="467" grpId="12"/>
      <p:bldP build="whole" bldLvl="1" animBg="1" rev="0" advAuto="0" spid="461" grpId="6"/>
      <p:bldP build="whole" bldLvl="1" animBg="1" rev="0" advAuto="0" spid="458" grpId="3"/>
      <p:bldP build="whole" bldLvl="1" animBg="1" rev="0" advAuto="0" spid="466" grpId="11"/>
      <p:bldP build="whole" bldLvl="1" animBg="1" rev="0" advAuto="0" spid="460" grpId="5"/>
      <p:bldP build="whole" bldLvl="1" animBg="1" rev="0" advAuto="0" spid="469" grpId="15"/>
      <p:bldP build="whole" bldLvl="1" animBg="1" rev="0" advAuto="0" spid="465" grpId="10"/>
      <p:bldP build="whole" bldLvl="1" animBg="1" rev="0" advAuto="0" spid="468" grpId="1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roup 474"/>
          <p:cNvGrpSpPr/>
          <p:nvPr/>
        </p:nvGrpSpPr>
        <p:grpSpPr>
          <a:xfrm>
            <a:off x="16835001" y="7615938"/>
            <a:ext cx="7838098" cy="6084491"/>
            <a:chOff x="0" y="0"/>
            <a:chExt cx="7838096" cy="6084490"/>
          </a:xfrm>
        </p:grpSpPr>
        <p:pic>
          <p:nvPicPr>
            <p:cNvPr id="473" name="family-talk-300x23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800" y="50800"/>
              <a:ext cx="7736497" cy="59828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2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838097" cy="6084491"/>
            </a:xfrm>
            <a:prstGeom prst="rect">
              <a:avLst/>
            </a:prstGeom>
            <a:effectLst/>
          </p:spPr>
        </p:pic>
      </p:grpSp>
      <p:sp>
        <p:nvSpPr>
          <p:cNvPr id="475" name="Shape 475"/>
          <p:cNvSpPr/>
          <p:nvPr/>
        </p:nvSpPr>
        <p:spPr>
          <a:xfrm>
            <a:off x="5434529" y="285750"/>
            <a:ext cx="13212230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6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Actividade sobre as regras de casa</a:t>
            </a:r>
          </a:p>
        </p:txBody>
      </p:sp>
      <p:sp>
        <p:nvSpPr>
          <p:cNvPr id="476" name="Shape 476"/>
          <p:cNvSpPr/>
          <p:nvPr/>
        </p:nvSpPr>
        <p:spPr>
          <a:xfrm>
            <a:off x="4298156" y="2000250"/>
            <a:ext cx="14732559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 sua esposa, escreve pelo menos 5 regras de casa.</a:t>
            </a:r>
          </a:p>
        </p:txBody>
      </p:sp>
      <p:sp>
        <p:nvSpPr>
          <p:cNvPr id="477" name="Shape 477"/>
          <p:cNvSpPr/>
          <p:nvPr/>
        </p:nvSpPr>
        <p:spPr>
          <a:xfrm>
            <a:off x="3244453" y="2018109"/>
            <a:ext cx="750094" cy="750095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78" name="Shape 478"/>
          <p:cNvSpPr/>
          <p:nvPr/>
        </p:nvSpPr>
        <p:spPr>
          <a:xfrm>
            <a:off x="3048000" y="2946796"/>
            <a:ext cx="17823657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Exemplos:  </a:t>
            </a:r>
          </a:p>
          <a:p>
            <a: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(a) Arrumar o seu quarto (b) volume baixo em casa (c) chega em casa antes de 22 horas</a:t>
            </a:r>
          </a:p>
        </p:txBody>
      </p:sp>
      <p:sp>
        <p:nvSpPr>
          <p:cNvPr id="479" name="Shape 479"/>
          <p:cNvSpPr/>
          <p:nvPr/>
        </p:nvSpPr>
        <p:spPr>
          <a:xfrm>
            <a:off x="3244453" y="4714875"/>
            <a:ext cx="750094" cy="750094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80" name="Shape 480"/>
          <p:cNvSpPr/>
          <p:nvPr/>
        </p:nvSpPr>
        <p:spPr>
          <a:xfrm>
            <a:off x="4298156" y="4572000"/>
            <a:ext cx="16627079" cy="148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Qual o propósito de cada regra? Estamos tentando desenvolver qual tipo de caráter?</a:t>
            </a:r>
          </a:p>
        </p:txBody>
      </p:sp>
      <p:sp>
        <p:nvSpPr>
          <p:cNvPr id="481" name="Shape 481"/>
          <p:cNvSpPr/>
          <p:nvPr/>
        </p:nvSpPr>
        <p:spPr>
          <a:xfrm>
            <a:off x="3244453" y="6750843"/>
            <a:ext cx="750094" cy="750095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82" name="Shape 482"/>
          <p:cNvSpPr/>
          <p:nvPr/>
        </p:nvSpPr>
        <p:spPr>
          <a:xfrm>
            <a:off x="4387453" y="6590109"/>
            <a:ext cx="8215313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Como comunicamos isso para nossos filhos até agora?</a:t>
            </a:r>
          </a:p>
        </p:txBody>
      </p:sp>
      <p:pic>
        <p:nvPicPr>
          <p:cNvPr id="483" name="Screenshot 2016-11-04 09.37.54.png"/>
          <p:cNvPicPr>
            <a:picLocks noChangeAspect="1"/>
          </p:cNvPicPr>
          <p:nvPr/>
        </p:nvPicPr>
        <p:blipFill>
          <a:blip r:embed="rId4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6" grpId="2"/>
      <p:bldP build="whole" bldLvl="1" animBg="1" rev="0" advAuto="0" spid="480" grpId="5"/>
      <p:bldP build="whole" bldLvl="1" animBg="1" rev="0" advAuto="0" spid="482" grpId="7"/>
      <p:bldP build="whole" bldLvl="1" animBg="1" rev="0" advAuto="0" spid="479" grpId="4"/>
      <p:bldP build="whole" bldLvl="1" animBg="1" rev="0" advAuto="0" spid="477" grpId="1"/>
      <p:bldP build="whole" bldLvl="1" animBg="1" rev="0" advAuto="0" spid="478" grpId="3"/>
      <p:bldP build="whole" bldLvl="1" animBg="1" rev="0" advAuto="0" spid="481" grpId="6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/>
        </p:nvSpPr>
        <p:spPr>
          <a:xfrm>
            <a:off x="3512343" y="2018109"/>
            <a:ext cx="18770204" cy="8393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1.  Examine o propósito das regras.</a:t>
            </a:r>
          </a:p>
        </p:txBody>
      </p:sp>
      <p:sp>
        <p:nvSpPr>
          <p:cNvPr id="486" name="Shape 486"/>
          <p:cNvSpPr/>
          <p:nvPr/>
        </p:nvSpPr>
        <p:spPr>
          <a:xfrm>
            <a:off x="5887640" y="11037093"/>
            <a:ext cx="2625329" cy="2786064"/>
          </a:xfrm>
          <a:prstGeom prst="roundRect">
            <a:avLst>
              <a:gd name="adj" fmla="val 10204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87" name="Shape 487"/>
          <p:cNvSpPr/>
          <p:nvPr/>
        </p:nvSpPr>
        <p:spPr>
          <a:xfrm>
            <a:off x="6244828" y="8947546"/>
            <a:ext cx="1928813" cy="223242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88" name="Shape 488"/>
          <p:cNvSpPr/>
          <p:nvPr/>
        </p:nvSpPr>
        <p:spPr>
          <a:xfrm>
            <a:off x="9155906" y="11465718"/>
            <a:ext cx="2625329" cy="2357439"/>
          </a:xfrm>
          <a:prstGeom prst="roundRect">
            <a:avLst>
              <a:gd name="adj" fmla="val 15408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89" name="Shape 489"/>
          <p:cNvSpPr/>
          <p:nvPr/>
        </p:nvSpPr>
        <p:spPr>
          <a:xfrm>
            <a:off x="9653958" y="10150632"/>
            <a:ext cx="1643064" cy="1839516"/>
          </a:xfrm>
          <a:prstGeom prst="roundRect">
            <a:avLst>
              <a:gd name="adj" fmla="val 16304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90" name="Shape 490"/>
          <p:cNvSpPr/>
          <p:nvPr/>
        </p:nvSpPr>
        <p:spPr>
          <a:xfrm>
            <a:off x="9691687" y="9286875"/>
            <a:ext cx="1571626" cy="223242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91" name="Shape 491"/>
          <p:cNvSpPr/>
          <p:nvPr/>
        </p:nvSpPr>
        <p:spPr>
          <a:xfrm>
            <a:off x="13585031" y="12394406"/>
            <a:ext cx="1928813" cy="2357438"/>
          </a:xfrm>
          <a:prstGeom prst="roundRect">
            <a:avLst>
              <a:gd name="adj" fmla="val 13889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92" name="Shape 492"/>
          <p:cNvSpPr/>
          <p:nvPr/>
        </p:nvSpPr>
        <p:spPr>
          <a:xfrm>
            <a:off x="13852921" y="10965656"/>
            <a:ext cx="1393033" cy="169664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93" name="Shape 493"/>
          <p:cNvSpPr/>
          <p:nvPr/>
        </p:nvSpPr>
        <p:spPr>
          <a:xfrm>
            <a:off x="16156781" y="12340828"/>
            <a:ext cx="2268141" cy="2357438"/>
          </a:xfrm>
          <a:prstGeom prst="roundRect">
            <a:avLst>
              <a:gd name="adj" fmla="val 16015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94" name="Shape 494"/>
          <p:cNvSpPr/>
          <p:nvPr/>
        </p:nvSpPr>
        <p:spPr>
          <a:xfrm>
            <a:off x="16656843" y="11501437"/>
            <a:ext cx="1285876" cy="1839517"/>
          </a:xfrm>
          <a:prstGeom prst="roundRect">
            <a:avLst>
              <a:gd name="adj" fmla="val 20833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95" name="Shape 495"/>
          <p:cNvSpPr/>
          <p:nvPr/>
        </p:nvSpPr>
        <p:spPr>
          <a:xfrm>
            <a:off x="16674703" y="10697765"/>
            <a:ext cx="1250157" cy="223242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496" name="Shape 496"/>
          <p:cNvSpPr/>
          <p:nvPr/>
        </p:nvSpPr>
        <p:spPr>
          <a:xfrm>
            <a:off x="4485694" y="4143375"/>
            <a:ext cx="12430126" cy="5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Regra:  Baixe o volume da radio</a:t>
            </a:r>
          </a:p>
        </p:txBody>
      </p:sp>
      <p:sp>
        <p:nvSpPr>
          <p:cNvPr id="497" name="Shape 497"/>
          <p:cNvSpPr/>
          <p:nvPr/>
        </p:nvSpPr>
        <p:spPr>
          <a:xfrm>
            <a:off x="3512343" y="3036093"/>
            <a:ext cx="18770204" cy="8393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2.  Elimine todo egoísmo das regras.</a:t>
            </a:r>
          </a:p>
        </p:txBody>
      </p:sp>
      <p:sp>
        <p:nvSpPr>
          <p:cNvPr id="498" name="Shape 498"/>
          <p:cNvSpPr/>
          <p:nvPr/>
        </p:nvSpPr>
        <p:spPr>
          <a:xfrm>
            <a:off x="4494609" y="4786312"/>
            <a:ext cx="2160985" cy="5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Propósito: </a:t>
            </a:r>
          </a:p>
        </p:txBody>
      </p:sp>
      <p:sp>
        <p:nvSpPr>
          <p:cNvPr id="499" name="Shape 499"/>
          <p:cNvSpPr/>
          <p:nvPr/>
        </p:nvSpPr>
        <p:spPr>
          <a:xfrm>
            <a:off x="5566171" y="5304234"/>
            <a:ext cx="12430126" cy="5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a.  Porque perturbe mãe e pai.</a:t>
            </a:r>
          </a:p>
        </p:txBody>
      </p:sp>
      <p:sp>
        <p:nvSpPr>
          <p:cNvPr id="500" name="Shape 500"/>
          <p:cNvSpPr/>
          <p:nvPr/>
        </p:nvSpPr>
        <p:spPr>
          <a:xfrm>
            <a:off x="6554482" y="10262088"/>
            <a:ext cx="1289539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938"/>
                </a:moveTo>
                <a:cubicBezTo>
                  <a:pt x="7069" y="0"/>
                  <a:pt x="12175" y="0"/>
                  <a:pt x="12175" y="0"/>
                </a:cubicBezTo>
                <a:lnTo>
                  <a:pt x="15316" y="3323"/>
                </a:lnTo>
                <a:lnTo>
                  <a:pt x="18851" y="13292"/>
                </a:lnTo>
                <a:lnTo>
                  <a:pt x="21600" y="21600"/>
                </a:lnTo>
              </a:path>
            </a:pathLst>
          </a:custGeom>
          <a:ln w="101600">
            <a:solidFill>
              <a:srgbClr val="19242B"/>
            </a:solidFill>
            <a:miter lim="400000"/>
          </a:ln>
        </p:spPr>
        <p:txBody>
          <a:bodyPr lIns="71437" tIns="71437" rIns="71437" bIns="71437" anchor="ctr"/>
          <a:lstStyle/>
          <a:p>
            <a:pPr defTabSz="1160859">
              <a:buClr>
                <a:srgbClr val="000000"/>
              </a:buClr>
              <a:defRPr sz="8000">
                <a:solidFill>
                  <a:srgbClr val="000000"/>
                </a:solidFill>
              </a:defRPr>
            </a:pPr>
          </a:p>
        </p:txBody>
      </p:sp>
      <p:sp>
        <p:nvSpPr>
          <p:cNvPr id="501" name="Shape 501"/>
          <p:cNvSpPr/>
          <p:nvPr/>
        </p:nvSpPr>
        <p:spPr>
          <a:xfrm>
            <a:off x="9998960" y="10787062"/>
            <a:ext cx="982266" cy="339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938"/>
                </a:moveTo>
                <a:cubicBezTo>
                  <a:pt x="7069" y="0"/>
                  <a:pt x="12175" y="0"/>
                  <a:pt x="12175" y="0"/>
                </a:cubicBezTo>
                <a:lnTo>
                  <a:pt x="15316" y="3323"/>
                </a:lnTo>
                <a:lnTo>
                  <a:pt x="18851" y="13292"/>
                </a:lnTo>
                <a:lnTo>
                  <a:pt x="21600" y="21600"/>
                </a:lnTo>
              </a:path>
            </a:pathLst>
          </a:custGeom>
          <a:solidFill>
            <a:srgbClr val="FFFFFF"/>
          </a:solidFill>
          <a:ln w="101600">
            <a:solidFill>
              <a:srgbClr val="19242B"/>
            </a:solidFill>
            <a:miter lim="400000"/>
          </a:ln>
        </p:spPr>
        <p:txBody>
          <a:bodyPr lIns="71437" tIns="71437" rIns="71437" bIns="71437" anchor="ctr"/>
          <a:lstStyle/>
          <a:p>
            <a:pPr defTabSz="1160859">
              <a:buClr>
                <a:srgbClr val="000000"/>
              </a:buClr>
              <a:defRPr sz="8000">
                <a:solidFill>
                  <a:srgbClr val="000000"/>
                </a:solidFill>
              </a:defRPr>
            </a:pPr>
          </a:p>
        </p:txBody>
      </p:sp>
      <p:sp>
        <p:nvSpPr>
          <p:cNvPr id="502" name="Shape 502"/>
          <p:cNvSpPr/>
          <p:nvPr/>
        </p:nvSpPr>
        <p:spPr>
          <a:xfrm>
            <a:off x="5566171" y="5857875"/>
            <a:ext cx="12430126" cy="5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b.  Porque ensina as crianças a respeitar os outros. </a:t>
            </a:r>
          </a:p>
        </p:txBody>
      </p:sp>
      <p:sp>
        <p:nvSpPr>
          <p:cNvPr id="503" name="Shape 503"/>
          <p:cNvSpPr/>
          <p:nvPr/>
        </p:nvSpPr>
        <p:spPr>
          <a:xfrm>
            <a:off x="10738338" y="8768861"/>
            <a:ext cx="3259015" cy="2368062"/>
          </a:xfrm>
          <a:prstGeom prst="line">
            <a:avLst/>
          </a:prstGeom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4" name="Shape 504"/>
          <p:cNvSpPr/>
          <p:nvPr/>
        </p:nvSpPr>
        <p:spPr>
          <a:xfrm flipV="1">
            <a:off x="12004430" y="11887199"/>
            <a:ext cx="1641232" cy="1219201"/>
          </a:xfrm>
          <a:prstGeom prst="line">
            <a:avLst/>
          </a:prstGeom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5" name="Shape 505"/>
          <p:cNvSpPr/>
          <p:nvPr/>
        </p:nvSpPr>
        <p:spPr>
          <a:xfrm>
            <a:off x="5387578" y="5875734"/>
            <a:ext cx="696516" cy="553641"/>
          </a:xfrm>
          <a:prstGeom prst="ellipse">
            <a:avLst/>
          </a:prstGeom>
          <a:ln w="25400">
            <a:solidFill>
              <a:srgbClr val="FF4C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pic>
        <p:nvPicPr>
          <p:cNvPr id="506" name="musical-road.tiff"/>
          <p:cNvPicPr>
            <a:picLocks noChangeAspect="1"/>
          </p:cNvPicPr>
          <p:nvPr/>
        </p:nvPicPr>
        <p:blipFill>
          <a:blip r:embed="rId2">
            <a:extLst/>
          </a:blip>
          <a:srcRect l="779" t="0" r="0" b="32"/>
          <a:stretch>
            <a:fillRect/>
          </a:stretch>
        </p:blipFill>
        <p:spPr>
          <a:xfrm>
            <a:off x="13821784" y="5912741"/>
            <a:ext cx="5812987" cy="4746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320" y="0"/>
                </a:moveTo>
                <a:cubicBezTo>
                  <a:pt x="15142" y="0"/>
                  <a:pt x="14784" y="22"/>
                  <a:pt x="15167" y="200"/>
                </a:cubicBezTo>
                <a:cubicBezTo>
                  <a:pt x="15237" y="233"/>
                  <a:pt x="15392" y="310"/>
                  <a:pt x="15509" y="370"/>
                </a:cubicBezTo>
                <a:lnTo>
                  <a:pt x="15723" y="479"/>
                </a:lnTo>
                <a:lnTo>
                  <a:pt x="15518" y="829"/>
                </a:lnTo>
                <a:cubicBezTo>
                  <a:pt x="15406" y="1021"/>
                  <a:pt x="15286" y="1178"/>
                  <a:pt x="15253" y="1178"/>
                </a:cubicBezTo>
                <a:cubicBezTo>
                  <a:pt x="15077" y="1178"/>
                  <a:pt x="15397" y="1330"/>
                  <a:pt x="16557" y="1801"/>
                </a:cubicBezTo>
                <a:cubicBezTo>
                  <a:pt x="17261" y="2086"/>
                  <a:pt x="17832" y="2351"/>
                  <a:pt x="17826" y="2390"/>
                </a:cubicBezTo>
                <a:cubicBezTo>
                  <a:pt x="17820" y="2428"/>
                  <a:pt x="17745" y="2469"/>
                  <a:pt x="17658" y="2482"/>
                </a:cubicBezTo>
                <a:cubicBezTo>
                  <a:pt x="17572" y="2495"/>
                  <a:pt x="17379" y="2620"/>
                  <a:pt x="17230" y="2758"/>
                </a:cubicBezTo>
                <a:lnTo>
                  <a:pt x="16962" y="3009"/>
                </a:lnTo>
                <a:lnTo>
                  <a:pt x="17449" y="3195"/>
                </a:lnTo>
                <a:cubicBezTo>
                  <a:pt x="17717" y="3298"/>
                  <a:pt x="17964" y="3413"/>
                  <a:pt x="17996" y="3452"/>
                </a:cubicBezTo>
                <a:cubicBezTo>
                  <a:pt x="18070" y="3543"/>
                  <a:pt x="17855" y="3654"/>
                  <a:pt x="16708" y="4120"/>
                </a:cubicBezTo>
                <a:cubicBezTo>
                  <a:pt x="15327" y="4681"/>
                  <a:pt x="13913" y="5128"/>
                  <a:pt x="9245" y="6475"/>
                </a:cubicBezTo>
                <a:cubicBezTo>
                  <a:pt x="2223" y="8501"/>
                  <a:pt x="0" y="9632"/>
                  <a:pt x="0" y="11177"/>
                </a:cubicBezTo>
                <a:cubicBezTo>
                  <a:pt x="0" y="11608"/>
                  <a:pt x="339" y="13513"/>
                  <a:pt x="487" y="13911"/>
                </a:cubicBezTo>
                <a:cubicBezTo>
                  <a:pt x="575" y="14150"/>
                  <a:pt x="764" y="14455"/>
                  <a:pt x="1013" y="14755"/>
                </a:cubicBezTo>
                <a:cubicBezTo>
                  <a:pt x="1228" y="15013"/>
                  <a:pt x="1421" y="15296"/>
                  <a:pt x="1444" y="15385"/>
                </a:cubicBezTo>
                <a:cubicBezTo>
                  <a:pt x="1582" y="15931"/>
                  <a:pt x="1916" y="16539"/>
                  <a:pt x="2463" y="17244"/>
                </a:cubicBezTo>
                <a:cubicBezTo>
                  <a:pt x="2626" y="17453"/>
                  <a:pt x="2777" y="17703"/>
                  <a:pt x="2799" y="17798"/>
                </a:cubicBezTo>
                <a:cubicBezTo>
                  <a:pt x="2821" y="17893"/>
                  <a:pt x="2981" y="18373"/>
                  <a:pt x="3154" y="18864"/>
                </a:cubicBezTo>
                <a:lnTo>
                  <a:pt x="3470" y="19754"/>
                </a:lnTo>
                <a:lnTo>
                  <a:pt x="3402" y="20245"/>
                </a:lnTo>
                <a:cubicBezTo>
                  <a:pt x="3335" y="20727"/>
                  <a:pt x="3324" y="20745"/>
                  <a:pt x="2952" y="21168"/>
                </a:cubicBezTo>
                <a:lnTo>
                  <a:pt x="2573" y="21600"/>
                </a:lnTo>
                <a:lnTo>
                  <a:pt x="3877" y="21600"/>
                </a:lnTo>
                <a:cubicBezTo>
                  <a:pt x="5581" y="21596"/>
                  <a:pt x="5993" y="21582"/>
                  <a:pt x="5993" y="21465"/>
                </a:cubicBezTo>
                <a:cubicBezTo>
                  <a:pt x="5993" y="21386"/>
                  <a:pt x="5968" y="21259"/>
                  <a:pt x="5934" y="21183"/>
                </a:cubicBezTo>
                <a:cubicBezTo>
                  <a:pt x="5882" y="21064"/>
                  <a:pt x="5911" y="20991"/>
                  <a:pt x="6145" y="20684"/>
                </a:cubicBezTo>
                <a:cubicBezTo>
                  <a:pt x="6483" y="20242"/>
                  <a:pt x="6812" y="19688"/>
                  <a:pt x="6868" y="19469"/>
                </a:cubicBezTo>
                <a:cubicBezTo>
                  <a:pt x="6901" y="19337"/>
                  <a:pt x="6878" y="19273"/>
                  <a:pt x="6750" y="19147"/>
                </a:cubicBezTo>
                <a:lnTo>
                  <a:pt x="6589" y="18988"/>
                </a:lnTo>
                <a:lnTo>
                  <a:pt x="6813" y="18652"/>
                </a:lnTo>
                <a:cubicBezTo>
                  <a:pt x="6979" y="18406"/>
                  <a:pt x="7036" y="18267"/>
                  <a:pt x="7023" y="18127"/>
                </a:cubicBezTo>
                <a:cubicBezTo>
                  <a:pt x="7011" y="18002"/>
                  <a:pt x="6971" y="17938"/>
                  <a:pt x="6909" y="17939"/>
                </a:cubicBezTo>
                <a:cubicBezTo>
                  <a:pt x="6788" y="17941"/>
                  <a:pt x="6372" y="18169"/>
                  <a:pt x="6167" y="18347"/>
                </a:cubicBezTo>
                <a:lnTo>
                  <a:pt x="6011" y="18486"/>
                </a:lnTo>
                <a:lnTo>
                  <a:pt x="5859" y="18291"/>
                </a:lnTo>
                <a:lnTo>
                  <a:pt x="5707" y="18100"/>
                </a:lnTo>
                <a:lnTo>
                  <a:pt x="5855" y="17778"/>
                </a:lnTo>
                <a:cubicBezTo>
                  <a:pt x="6042" y="17368"/>
                  <a:pt x="6052" y="17058"/>
                  <a:pt x="5886" y="16904"/>
                </a:cubicBezTo>
                <a:cubicBezTo>
                  <a:pt x="5711" y="16743"/>
                  <a:pt x="5774" y="16609"/>
                  <a:pt x="6152" y="16324"/>
                </a:cubicBezTo>
                <a:cubicBezTo>
                  <a:pt x="7413" y="15378"/>
                  <a:pt x="9372" y="14497"/>
                  <a:pt x="13881" y="12849"/>
                </a:cubicBezTo>
                <a:cubicBezTo>
                  <a:pt x="19282" y="10875"/>
                  <a:pt x="20925" y="10041"/>
                  <a:pt x="21464" y="8995"/>
                </a:cubicBezTo>
                <a:lnTo>
                  <a:pt x="21600" y="8727"/>
                </a:lnTo>
                <a:lnTo>
                  <a:pt x="21600" y="4366"/>
                </a:lnTo>
                <a:lnTo>
                  <a:pt x="21600" y="0"/>
                </a:lnTo>
                <a:lnTo>
                  <a:pt x="1832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07" name="Shape 507"/>
          <p:cNvSpPr/>
          <p:nvPr/>
        </p:nvSpPr>
        <p:spPr>
          <a:xfrm>
            <a:off x="2806898" y="229501"/>
            <a:ext cx="18770204" cy="1397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9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Como fazer regras justas</a:t>
            </a:r>
          </a:p>
        </p:txBody>
      </p:sp>
      <p:pic>
        <p:nvPicPr>
          <p:cNvPr id="508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Class="entr" nodeType="afterEffect" presetSubtype="3" presetID="18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id="26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7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7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mph" nodeType="afterEffect" presetSubtype="0" presetID="6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750" fill="hold"/>
                                        <p:tgtEl>
                                          <p:spTgt spid="50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Class="entr" nodeType="after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6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Class="entr" nodeType="after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0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mph" nodeType="afterEffect" presetSubtype="0" presetID="8" grpId="1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3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mph" nodeType="withEffect" presetSubtype="0" presetID="8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6" dur="10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7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6" grpId="9"/>
      <p:bldP build="whole" bldLvl="1" animBg="1" rev="0" advAuto="0" spid="502" grpId="8"/>
      <p:bldP build="whole" bldLvl="1" animBg="1" rev="0" advAuto="0" spid="504" grpId="11"/>
      <p:bldP build="whole" bldLvl="1" animBg="1" rev="0" advAuto="0" spid="505" grpId="14"/>
      <p:bldP build="whole" bldLvl="1" animBg="1" rev="0" advAuto="0" spid="500" grpId="6"/>
      <p:bldP build="whole" bldLvl="1" animBg="1" rev="0" advAuto="0" spid="503" grpId="10"/>
      <p:bldP build="whole" bldLvl="1" animBg="1" rev="0" advAuto="0" spid="498" grpId="3"/>
      <p:bldP build="whole" bldLvl="1" animBg="1" rev="0" advAuto="0" spid="496" grpId="2"/>
      <p:bldP build="whole" bldLvl="1" animBg="1" rev="0" advAuto="0" spid="499" grpId="4"/>
      <p:bldP build="whole" bldLvl="1" animBg="1" rev="0" advAuto="0" spid="501" grpId="7"/>
      <p:bldP build="whole" bldLvl="1" animBg="1" rev="0" advAuto="0" spid="500" grpId="12"/>
      <p:bldP build="whole" bldLvl="1" animBg="1" rev="0" advAuto="0" spid="497" grpId="1"/>
      <p:bldP build="whole" bldLvl="1" animBg="1" rev="0" advAuto="0" spid="506" grpId="5"/>
      <p:bldP build="whole" bldLvl="1" animBg="1" rev="0" advAuto="0" spid="501" grpId="1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>
            <a:off x="5887640" y="11037093"/>
            <a:ext cx="2625329" cy="2786064"/>
          </a:xfrm>
          <a:prstGeom prst="roundRect">
            <a:avLst>
              <a:gd name="adj" fmla="val 10204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11" name="Shape 511"/>
          <p:cNvSpPr/>
          <p:nvPr/>
        </p:nvSpPr>
        <p:spPr>
          <a:xfrm>
            <a:off x="6244828" y="8947546"/>
            <a:ext cx="1928813" cy="223242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12" name="Shape 512"/>
          <p:cNvSpPr/>
          <p:nvPr/>
        </p:nvSpPr>
        <p:spPr>
          <a:xfrm>
            <a:off x="9155906" y="11465718"/>
            <a:ext cx="2625329" cy="2357439"/>
          </a:xfrm>
          <a:prstGeom prst="roundRect">
            <a:avLst>
              <a:gd name="adj" fmla="val 15408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13" name="Shape 513"/>
          <p:cNvSpPr/>
          <p:nvPr/>
        </p:nvSpPr>
        <p:spPr>
          <a:xfrm>
            <a:off x="9653958" y="10150632"/>
            <a:ext cx="1643064" cy="1839516"/>
          </a:xfrm>
          <a:prstGeom prst="roundRect">
            <a:avLst>
              <a:gd name="adj" fmla="val 16304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14" name="Shape 514"/>
          <p:cNvSpPr/>
          <p:nvPr/>
        </p:nvSpPr>
        <p:spPr>
          <a:xfrm>
            <a:off x="9691687" y="9286875"/>
            <a:ext cx="1571626" cy="223242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15" name="Shape 515"/>
          <p:cNvSpPr/>
          <p:nvPr/>
        </p:nvSpPr>
        <p:spPr>
          <a:xfrm>
            <a:off x="13585031" y="12394406"/>
            <a:ext cx="1928813" cy="2357438"/>
          </a:xfrm>
          <a:prstGeom prst="roundRect">
            <a:avLst>
              <a:gd name="adj" fmla="val 13889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16" name="Shape 516"/>
          <p:cNvSpPr/>
          <p:nvPr/>
        </p:nvSpPr>
        <p:spPr>
          <a:xfrm>
            <a:off x="13852921" y="10965656"/>
            <a:ext cx="1393033" cy="169664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17" name="Shape 517"/>
          <p:cNvSpPr/>
          <p:nvPr/>
        </p:nvSpPr>
        <p:spPr>
          <a:xfrm>
            <a:off x="16156781" y="12340828"/>
            <a:ext cx="2268141" cy="2357438"/>
          </a:xfrm>
          <a:prstGeom prst="roundRect">
            <a:avLst>
              <a:gd name="adj" fmla="val 16015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18" name="Shape 518"/>
          <p:cNvSpPr/>
          <p:nvPr/>
        </p:nvSpPr>
        <p:spPr>
          <a:xfrm>
            <a:off x="16656843" y="11501437"/>
            <a:ext cx="1285876" cy="1839517"/>
          </a:xfrm>
          <a:prstGeom prst="roundRect">
            <a:avLst>
              <a:gd name="adj" fmla="val 20833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19" name="Shape 519"/>
          <p:cNvSpPr/>
          <p:nvPr/>
        </p:nvSpPr>
        <p:spPr>
          <a:xfrm>
            <a:off x="16674703" y="10697765"/>
            <a:ext cx="1250157" cy="223242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20" name="Shape 520"/>
          <p:cNvSpPr/>
          <p:nvPr/>
        </p:nvSpPr>
        <p:spPr>
          <a:xfrm>
            <a:off x="11393731" y="10370801"/>
            <a:ext cx="5604732" cy="179966"/>
          </a:xfrm>
          <a:prstGeom prst="line">
            <a:avLst/>
          </a:prstGeom>
          <a:ln w="508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1" name="Shape 521"/>
          <p:cNvSpPr/>
          <p:nvPr/>
        </p:nvSpPr>
        <p:spPr>
          <a:xfrm>
            <a:off x="11441723" y="10832123"/>
            <a:ext cx="1664678" cy="1735017"/>
          </a:xfrm>
          <a:prstGeom prst="line">
            <a:avLst/>
          </a:prstGeom>
          <a:ln w="508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2" name="Shape 522"/>
          <p:cNvSpPr/>
          <p:nvPr/>
        </p:nvSpPr>
        <p:spPr>
          <a:xfrm>
            <a:off x="3512343" y="3964781"/>
            <a:ext cx="18770204" cy="8393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3.  Educar suas crianças sobre o propósito de cada regra. </a:t>
            </a:r>
          </a:p>
        </p:txBody>
      </p:sp>
      <p:sp>
        <p:nvSpPr>
          <p:cNvPr id="523" name="Shape 523"/>
          <p:cNvSpPr/>
          <p:nvPr/>
        </p:nvSpPr>
        <p:spPr>
          <a:xfrm>
            <a:off x="2744390" y="333375"/>
            <a:ext cx="18770204" cy="1397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9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Como fazer regras justas</a:t>
            </a:r>
          </a:p>
        </p:txBody>
      </p:sp>
      <p:sp>
        <p:nvSpPr>
          <p:cNvPr id="524" name="Shape 524"/>
          <p:cNvSpPr/>
          <p:nvPr/>
        </p:nvSpPr>
        <p:spPr>
          <a:xfrm>
            <a:off x="3512343" y="2018109"/>
            <a:ext cx="18770204" cy="8393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1.  Examine o propósito das regras.</a:t>
            </a:r>
          </a:p>
        </p:txBody>
      </p:sp>
      <p:sp>
        <p:nvSpPr>
          <p:cNvPr id="525" name="Shape 525"/>
          <p:cNvSpPr/>
          <p:nvPr/>
        </p:nvSpPr>
        <p:spPr>
          <a:xfrm>
            <a:off x="3512343" y="3036093"/>
            <a:ext cx="18770204" cy="8393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2.  Elimine todo egoísmo das regras.</a:t>
            </a:r>
          </a:p>
        </p:txBody>
      </p:sp>
      <p:pic>
        <p:nvPicPr>
          <p:cNvPr id="526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7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75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1" grpId="3"/>
      <p:bldP build="whole" bldLvl="1" animBg="1" rev="0" advAuto="0" spid="522" grpId="1"/>
      <p:bldP build="whole" bldLvl="1" animBg="1" rev="0" advAuto="0" spid="520" grpId="2"/>
      <p:bldP build="whole" bldLvl="1" animBg="1" rev="0" advAuto="0" spid="525" grpId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roup 530"/>
          <p:cNvGrpSpPr/>
          <p:nvPr/>
        </p:nvGrpSpPr>
        <p:grpSpPr>
          <a:xfrm>
            <a:off x="329248" y="8150485"/>
            <a:ext cx="4947819" cy="5402068"/>
            <a:chOff x="0" y="0"/>
            <a:chExt cx="4947818" cy="5402066"/>
          </a:xfrm>
        </p:grpSpPr>
        <p:pic>
          <p:nvPicPr>
            <p:cNvPr id="529" name="Ron Graef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8055" t="20967" r="22361" b="61981"/>
            <a:stretch>
              <a:fillRect/>
            </a:stretch>
          </p:blipFill>
          <p:spPr>
            <a:xfrm>
              <a:off x="215900" y="139700"/>
              <a:ext cx="4516019" cy="48432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8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947820" cy="5402067"/>
            </a:xfrm>
            <a:prstGeom prst="rect">
              <a:avLst/>
            </a:prstGeom>
            <a:effectLst/>
          </p:spPr>
        </p:pic>
      </p:grpSp>
      <p:sp>
        <p:nvSpPr>
          <p:cNvPr id="531" name="Shape 531"/>
          <p:cNvSpPr/>
          <p:nvPr/>
        </p:nvSpPr>
        <p:spPr>
          <a:xfrm>
            <a:off x="3712115" y="1146128"/>
            <a:ext cx="15251907" cy="10302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2" y="0"/>
                </a:moveTo>
                <a:cubicBezTo>
                  <a:pt x="783" y="0"/>
                  <a:pt x="556" y="335"/>
                  <a:pt x="556" y="749"/>
                </a:cubicBezTo>
                <a:lnTo>
                  <a:pt x="556" y="19494"/>
                </a:lnTo>
                <a:lnTo>
                  <a:pt x="0" y="21600"/>
                </a:lnTo>
                <a:lnTo>
                  <a:pt x="1365" y="20706"/>
                </a:lnTo>
                <a:lnTo>
                  <a:pt x="21094" y="20706"/>
                </a:lnTo>
                <a:cubicBezTo>
                  <a:pt x="21374" y="20706"/>
                  <a:pt x="21600" y="20370"/>
                  <a:pt x="21600" y="19957"/>
                </a:cubicBezTo>
                <a:lnTo>
                  <a:pt x="21600" y="749"/>
                </a:lnTo>
                <a:cubicBezTo>
                  <a:pt x="21600" y="335"/>
                  <a:pt x="21374" y="0"/>
                  <a:pt x="21094" y="0"/>
                </a:cubicBezTo>
                <a:lnTo>
                  <a:pt x="1062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2700" dist="12700" dir="270000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642937">
              <a:spcBef>
                <a:spcPts val="2200"/>
              </a:spcBef>
              <a:defRPr sz="6600">
                <a:solidFill>
                  <a:srgbClr val="000000"/>
                </a:solidFill>
                <a:effectLst>
                  <a:outerShdw sx="100000" sy="100000" kx="0" ky="0" algn="b" rotWithShape="0" blurRad="12700" dist="12700" dir="2700000">
                    <a:srgbClr val="FFFFFF"/>
                  </a:outerShdw>
                </a:effectLst>
                <a:latin typeface="Handwriting - Dakota"/>
                <a:ea typeface="Handwriting - Dakota"/>
                <a:cs typeface="Handwriting - Dakota"/>
                <a:sym typeface="Handwriting - Dakota"/>
              </a:defRPr>
            </a:lvl1pPr>
          </a:lstStyle>
          <a:p>
            <a:pPr/>
            <a:r>
              <a:t>Se uma criança acredita que uma regra é feita por motivos egoístas, as consequências ela sofre quando ela quebra aquela regra violará o senso de justiça. É exatamente isso que provoca as crianças a raiva.</a:t>
            </a:r>
          </a:p>
        </p:txBody>
      </p:sp>
      <p:sp>
        <p:nvSpPr>
          <p:cNvPr id="532" name="Shape 532"/>
          <p:cNvSpPr/>
          <p:nvPr/>
        </p:nvSpPr>
        <p:spPr>
          <a:xfrm>
            <a:off x="6983218" y="11442228"/>
            <a:ext cx="4361435" cy="1171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000">
                <a:solidFill>
                  <a:srgbClr val="000000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-Ron Graef</a:t>
            </a:r>
          </a:p>
        </p:txBody>
      </p:sp>
      <p:pic>
        <p:nvPicPr>
          <p:cNvPr id="533" name="Screenshot 2016-11-04 09.39.05.png"/>
          <p:cNvPicPr>
            <a:picLocks noChangeAspect="1"/>
          </p:cNvPicPr>
          <p:nvPr/>
        </p:nvPicPr>
        <p:blipFill>
          <a:blip r:embed="rId4">
            <a:extLst/>
          </a:blip>
          <a:srcRect l="80410" t="0" r="0" b="76621"/>
          <a:stretch>
            <a:fillRect/>
          </a:stretch>
        </p:blipFill>
        <p:spPr>
          <a:xfrm>
            <a:off x="20080945" y="-126847"/>
            <a:ext cx="5534340" cy="3723695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Shape 534"/>
          <p:cNvSpPr/>
          <p:nvPr/>
        </p:nvSpPr>
        <p:spPr>
          <a:xfrm>
            <a:off x="20922040" y="3556083"/>
            <a:ext cx="2854599" cy="24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584200">
              <a:defRPr sz="5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PALAVRAS </a:t>
            </a:r>
          </a:p>
          <a:p>
            <a:pPr algn="r" defTabSz="584200">
              <a:defRPr sz="5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PARA </a:t>
            </a:r>
          </a:p>
          <a:p>
            <a:pPr algn="r" defTabSz="584200">
              <a:defRPr sz="5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VIVER</a:t>
            </a:r>
          </a:p>
        </p:txBody>
      </p:sp>
      <p:pic>
        <p:nvPicPr>
          <p:cNvPr id="535" name="Screenshot 2016-11-04 09.39.05.png"/>
          <p:cNvPicPr>
            <a:picLocks noChangeAspect="1"/>
          </p:cNvPicPr>
          <p:nvPr/>
        </p:nvPicPr>
        <p:blipFill>
          <a:blip r:embed="rId4">
            <a:extLst/>
          </a:blip>
          <a:srcRect l="4051" t="5959" r="84576" b="75951"/>
          <a:stretch>
            <a:fillRect/>
          </a:stretch>
        </p:blipFill>
        <p:spPr>
          <a:xfrm>
            <a:off x="-147561" y="668689"/>
            <a:ext cx="2378258" cy="2132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Screenshot 2016-11-04 09.39.05.png"/>
          <p:cNvPicPr>
            <a:picLocks noChangeAspect="1"/>
          </p:cNvPicPr>
          <p:nvPr/>
        </p:nvPicPr>
        <p:blipFill>
          <a:blip r:embed="rId4">
            <a:extLst/>
          </a:blip>
          <a:srcRect l="53666" t="57797" r="36940" b="27628"/>
          <a:stretch>
            <a:fillRect/>
          </a:stretch>
        </p:blipFill>
        <p:spPr>
          <a:xfrm>
            <a:off x="19575511" y="8985314"/>
            <a:ext cx="2285203" cy="1999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image6.jpg"/>
          <p:cNvPicPr>
            <a:picLocks noChangeAspect="0"/>
          </p:cNvPicPr>
          <p:nvPr/>
        </p:nvPicPr>
        <p:blipFill>
          <a:blip r:embed="rId2">
            <a:extLst/>
          </a:blip>
          <a:srcRect l="0" t="6208" r="0" b="346"/>
          <a:stretch>
            <a:fillRect/>
          </a:stretch>
        </p:blipFill>
        <p:spPr>
          <a:xfrm>
            <a:off x="-124286" y="10374595"/>
            <a:ext cx="6178723" cy="3723752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Shape 336"/>
          <p:cNvSpPr/>
          <p:nvPr/>
        </p:nvSpPr>
        <p:spPr>
          <a:xfrm>
            <a:off x="5842245" y="478664"/>
            <a:ext cx="11740730" cy="1504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defTabSz="1821656">
              <a:buClr>
                <a:srgbClr val="000000"/>
              </a:buClr>
              <a:defRPr sz="9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O que é um Pai Proativo? </a:t>
            </a:r>
          </a:p>
        </p:txBody>
      </p:sp>
      <p:sp>
        <p:nvSpPr>
          <p:cNvPr id="337" name="Shape 337"/>
          <p:cNvSpPr/>
          <p:nvPr/>
        </p:nvSpPr>
        <p:spPr>
          <a:xfrm>
            <a:off x="3380876" y="3846898"/>
            <a:ext cx="14948298" cy="8285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algn="l" defTabSz="642937">
              <a:defRPr sz="7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Handwriting - Dakota"/>
                <a:ea typeface="Handwriting - Dakota"/>
                <a:cs typeface="Handwriting - Dakota"/>
                <a:sym typeface="Handwriting - Dakota"/>
              </a:rPr>
              <a:t>A chave para produzir uma criança feliz, bem ajustada e bem educada é um par de pais bem organizados.			</a:t>
            </a:r>
            <a:endParaRPr>
              <a:latin typeface="Handwriting - Dakota"/>
              <a:ea typeface="Handwriting - Dakota"/>
              <a:cs typeface="Handwriting - Dakota"/>
              <a:sym typeface="Handwriting - Dakota"/>
            </a:endParaRPr>
          </a:p>
          <a:p>
            <a:pPr lvl="4" indent="0" algn="l" defTabSz="642937">
              <a:defRPr sz="7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Handwriting - Dakota"/>
              <a:ea typeface="Handwriting - Dakota"/>
              <a:cs typeface="Handwriting - Dakota"/>
              <a:sym typeface="Handwriting - Dakota"/>
            </a:endParaRPr>
          </a:p>
          <a:p>
            <a:pPr lvl="4" indent="0" algn="l" defTabSz="642937">
              <a:defRPr sz="7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Handwriting - Dakota"/>
              <a:ea typeface="Handwriting - Dakota"/>
              <a:cs typeface="Handwriting - Dakota"/>
              <a:sym typeface="Handwriting - Dakota"/>
            </a:endParaRPr>
          </a:p>
          <a:p>
            <a:pPr lvl="7" indent="0" algn="l" defTabSz="642937">
              <a:defRPr sz="77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Handwriting - Dakota"/>
                <a:ea typeface="Handwriting - Dakota"/>
                <a:cs typeface="Handwriting - Dakota"/>
                <a:sym typeface="Handwriting - Dakota"/>
              </a:rPr>
              <a:t>                             - Irene Graef - </a:t>
            </a:r>
          </a:p>
        </p:txBody>
      </p:sp>
      <p:pic>
        <p:nvPicPr>
          <p:cNvPr id="338" name="Screenshot 2016-11-04 09.39.05.png"/>
          <p:cNvPicPr>
            <a:picLocks noChangeAspect="1"/>
          </p:cNvPicPr>
          <p:nvPr/>
        </p:nvPicPr>
        <p:blipFill>
          <a:blip r:embed="rId3">
            <a:extLst/>
          </a:blip>
          <a:srcRect l="80410" t="0" r="0" b="76621"/>
          <a:stretch>
            <a:fillRect/>
          </a:stretch>
        </p:blipFill>
        <p:spPr>
          <a:xfrm>
            <a:off x="20080945" y="-126847"/>
            <a:ext cx="5534340" cy="3723695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/>
        </p:nvSpPr>
        <p:spPr>
          <a:xfrm>
            <a:off x="20922040" y="3556083"/>
            <a:ext cx="2854599" cy="24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584200">
              <a:defRPr sz="5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PALAVRAS </a:t>
            </a:r>
          </a:p>
          <a:p>
            <a:pPr algn="r" defTabSz="584200">
              <a:defRPr sz="5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PARA </a:t>
            </a:r>
          </a:p>
          <a:p>
            <a:pPr algn="r" defTabSz="584200">
              <a:defRPr sz="5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VIVER</a:t>
            </a:r>
          </a:p>
        </p:txBody>
      </p:sp>
      <p:pic>
        <p:nvPicPr>
          <p:cNvPr id="340" name="Screenshot 2016-11-04 09.39.05.png"/>
          <p:cNvPicPr>
            <a:picLocks noChangeAspect="1"/>
          </p:cNvPicPr>
          <p:nvPr/>
        </p:nvPicPr>
        <p:blipFill>
          <a:blip r:embed="rId3">
            <a:extLst/>
          </a:blip>
          <a:srcRect l="4051" t="5959" r="84576" b="75951"/>
          <a:stretch>
            <a:fillRect/>
          </a:stretch>
        </p:blipFill>
        <p:spPr>
          <a:xfrm>
            <a:off x="-147561" y="668689"/>
            <a:ext cx="2378258" cy="2132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Screenshot 2016-11-04 09.39.05.png"/>
          <p:cNvPicPr>
            <a:picLocks noChangeAspect="1"/>
          </p:cNvPicPr>
          <p:nvPr/>
        </p:nvPicPr>
        <p:blipFill>
          <a:blip r:embed="rId3">
            <a:extLst/>
          </a:blip>
          <a:srcRect l="53666" t="57797" r="36940" b="27628"/>
          <a:stretch>
            <a:fillRect/>
          </a:stretch>
        </p:blipFill>
        <p:spPr>
          <a:xfrm>
            <a:off x="19575511" y="8985314"/>
            <a:ext cx="2285203" cy="1999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4994671" y="11072812"/>
            <a:ext cx="2625329" cy="2786063"/>
          </a:xfrm>
          <a:prstGeom prst="roundRect">
            <a:avLst>
              <a:gd name="adj" fmla="val 10204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39" name="Shape 539"/>
          <p:cNvSpPr/>
          <p:nvPr/>
        </p:nvSpPr>
        <p:spPr>
          <a:xfrm>
            <a:off x="5351859" y="8983265"/>
            <a:ext cx="1928813" cy="223242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40" name="Shape 540"/>
          <p:cNvSpPr/>
          <p:nvPr/>
        </p:nvSpPr>
        <p:spPr>
          <a:xfrm>
            <a:off x="9155906" y="11465718"/>
            <a:ext cx="2625329" cy="2357439"/>
          </a:xfrm>
          <a:prstGeom prst="roundRect">
            <a:avLst>
              <a:gd name="adj" fmla="val 15408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41" name="Shape 541"/>
          <p:cNvSpPr/>
          <p:nvPr/>
        </p:nvSpPr>
        <p:spPr>
          <a:xfrm>
            <a:off x="9653958" y="10150632"/>
            <a:ext cx="1643064" cy="1839516"/>
          </a:xfrm>
          <a:prstGeom prst="roundRect">
            <a:avLst>
              <a:gd name="adj" fmla="val 16304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42" name="Shape 542"/>
          <p:cNvSpPr/>
          <p:nvPr/>
        </p:nvSpPr>
        <p:spPr>
          <a:xfrm>
            <a:off x="9691687" y="9286875"/>
            <a:ext cx="1571626" cy="223242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43" name="Shape 543"/>
          <p:cNvSpPr/>
          <p:nvPr/>
        </p:nvSpPr>
        <p:spPr>
          <a:xfrm>
            <a:off x="13585031" y="12394406"/>
            <a:ext cx="1928813" cy="2357438"/>
          </a:xfrm>
          <a:prstGeom prst="roundRect">
            <a:avLst>
              <a:gd name="adj" fmla="val 13889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44" name="Shape 544"/>
          <p:cNvSpPr/>
          <p:nvPr/>
        </p:nvSpPr>
        <p:spPr>
          <a:xfrm>
            <a:off x="13852921" y="10965656"/>
            <a:ext cx="1393033" cy="169664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45" name="Shape 545"/>
          <p:cNvSpPr/>
          <p:nvPr/>
        </p:nvSpPr>
        <p:spPr>
          <a:xfrm>
            <a:off x="16156781" y="12340828"/>
            <a:ext cx="2268141" cy="2357438"/>
          </a:xfrm>
          <a:prstGeom prst="roundRect">
            <a:avLst>
              <a:gd name="adj" fmla="val 16015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46" name="Shape 546"/>
          <p:cNvSpPr/>
          <p:nvPr/>
        </p:nvSpPr>
        <p:spPr>
          <a:xfrm>
            <a:off x="16656843" y="11501437"/>
            <a:ext cx="1285876" cy="1839517"/>
          </a:xfrm>
          <a:prstGeom prst="roundRect">
            <a:avLst>
              <a:gd name="adj" fmla="val 20833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47" name="Shape 547"/>
          <p:cNvSpPr/>
          <p:nvPr/>
        </p:nvSpPr>
        <p:spPr>
          <a:xfrm>
            <a:off x="16674703" y="10697765"/>
            <a:ext cx="1250157" cy="223242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48" name="Shape 548"/>
          <p:cNvSpPr/>
          <p:nvPr/>
        </p:nvSpPr>
        <p:spPr>
          <a:xfrm>
            <a:off x="3512343" y="4768453"/>
            <a:ext cx="18770204" cy="8393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4.  Aplica os princípios para sua própria vida.</a:t>
            </a:r>
          </a:p>
        </p:txBody>
      </p:sp>
      <p:sp>
        <p:nvSpPr>
          <p:cNvPr id="549" name="Shape 549"/>
          <p:cNvSpPr/>
          <p:nvPr/>
        </p:nvSpPr>
        <p:spPr>
          <a:xfrm>
            <a:off x="4253507" y="6040504"/>
            <a:ext cx="12430126" cy="1559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 o propósito da regra é mostrar respeito para outros…</a:t>
            </a:r>
          </a:p>
        </p:txBody>
      </p:sp>
      <p:sp>
        <p:nvSpPr>
          <p:cNvPr id="550" name="Shape 550"/>
          <p:cNvSpPr/>
          <p:nvPr/>
        </p:nvSpPr>
        <p:spPr>
          <a:xfrm flipH="1" flipV="1">
            <a:off x="7408984" y="9515736"/>
            <a:ext cx="2321170" cy="3403"/>
          </a:xfrm>
          <a:prstGeom prst="line">
            <a:avLst/>
          </a:prstGeom>
          <a:ln w="50800" cap="rnd">
            <a:solidFill>
              <a:srgbClr val="FFFFFF"/>
            </a:solidFill>
            <a:custDash>
              <a:ds d="100000" sp="200000"/>
            </a:custDash>
            <a:miter lim="400000"/>
            <a:headEnd type="stealth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51" name="Shape 551"/>
          <p:cNvSpPr/>
          <p:nvPr/>
        </p:nvSpPr>
        <p:spPr>
          <a:xfrm>
            <a:off x="7652201" y="8840390"/>
            <a:ext cx="2357091" cy="625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respeito</a:t>
            </a:r>
          </a:p>
        </p:txBody>
      </p:sp>
      <p:sp>
        <p:nvSpPr>
          <p:cNvPr id="552" name="Shape 552"/>
          <p:cNvSpPr/>
          <p:nvPr/>
        </p:nvSpPr>
        <p:spPr>
          <a:xfrm flipV="1">
            <a:off x="7455876" y="10621106"/>
            <a:ext cx="2157047" cy="2"/>
          </a:xfrm>
          <a:prstGeom prst="line">
            <a:avLst/>
          </a:prstGeom>
          <a:ln w="50800" cap="rnd">
            <a:solidFill>
              <a:srgbClr val="FFFFFF"/>
            </a:solidFill>
            <a:custDash>
              <a:ds d="100000" sp="200000"/>
            </a:custDash>
            <a:miter lim="400000"/>
            <a:headEnd type="stealth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53" name="Shape 553"/>
          <p:cNvSpPr/>
          <p:nvPr/>
        </p:nvSpPr>
        <p:spPr>
          <a:xfrm>
            <a:off x="7652201" y="10090494"/>
            <a:ext cx="2357091" cy="62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respeito</a:t>
            </a:r>
          </a:p>
        </p:txBody>
      </p:sp>
      <p:sp>
        <p:nvSpPr>
          <p:cNvPr id="554" name="Shape 554"/>
          <p:cNvSpPr/>
          <p:nvPr/>
        </p:nvSpPr>
        <p:spPr>
          <a:xfrm>
            <a:off x="3512343" y="3964781"/>
            <a:ext cx="18770204" cy="8393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3.  Educar suas crianças sobre o propósito de cada regra. </a:t>
            </a:r>
          </a:p>
        </p:txBody>
      </p:sp>
      <p:sp>
        <p:nvSpPr>
          <p:cNvPr id="555" name="Shape 555"/>
          <p:cNvSpPr/>
          <p:nvPr/>
        </p:nvSpPr>
        <p:spPr>
          <a:xfrm>
            <a:off x="2744390" y="333375"/>
            <a:ext cx="18770204" cy="1397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9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Como fazer regras justas</a:t>
            </a:r>
          </a:p>
        </p:txBody>
      </p:sp>
      <p:sp>
        <p:nvSpPr>
          <p:cNvPr id="556" name="Shape 556"/>
          <p:cNvSpPr/>
          <p:nvPr/>
        </p:nvSpPr>
        <p:spPr>
          <a:xfrm>
            <a:off x="3512343" y="2018109"/>
            <a:ext cx="18770204" cy="8393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1.  Examine o propósito das regras.</a:t>
            </a:r>
          </a:p>
        </p:txBody>
      </p:sp>
      <p:sp>
        <p:nvSpPr>
          <p:cNvPr id="557" name="Shape 557"/>
          <p:cNvSpPr/>
          <p:nvPr/>
        </p:nvSpPr>
        <p:spPr>
          <a:xfrm>
            <a:off x="3512343" y="3036093"/>
            <a:ext cx="18770204" cy="8393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2.  Elimine todo egoísmo das regras.</a:t>
            </a:r>
          </a:p>
        </p:txBody>
      </p:sp>
      <p:pic>
        <p:nvPicPr>
          <p:cNvPr id="558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7" grpId="8"/>
      <p:bldP build="whole" bldLvl="1" animBg="1" rev="0" advAuto="0" spid="548" grpId="1"/>
      <p:bldP build="whole" bldLvl="1" animBg="1" rev="0" advAuto="0" spid="553" grpId="6"/>
      <p:bldP build="whole" bldLvl="1" animBg="1" rev="0" advAuto="0" spid="554" grpId="7"/>
      <p:bldP build="whole" bldLvl="1" animBg="1" rev="0" advAuto="0" spid="552" grpId="5"/>
      <p:bldP build="whole" bldLvl="1" animBg="1" rev="0" advAuto="0" spid="549" grpId="2"/>
      <p:bldP build="whole" bldLvl="1" animBg="1" rev="0" advAuto="0" spid="550" grpId="3"/>
      <p:bldP build="whole" bldLvl="1" animBg="1" rev="0" advAuto="0" spid="551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roup 562"/>
          <p:cNvGrpSpPr/>
          <p:nvPr/>
        </p:nvGrpSpPr>
        <p:grpSpPr>
          <a:xfrm>
            <a:off x="329248" y="8150485"/>
            <a:ext cx="4947819" cy="5402068"/>
            <a:chOff x="0" y="0"/>
            <a:chExt cx="4947818" cy="5402066"/>
          </a:xfrm>
        </p:grpSpPr>
        <p:pic>
          <p:nvPicPr>
            <p:cNvPr id="561" name="Ron Graef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8055" t="20967" r="22361" b="61981"/>
            <a:stretch>
              <a:fillRect/>
            </a:stretch>
          </p:blipFill>
          <p:spPr>
            <a:xfrm>
              <a:off x="215900" y="139700"/>
              <a:ext cx="4516019" cy="484326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0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947820" cy="5402067"/>
            </a:xfrm>
            <a:prstGeom prst="rect">
              <a:avLst/>
            </a:prstGeom>
            <a:effectLst/>
          </p:spPr>
        </p:pic>
      </p:grpSp>
      <p:sp>
        <p:nvSpPr>
          <p:cNvPr id="563" name="Shape 563"/>
          <p:cNvSpPr/>
          <p:nvPr/>
        </p:nvSpPr>
        <p:spPr>
          <a:xfrm>
            <a:off x="3712115" y="1146128"/>
            <a:ext cx="15251907" cy="10302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2" y="0"/>
                </a:moveTo>
                <a:cubicBezTo>
                  <a:pt x="783" y="0"/>
                  <a:pt x="556" y="335"/>
                  <a:pt x="556" y="749"/>
                </a:cubicBezTo>
                <a:lnTo>
                  <a:pt x="556" y="19494"/>
                </a:lnTo>
                <a:lnTo>
                  <a:pt x="0" y="21600"/>
                </a:lnTo>
                <a:lnTo>
                  <a:pt x="1365" y="20706"/>
                </a:lnTo>
                <a:lnTo>
                  <a:pt x="21094" y="20706"/>
                </a:lnTo>
                <a:cubicBezTo>
                  <a:pt x="21374" y="20706"/>
                  <a:pt x="21600" y="20370"/>
                  <a:pt x="21600" y="19957"/>
                </a:cubicBezTo>
                <a:lnTo>
                  <a:pt x="21600" y="749"/>
                </a:lnTo>
                <a:cubicBezTo>
                  <a:pt x="21600" y="335"/>
                  <a:pt x="21374" y="0"/>
                  <a:pt x="21094" y="0"/>
                </a:cubicBezTo>
                <a:lnTo>
                  <a:pt x="1062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2700" dist="12700" dir="270000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642937">
              <a:spcBef>
                <a:spcPts val="2200"/>
              </a:spcBef>
              <a:defRPr sz="6600">
                <a:solidFill>
                  <a:srgbClr val="000000"/>
                </a:solidFill>
                <a:effectLst>
                  <a:outerShdw sx="100000" sy="100000" kx="0" ky="0" algn="b" rotWithShape="0" blurRad="12700" dist="12700" dir="2700000">
                    <a:srgbClr val="FFFFFF"/>
                  </a:outerShdw>
                </a:effectLst>
                <a:latin typeface="Handwriting - Dakota"/>
                <a:ea typeface="Handwriting - Dakota"/>
                <a:cs typeface="Handwriting - Dakota"/>
                <a:sym typeface="Handwriting - Dakota"/>
              </a:defRPr>
            </a:lvl1pPr>
          </a:lstStyle>
          <a:p>
            <a:pPr/>
            <a:r>
              <a:t>A única outra coisa que provoca a raiva das nossas crianças é quando eles percebem hipocrasia.  Quando os pais esperam que a criança desenvolve numa maneira en que os pais não estão desenvolvidos. </a:t>
            </a:r>
          </a:p>
        </p:txBody>
      </p:sp>
      <p:sp>
        <p:nvSpPr>
          <p:cNvPr id="564" name="Shape 564"/>
          <p:cNvSpPr/>
          <p:nvPr/>
        </p:nvSpPr>
        <p:spPr>
          <a:xfrm>
            <a:off x="6983218" y="11442228"/>
            <a:ext cx="4361435" cy="1171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000">
                <a:solidFill>
                  <a:srgbClr val="000000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-Ron Graef</a:t>
            </a:r>
          </a:p>
        </p:txBody>
      </p:sp>
      <p:pic>
        <p:nvPicPr>
          <p:cNvPr id="565" name="Screenshot 2016-11-04 09.39.05.png"/>
          <p:cNvPicPr>
            <a:picLocks noChangeAspect="1"/>
          </p:cNvPicPr>
          <p:nvPr/>
        </p:nvPicPr>
        <p:blipFill>
          <a:blip r:embed="rId4">
            <a:extLst/>
          </a:blip>
          <a:srcRect l="80410" t="0" r="0" b="76621"/>
          <a:stretch>
            <a:fillRect/>
          </a:stretch>
        </p:blipFill>
        <p:spPr>
          <a:xfrm>
            <a:off x="20080945" y="-126847"/>
            <a:ext cx="5534340" cy="3723695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Shape 566"/>
          <p:cNvSpPr/>
          <p:nvPr/>
        </p:nvSpPr>
        <p:spPr>
          <a:xfrm>
            <a:off x="20922040" y="3556083"/>
            <a:ext cx="2854599" cy="24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584200">
              <a:defRPr sz="5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PALAVRAS </a:t>
            </a:r>
          </a:p>
          <a:p>
            <a:pPr algn="r" defTabSz="584200">
              <a:defRPr sz="5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PARA </a:t>
            </a:r>
          </a:p>
          <a:p>
            <a:pPr algn="r" defTabSz="584200">
              <a:defRPr sz="5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VIVER</a:t>
            </a:r>
          </a:p>
        </p:txBody>
      </p:sp>
      <p:pic>
        <p:nvPicPr>
          <p:cNvPr id="567" name="Screenshot 2016-11-04 09.39.05.png"/>
          <p:cNvPicPr>
            <a:picLocks noChangeAspect="1"/>
          </p:cNvPicPr>
          <p:nvPr/>
        </p:nvPicPr>
        <p:blipFill>
          <a:blip r:embed="rId4">
            <a:extLst/>
          </a:blip>
          <a:srcRect l="4051" t="5959" r="84576" b="75951"/>
          <a:stretch>
            <a:fillRect/>
          </a:stretch>
        </p:blipFill>
        <p:spPr>
          <a:xfrm>
            <a:off x="-147561" y="668689"/>
            <a:ext cx="2378258" cy="2132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8" name="Screenshot 2016-11-04 09.39.05.png"/>
          <p:cNvPicPr>
            <a:picLocks noChangeAspect="1"/>
          </p:cNvPicPr>
          <p:nvPr/>
        </p:nvPicPr>
        <p:blipFill>
          <a:blip r:embed="rId4">
            <a:extLst/>
          </a:blip>
          <a:srcRect l="53666" t="57797" r="36940" b="27628"/>
          <a:stretch>
            <a:fillRect/>
          </a:stretch>
        </p:blipFill>
        <p:spPr>
          <a:xfrm>
            <a:off x="19575511" y="8985314"/>
            <a:ext cx="2285203" cy="1999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/>
          <p:nvPr/>
        </p:nvSpPr>
        <p:spPr>
          <a:xfrm>
            <a:off x="4994671" y="11072812"/>
            <a:ext cx="2625329" cy="2786063"/>
          </a:xfrm>
          <a:prstGeom prst="roundRect">
            <a:avLst>
              <a:gd name="adj" fmla="val 10204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71" name="Shape 571"/>
          <p:cNvSpPr/>
          <p:nvPr/>
        </p:nvSpPr>
        <p:spPr>
          <a:xfrm>
            <a:off x="5351859" y="8983265"/>
            <a:ext cx="1928813" cy="223242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72" name="Shape 572"/>
          <p:cNvSpPr/>
          <p:nvPr/>
        </p:nvSpPr>
        <p:spPr>
          <a:xfrm>
            <a:off x="9155906" y="11465718"/>
            <a:ext cx="2625329" cy="2357439"/>
          </a:xfrm>
          <a:prstGeom prst="roundRect">
            <a:avLst>
              <a:gd name="adj" fmla="val 15408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73" name="Shape 573"/>
          <p:cNvSpPr/>
          <p:nvPr/>
        </p:nvSpPr>
        <p:spPr>
          <a:xfrm>
            <a:off x="9653958" y="10150632"/>
            <a:ext cx="1643064" cy="1839516"/>
          </a:xfrm>
          <a:prstGeom prst="roundRect">
            <a:avLst>
              <a:gd name="adj" fmla="val 16304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74" name="Shape 574"/>
          <p:cNvSpPr/>
          <p:nvPr/>
        </p:nvSpPr>
        <p:spPr>
          <a:xfrm>
            <a:off x="9691687" y="9286875"/>
            <a:ext cx="1571626" cy="223242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75" name="Shape 575"/>
          <p:cNvSpPr/>
          <p:nvPr/>
        </p:nvSpPr>
        <p:spPr>
          <a:xfrm>
            <a:off x="13585031" y="12394406"/>
            <a:ext cx="1928813" cy="2357438"/>
          </a:xfrm>
          <a:prstGeom prst="roundRect">
            <a:avLst>
              <a:gd name="adj" fmla="val 13889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76" name="Shape 576"/>
          <p:cNvSpPr/>
          <p:nvPr/>
        </p:nvSpPr>
        <p:spPr>
          <a:xfrm>
            <a:off x="13852921" y="10965656"/>
            <a:ext cx="1393033" cy="1696641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77" name="Shape 577"/>
          <p:cNvSpPr/>
          <p:nvPr/>
        </p:nvSpPr>
        <p:spPr>
          <a:xfrm>
            <a:off x="16156781" y="12340828"/>
            <a:ext cx="2268141" cy="2357438"/>
          </a:xfrm>
          <a:prstGeom prst="roundRect">
            <a:avLst>
              <a:gd name="adj" fmla="val 16015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78" name="Shape 578"/>
          <p:cNvSpPr/>
          <p:nvPr/>
        </p:nvSpPr>
        <p:spPr>
          <a:xfrm>
            <a:off x="16656843" y="11501437"/>
            <a:ext cx="1285876" cy="1839517"/>
          </a:xfrm>
          <a:prstGeom prst="roundRect">
            <a:avLst>
              <a:gd name="adj" fmla="val 20833"/>
            </a:avLst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79" name="Shape 579"/>
          <p:cNvSpPr/>
          <p:nvPr/>
        </p:nvSpPr>
        <p:spPr>
          <a:xfrm>
            <a:off x="16674703" y="10697765"/>
            <a:ext cx="1250157" cy="223242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580" name="Shape 580"/>
          <p:cNvSpPr/>
          <p:nvPr/>
        </p:nvSpPr>
        <p:spPr>
          <a:xfrm>
            <a:off x="3512343" y="5786437"/>
            <a:ext cx="18770204" cy="8393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5.  Execute as regras com premios e castigos justos.</a:t>
            </a:r>
          </a:p>
        </p:txBody>
      </p:sp>
      <p:grpSp>
        <p:nvGrpSpPr>
          <p:cNvPr id="583" name="Group 583"/>
          <p:cNvGrpSpPr/>
          <p:nvPr/>
        </p:nvGrpSpPr>
        <p:grpSpPr>
          <a:xfrm>
            <a:off x="11602640" y="7215187"/>
            <a:ext cx="2571751" cy="2482451"/>
            <a:chOff x="0" y="0"/>
            <a:chExt cx="2571750" cy="2482450"/>
          </a:xfrm>
        </p:grpSpPr>
        <p:sp>
          <p:nvSpPr>
            <p:cNvPr id="581" name="Shape 581"/>
            <p:cNvSpPr/>
            <p:nvPr/>
          </p:nvSpPr>
          <p:spPr>
            <a:xfrm>
              <a:off x="0" y="0"/>
              <a:ext cx="2571750" cy="2482451"/>
            </a:xfrm>
            <a:prstGeom prst="ellipse">
              <a:avLst/>
            </a:prstGeom>
            <a:solidFill>
              <a:srgbClr val="000000"/>
            </a:solidFill>
            <a:ln w="889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 algn="l" defTabSz="1821656">
                <a:buClr>
                  <a:srgbClr val="000000"/>
                </a:buClr>
                <a:defRPr sz="4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</a:p>
          </p:txBody>
        </p:sp>
        <p:sp>
          <p:nvSpPr>
            <p:cNvPr id="582" name="Shape 582"/>
            <p:cNvSpPr/>
            <p:nvPr/>
          </p:nvSpPr>
          <p:spPr>
            <a:xfrm>
              <a:off x="377669" y="1059022"/>
              <a:ext cx="1816410" cy="361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noAutofit/>
            </a:bodyPr>
            <a:lstStyle>
              <a:lvl1pPr defTabSz="1821656">
                <a:buClr>
                  <a:srgbClr val="000000"/>
                </a:buClr>
                <a:buFont typeface="Arial"/>
                <a:defRPr sz="18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  <a:r>
                <a:rPr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Permisivo</a:t>
              </a:r>
            </a:p>
          </p:txBody>
        </p:sp>
      </p:grpSp>
      <p:sp>
        <p:nvSpPr>
          <p:cNvPr id="584" name="Shape 584"/>
          <p:cNvSpPr/>
          <p:nvPr/>
        </p:nvSpPr>
        <p:spPr>
          <a:xfrm>
            <a:off x="14131619" y="7625861"/>
            <a:ext cx="3195090" cy="2737339"/>
          </a:xfrm>
          <a:prstGeom prst="line">
            <a:avLst/>
          </a:prstGeom>
          <a:ln w="508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5" name="Shape 585"/>
          <p:cNvSpPr/>
          <p:nvPr/>
        </p:nvSpPr>
        <p:spPr>
          <a:xfrm flipH="1">
            <a:off x="5931876" y="7385538"/>
            <a:ext cx="6002216" cy="1524007"/>
          </a:xfrm>
          <a:prstGeom prst="line">
            <a:avLst/>
          </a:prstGeom>
          <a:ln w="508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6" name="Shape 586"/>
          <p:cNvSpPr/>
          <p:nvPr/>
        </p:nvSpPr>
        <p:spPr>
          <a:xfrm>
            <a:off x="3512343" y="4768453"/>
            <a:ext cx="18770204" cy="8393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4.  Aplica os princípios para sua própria vida.</a:t>
            </a:r>
          </a:p>
        </p:txBody>
      </p:sp>
      <p:sp>
        <p:nvSpPr>
          <p:cNvPr id="587" name="Shape 587"/>
          <p:cNvSpPr/>
          <p:nvPr/>
        </p:nvSpPr>
        <p:spPr>
          <a:xfrm>
            <a:off x="3512343" y="3964781"/>
            <a:ext cx="18770204" cy="8393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3.  Educar suas crianças sobre o propósito de cada regra. </a:t>
            </a:r>
          </a:p>
        </p:txBody>
      </p:sp>
      <p:sp>
        <p:nvSpPr>
          <p:cNvPr id="588" name="Shape 588"/>
          <p:cNvSpPr/>
          <p:nvPr/>
        </p:nvSpPr>
        <p:spPr>
          <a:xfrm>
            <a:off x="2744390" y="333375"/>
            <a:ext cx="18770204" cy="1397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9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Como fazer regras justas</a:t>
            </a:r>
          </a:p>
        </p:txBody>
      </p:sp>
      <p:sp>
        <p:nvSpPr>
          <p:cNvPr id="589" name="Shape 589"/>
          <p:cNvSpPr/>
          <p:nvPr/>
        </p:nvSpPr>
        <p:spPr>
          <a:xfrm>
            <a:off x="3512343" y="2018109"/>
            <a:ext cx="18770204" cy="8393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1.  Examine o propósito das regras.</a:t>
            </a:r>
          </a:p>
        </p:txBody>
      </p:sp>
      <p:sp>
        <p:nvSpPr>
          <p:cNvPr id="590" name="Shape 590"/>
          <p:cNvSpPr/>
          <p:nvPr/>
        </p:nvSpPr>
        <p:spPr>
          <a:xfrm>
            <a:off x="3512343" y="3036093"/>
            <a:ext cx="18770204" cy="8393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spcBef>
                <a:spcPts val="5700"/>
              </a:spcBef>
              <a:buClr>
                <a:srgbClr val="FFFFFF"/>
              </a:buClr>
              <a:buFont typeface="Helvetica Light"/>
              <a:defRPr b="1" sz="5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/>
              <a:t>2.  Elimine todo egoísmo das regras.</a:t>
            </a:r>
          </a:p>
        </p:txBody>
      </p:sp>
      <p:pic>
        <p:nvPicPr>
          <p:cNvPr id="591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3" grpId="2"/>
      <p:bldP build="whole" bldLvl="1" animBg="1" rev="0" advAuto="0" spid="587" grpId="6"/>
      <p:bldP build="whole" bldLvl="1" animBg="1" rev="0" advAuto="0" spid="580" grpId="1"/>
      <p:bldP build="whole" bldLvl="1" animBg="1" rev="0" advAuto="0" spid="590" grpId="7"/>
      <p:bldP build="whole" bldLvl="1" animBg="1" rev="0" advAuto="0" spid="585" grpId="4"/>
      <p:bldP build="whole" bldLvl="1" animBg="1" rev="0" advAuto="0" spid="584" grpId="3"/>
      <p:bldP build="whole" bldLvl="1" animBg="1" rev="0" advAuto="0" spid="586" grpId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/>
          <p:nvPr>
            <p:ph type="sldNum" sz="quarter" idx="2"/>
          </p:nvPr>
        </p:nvSpPr>
        <p:spPr>
          <a:xfrm>
            <a:off x="19514343" y="12948046"/>
            <a:ext cx="446486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4" name="Shape 594"/>
          <p:cNvSpPr/>
          <p:nvPr/>
        </p:nvSpPr>
        <p:spPr>
          <a:xfrm>
            <a:off x="4994671" y="1130300"/>
            <a:ext cx="14394658" cy="147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defTabSz="1821656">
              <a:buClr>
                <a:srgbClr val="000000"/>
              </a:buClr>
              <a:defRPr sz="9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Crescimento e Maturidade</a:t>
            </a:r>
          </a:p>
        </p:txBody>
      </p:sp>
      <p:grpSp>
        <p:nvGrpSpPr>
          <p:cNvPr id="597" name="Group 597"/>
          <p:cNvGrpSpPr/>
          <p:nvPr/>
        </p:nvGrpSpPr>
        <p:grpSpPr>
          <a:xfrm>
            <a:off x="7836678" y="2840002"/>
            <a:ext cx="8705583" cy="10696119"/>
            <a:chOff x="0" y="0"/>
            <a:chExt cx="8705582" cy="10696118"/>
          </a:xfrm>
        </p:grpSpPr>
        <p:pic>
          <p:nvPicPr>
            <p:cNvPr id="596" name="2008_01_17_pb kids growth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415" y="24353"/>
              <a:ext cx="8653814" cy="106441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95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8705584" cy="10696119"/>
            </a:xfrm>
            <a:prstGeom prst="rect">
              <a:avLst/>
            </a:prstGeom>
            <a:effectLst/>
          </p:spPr>
        </p:pic>
      </p:grpSp>
      <p:pic>
        <p:nvPicPr>
          <p:cNvPr id="598" name="Screenshot 2016-11-04 09.37.54.png"/>
          <p:cNvPicPr>
            <a:picLocks noChangeAspect="1"/>
          </p:cNvPicPr>
          <p:nvPr/>
        </p:nvPicPr>
        <p:blipFill>
          <a:blip r:embed="rId4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3_D-Box.tiff"/>
          <p:cNvPicPr>
            <a:picLocks noChangeAspect="1"/>
          </p:cNvPicPr>
          <p:nvPr/>
        </p:nvPicPr>
        <p:blipFill>
          <a:blip r:embed="rId2">
            <a:extLst/>
          </a:blip>
          <a:srcRect l="15929" t="12312" r="16008" b="16540"/>
          <a:stretch>
            <a:fillRect/>
          </a:stretch>
        </p:blipFill>
        <p:spPr>
          <a:xfrm>
            <a:off x="13924337" y="2262679"/>
            <a:ext cx="5661515" cy="4921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586" fill="norm" stroke="1" extrusionOk="0">
                <a:moveTo>
                  <a:pt x="13186" y="0"/>
                </a:moveTo>
                <a:lnTo>
                  <a:pt x="11594" y="388"/>
                </a:lnTo>
                <a:cubicBezTo>
                  <a:pt x="10717" y="601"/>
                  <a:pt x="8368" y="1169"/>
                  <a:pt x="6374" y="1648"/>
                </a:cubicBezTo>
                <a:cubicBezTo>
                  <a:pt x="4380" y="2128"/>
                  <a:pt x="2232" y="2647"/>
                  <a:pt x="1600" y="2801"/>
                </a:cubicBezTo>
                <a:cubicBezTo>
                  <a:pt x="968" y="2955"/>
                  <a:pt x="360" y="3081"/>
                  <a:pt x="250" y="3081"/>
                </a:cubicBezTo>
                <a:cubicBezTo>
                  <a:pt x="140" y="3081"/>
                  <a:pt x="29" y="3120"/>
                  <a:pt x="4" y="3166"/>
                </a:cubicBezTo>
                <a:cubicBezTo>
                  <a:pt x="-21" y="3213"/>
                  <a:pt x="90" y="5793"/>
                  <a:pt x="250" y="8902"/>
                </a:cubicBezTo>
                <a:cubicBezTo>
                  <a:pt x="410" y="12011"/>
                  <a:pt x="562" y="14965"/>
                  <a:pt x="587" y="15466"/>
                </a:cubicBezTo>
                <a:cubicBezTo>
                  <a:pt x="613" y="15968"/>
                  <a:pt x="651" y="16477"/>
                  <a:pt x="672" y="16598"/>
                </a:cubicBezTo>
                <a:cubicBezTo>
                  <a:pt x="725" y="16899"/>
                  <a:pt x="1238" y="17260"/>
                  <a:pt x="4124" y="19024"/>
                </a:cubicBezTo>
                <a:cubicBezTo>
                  <a:pt x="5476" y="19851"/>
                  <a:pt x="6845" y="20712"/>
                  <a:pt x="7166" y="20939"/>
                </a:cubicBezTo>
                <a:cubicBezTo>
                  <a:pt x="7487" y="21166"/>
                  <a:pt x="7862" y="21410"/>
                  <a:pt x="8000" y="21482"/>
                </a:cubicBezTo>
                <a:cubicBezTo>
                  <a:pt x="8137" y="21555"/>
                  <a:pt x="8419" y="21600"/>
                  <a:pt x="8625" y="21582"/>
                </a:cubicBezTo>
                <a:cubicBezTo>
                  <a:pt x="8926" y="21555"/>
                  <a:pt x="12580" y="20037"/>
                  <a:pt x="13752" y="19453"/>
                </a:cubicBezTo>
                <a:cubicBezTo>
                  <a:pt x="13889" y="19384"/>
                  <a:pt x="14357" y="19174"/>
                  <a:pt x="14793" y="18988"/>
                </a:cubicBezTo>
                <a:cubicBezTo>
                  <a:pt x="15228" y="18801"/>
                  <a:pt x="16054" y="18428"/>
                  <a:pt x="16627" y="18159"/>
                </a:cubicBezTo>
                <a:cubicBezTo>
                  <a:pt x="17201" y="17890"/>
                  <a:pt x="18419" y="17342"/>
                  <a:pt x="19336" y="16939"/>
                </a:cubicBezTo>
                <a:cubicBezTo>
                  <a:pt x="20252" y="16536"/>
                  <a:pt x="21053" y="16152"/>
                  <a:pt x="21116" y="16086"/>
                </a:cubicBezTo>
                <a:cubicBezTo>
                  <a:pt x="21203" y="15995"/>
                  <a:pt x="21248" y="15328"/>
                  <a:pt x="21306" y="13245"/>
                </a:cubicBezTo>
                <a:cubicBezTo>
                  <a:pt x="21348" y="11748"/>
                  <a:pt x="21433" y="8750"/>
                  <a:pt x="21494" y="6585"/>
                </a:cubicBezTo>
                <a:cubicBezTo>
                  <a:pt x="21574" y="3711"/>
                  <a:pt x="21579" y="2617"/>
                  <a:pt x="21512" y="2533"/>
                </a:cubicBezTo>
                <a:cubicBezTo>
                  <a:pt x="21393" y="2384"/>
                  <a:pt x="19714" y="1831"/>
                  <a:pt x="18377" y="1501"/>
                </a:cubicBezTo>
                <a:cubicBezTo>
                  <a:pt x="17268" y="1226"/>
                  <a:pt x="16909" y="1123"/>
                  <a:pt x="14636" y="437"/>
                </a:cubicBezTo>
                <a:lnTo>
                  <a:pt x="13186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01" name="3_D-Box.tiff"/>
          <p:cNvPicPr>
            <a:picLocks noChangeAspect="1"/>
          </p:cNvPicPr>
          <p:nvPr/>
        </p:nvPicPr>
        <p:blipFill>
          <a:blip r:embed="rId2">
            <a:extLst/>
          </a:blip>
          <a:srcRect l="15931" t="12316" r="16008" b="16544"/>
          <a:stretch>
            <a:fillRect/>
          </a:stretch>
        </p:blipFill>
        <p:spPr>
          <a:xfrm>
            <a:off x="10656222" y="3883546"/>
            <a:ext cx="5250621" cy="4563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586" fill="norm" stroke="1" extrusionOk="0">
                <a:moveTo>
                  <a:pt x="13187" y="0"/>
                </a:moveTo>
                <a:lnTo>
                  <a:pt x="11593" y="387"/>
                </a:lnTo>
                <a:cubicBezTo>
                  <a:pt x="10717" y="600"/>
                  <a:pt x="8368" y="1166"/>
                  <a:pt x="6374" y="1646"/>
                </a:cubicBezTo>
                <a:cubicBezTo>
                  <a:pt x="4379" y="2126"/>
                  <a:pt x="2231" y="2647"/>
                  <a:pt x="1599" y="2801"/>
                </a:cubicBezTo>
                <a:cubicBezTo>
                  <a:pt x="967" y="2955"/>
                  <a:pt x="359" y="3080"/>
                  <a:pt x="248" y="3080"/>
                </a:cubicBezTo>
                <a:cubicBezTo>
                  <a:pt x="138" y="3080"/>
                  <a:pt x="29" y="3118"/>
                  <a:pt x="4" y="3165"/>
                </a:cubicBezTo>
                <a:cubicBezTo>
                  <a:pt x="-21" y="3211"/>
                  <a:pt x="88" y="5792"/>
                  <a:pt x="248" y="8901"/>
                </a:cubicBezTo>
                <a:cubicBezTo>
                  <a:pt x="408" y="12011"/>
                  <a:pt x="560" y="14966"/>
                  <a:pt x="586" y="15468"/>
                </a:cubicBezTo>
                <a:cubicBezTo>
                  <a:pt x="611" y="15969"/>
                  <a:pt x="651" y="16477"/>
                  <a:pt x="672" y="16598"/>
                </a:cubicBezTo>
                <a:cubicBezTo>
                  <a:pt x="725" y="16899"/>
                  <a:pt x="1238" y="17260"/>
                  <a:pt x="4123" y="19025"/>
                </a:cubicBezTo>
                <a:cubicBezTo>
                  <a:pt x="5476" y="19852"/>
                  <a:pt x="6845" y="20715"/>
                  <a:pt x="7166" y="20941"/>
                </a:cubicBezTo>
                <a:cubicBezTo>
                  <a:pt x="7486" y="21168"/>
                  <a:pt x="7862" y="21412"/>
                  <a:pt x="8000" y="21484"/>
                </a:cubicBezTo>
                <a:cubicBezTo>
                  <a:pt x="8137" y="21556"/>
                  <a:pt x="8418" y="21600"/>
                  <a:pt x="8624" y="21582"/>
                </a:cubicBezTo>
                <a:cubicBezTo>
                  <a:pt x="8924" y="21555"/>
                  <a:pt x="12579" y="20037"/>
                  <a:pt x="13750" y="19453"/>
                </a:cubicBezTo>
                <a:cubicBezTo>
                  <a:pt x="13888" y="19384"/>
                  <a:pt x="14358" y="19176"/>
                  <a:pt x="14793" y="18989"/>
                </a:cubicBezTo>
                <a:cubicBezTo>
                  <a:pt x="15229" y="18803"/>
                  <a:pt x="16053" y="18430"/>
                  <a:pt x="16626" y="18161"/>
                </a:cubicBezTo>
                <a:cubicBezTo>
                  <a:pt x="17200" y="17892"/>
                  <a:pt x="18419" y="17343"/>
                  <a:pt x="19336" y="16939"/>
                </a:cubicBezTo>
                <a:cubicBezTo>
                  <a:pt x="20253" y="16536"/>
                  <a:pt x="21053" y="16153"/>
                  <a:pt x="21116" y="16087"/>
                </a:cubicBezTo>
                <a:cubicBezTo>
                  <a:pt x="21203" y="15996"/>
                  <a:pt x="21248" y="15329"/>
                  <a:pt x="21306" y="13245"/>
                </a:cubicBezTo>
                <a:cubicBezTo>
                  <a:pt x="21349" y="11748"/>
                  <a:pt x="21433" y="8750"/>
                  <a:pt x="21494" y="6585"/>
                </a:cubicBezTo>
                <a:cubicBezTo>
                  <a:pt x="21575" y="3710"/>
                  <a:pt x="21579" y="2617"/>
                  <a:pt x="21512" y="2532"/>
                </a:cubicBezTo>
                <a:cubicBezTo>
                  <a:pt x="21393" y="2383"/>
                  <a:pt x="19713" y="1829"/>
                  <a:pt x="18377" y="1498"/>
                </a:cubicBezTo>
                <a:cubicBezTo>
                  <a:pt x="17267" y="1223"/>
                  <a:pt x="16909" y="1124"/>
                  <a:pt x="14635" y="437"/>
                </a:cubicBezTo>
                <a:lnTo>
                  <a:pt x="1318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602" name="Shape 602"/>
          <p:cNvSpPr/>
          <p:nvPr/>
        </p:nvSpPr>
        <p:spPr>
          <a:xfrm>
            <a:off x="6651928" y="267890"/>
            <a:ext cx="11086562" cy="105410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defTabSz="1821656">
              <a:buClr>
                <a:srgbClr val="000000"/>
              </a:buClr>
              <a:buFont typeface="Helvetica Light"/>
              <a:defRPr sz="6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 sz="4600" u="none">
                <a:latin typeface="+mn-lt"/>
                <a:ea typeface="+mn-ea"/>
                <a:cs typeface="+mn-cs"/>
                <a:sym typeface="Times New Roman"/>
              </a:defRPr>
            </a:pPr>
            <a:r>
              <a:rPr sz="6000" u="sng">
                <a:latin typeface="Helvetica Light"/>
                <a:ea typeface="Helvetica Light"/>
                <a:cs typeface="Helvetica Light"/>
                <a:sym typeface="Helvetica Light"/>
              </a:rPr>
              <a:t>5 Estágios de Maturidade Cristã</a:t>
            </a:r>
          </a:p>
        </p:txBody>
      </p:sp>
      <p:grpSp>
        <p:nvGrpSpPr>
          <p:cNvPr id="605" name="Group 605"/>
          <p:cNvGrpSpPr/>
          <p:nvPr/>
        </p:nvGrpSpPr>
        <p:grpSpPr>
          <a:xfrm rot="20280286">
            <a:off x="6226968" y="9018984"/>
            <a:ext cx="14019610" cy="1375173"/>
            <a:chOff x="0" y="0"/>
            <a:chExt cx="14019609" cy="1375171"/>
          </a:xfrm>
        </p:grpSpPr>
        <p:sp>
          <p:nvSpPr>
            <p:cNvPr id="603" name="Shape 603"/>
            <p:cNvSpPr/>
            <p:nvPr/>
          </p:nvSpPr>
          <p:spPr>
            <a:xfrm>
              <a:off x="0" y="0"/>
              <a:ext cx="14019610" cy="1375172"/>
            </a:xfrm>
            <a:prstGeom prst="rightArrow">
              <a:avLst>
                <a:gd name="adj1" fmla="val 50000"/>
                <a:gd name="adj2" fmla="val 35065"/>
              </a:avLst>
            </a:prstGeom>
            <a:solidFill>
              <a:srgbClr val="00A786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 algn="l" defTabSz="1821656">
                <a:buClr>
                  <a:srgbClr val="000000"/>
                </a:buClr>
                <a:defRPr sz="4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</a:p>
          </p:txBody>
        </p:sp>
        <p:sp>
          <p:nvSpPr>
            <p:cNvPr id="604" name="Shape 604"/>
            <p:cNvSpPr/>
            <p:nvPr/>
          </p:nvSpPr>
          <p:spPr>
            <a:xfrm>
              <a:off x="6350" y="293687"/>
              <a:ext cx="13662422" cy="8056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defTabSz="1821656">
                <a:buClr>
                  <a:srgbClr val="FFFFFF"/>
                </a:buClr>
                <a:buFont typeface="Helvetica Light"/>
                <a:defRPr sz="4600">
                  <a:uFill>
                    <a:solidFill>
                      <a:srgbClr val="FFFFFF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Times New Roman"/>
                </a:defRPr>
              </a:pPr>
              <a:r>
                <a:rPr>
                  <a:latin typeface="Helvetica Light"/>
                  <a:ea typeface="Helvetica Light"/>
                  <a:cs typeface="Helvetica Light"/>
                  <a:sym typeface="Helvetica Light"/>
                </a:rPr>
                <a:t>Tempo</a:t>
              </a:r>
            </a:p>
          </p:txBody>
        </p:sp>
      </p:grpSp>
      <p:grpSp>
        <p:nvGrpSpPr>
          <p:cNvPr id="608" name="Group 608"/>
          <p:cNvGrpSpPr/>
          <p:nvPr/>
        </p:nvGrpSpPr>
        <p:grpSpPr>
          <a:xfrm rot="16200000">
            <a:off x="-961629" y="6402784"/>
            <a:ext cx="9608742" cy="1375173"/>
            <a:chOff x="0" y="0"/>
            <a:chExt cx="9608740" cy="1375171"/>
          </a:xfrm>
        </p:grpSpPr>
        <p:sp>
          <p:nvSpPr>
            <p:cNvPr id="606" name="Shape 606"/>
            <p:cNvSpPr/>
            <p:nvPr/>
          </p:nvSpPr>
          <p:spPr>
            <a:xfrm>
              <a:off x="396" y="0"/>
              <a:ext cx="9608345" cy="1375172"/>
            </a:xfrm>
            <a:prstGeom prst="rightArrow">
              <a:avLst>
                <a:gd name="adj1" fmla="val 50000"/>
                <a:gd name="adj2" fmla="val 35065"/>
              </a:avLst>
            </a:prstGeom>
            <a:solidFill>
              <a:srgbClr val="979AE7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3578" tIns="53578" rIns="53578" bIns="53578" numCol="1" anchor="t">
              <a:noAutofit/>
            </a:bodyPr>
            <a:lstStyle/>
            <a:p>
              <a:pPr algn="l" defTabSz="1821656">
                <a:buClr>
                  <a:srgbClr val="000000"/>
                </a:buClr>
                <a:defRPr sz="4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Times New Roman"/>
                </a:defRPr>
              </a:pPr>
            </a:p>
          </p:txBody>
        </p:sp>
        <p:sp>
          <p:nvSpPr>
            <p:cNvPr id="607" name="Shape 607"/>
            <p:cNvSpPr/>
            <p:nvPr/>
          </p:nvSpPr>
          <p:spPr>
            <a:xfrm>
              <a:off x="0" y="275828"/>
              <a:ext cx="9251157" cy="8056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ctr">
              <a:spAutoFit/>
            </a:bodyPr>
            <a:lstStyle>
              <a:lvl1pPr defTabSz="1821656">
                <a:buClr>
                  <a:srgbClr val="FFFFFF"/>
                </a:buClr>
                <a:buFont typeface="Helvetica Light"/>
                <a:defRPr sz="4600">
                  <a:uFill>
                    <a:solidFill>
                      <a:srgbClr val="FFFFFF"/>
                    </a:solidFill>
                  </a:u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>
                <a:defRPr>
                  <a:latin typeface="+mn-lt"/>
                  <a:ea typeface="+mn-ea"/>
                  <a:cs typeface="+mn-cs"/>
                  <a:sym typeface="Times New Roman"/>
                </a:defRPr>
              </a:pPr>
              <a:r>
                <a:rPr>
                  <a:latin typeface="Helvetica Light"/>
                  <a:ea typeface="Helvetica Light"/>
                  <a:cs typeface="Helvetica Light"/>
                  <a:sym typeface="Helvetica Light"/>
                </a:rPr>
                <a:t>Spiritual Growth</a:t>
              </a:r>
            </a:p>
          </p:txBody>
        </p:sp>
      </p:grpSp>
      <p:pic>
        <p:nvPicPr>
          <p:cNvPr id="609" name="3_D-Box.tiff"/>
          <p:cNvPicPr>
            <a:picLocks noChangeAspect="1"/>
          </p:cNvPicPr>
          <p:nvPr/>
        </p:nvPicPr>
        <p:blipFill>
          <a:blip r:embed="rId2">
            <a:extLst/>
          </a:blip>
          <a:srcRect l="15930" t="12317" r="16009" b="16544"/>
          <a:stretch>
            <a:fillRect/>
          </a:stretch>
        </p:blipFill>
        <p:spPr>
          <a:xfrm>
            <a:off x="8267881" y="5747348"/>
            <a:ext cx="4232615" cy="3678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586" fill="norm" stroke="1" extrusionOk="0">
                <a:moveTo>
                  <a:pt x="13188" y="0"/>
                </a:moveTo>
                <a:lnTo>
                  <a:pt x="11593" y="387"/>
                </a:lnTo>
                <a:cubicBezTo>
                  <a:pt x="10716" y="600"/>
                  <a:pt x="8368" y="1166"/>
                  <a:pt x="6373" y="1646"/>
                </a:cubicBezTo>
                <a:cubicBezTo>
                  <a:pt x="4379" y="2126"/>
                  <a:pt x="2231" y="2645"/>
                  <a:pt x="1599" y="2799"/>
                </a:cubicBezTo>
                <a:cubicBezTo>
                  <a:pt x="967" y="2953"/>
                  <a:pt x="359" y="3081"/>
                  <a:pt x="248" y="3081"/>
                </a:cubicBezTo>
                <a:cubicBezTo>
                  <a:pt x="138" y="3081"/>
                  <a:pt x="29" y="3118"/>
                  <a:pt x="4" y="3165"/>
                </a:cubicBezTo>
                <a:cubicBezTo>
                  <a:pt x="-21" y="3211"/>
                  <a:pt x="89" y="5793"/>
                  <a:pt x="248" y="8902"/>
                </a:cubicBezTo>
                <a:cubicBezTo>
                  <a:pt x="408" y="12011"/>
                  <a:pt x="560" y="14965"/>
                  <a:pt x="586" y="15467"/>
                </a:cubicBezTo>
                <a:cubicBezTo>
                  <a:pt x="612" y="15968"/>
                  <a:pt x="650" y="16478"/>
                  <a:pt x="671" y="16598"/>
                </a:cubicBezTo>
                <a:cubicBezTo>
                  <a:pt x="724" y="16900"/>
                  <a:pt x="1238" y="17260"/>
                  <a:pt x="4124" y="19025"/>
                </a:cubicBezTo>
                <a:cubicBezTo>
                  <a:pt x="5476" y="19852"/>
                  <a:pt x="6845" y="20714"/>
                  <a:pt x="7166" y="20941"/>
                </a:cubicBezTo>
                <a:cubicBezTo>
                  <a:pt x="7487" y="21168"/>
                  <a:pt x="7861" y="21412"/>
                  <a:pt x="7999" y="21484"/>
                </a:cubicBezTo>
                <a:cubicBezTo>
                  <a:pt x="8136" y="21556"/>
                  <a:pt x="8419" y="21600"/>
                  <a:pt x="8625" y="21582"/>
                </a:cubicBezTo>
                <a:cubicBezTo>
                  <a:pt x="8926" y="21555"/>
                  <a:pt x="12580" y="20038"/>
                  <a:pt x="13752" y="19453"/>
                </a:cubicBezTo>
                <a:cubicBezTo>
                  <a:pt x="13889" y="19385"/>
                  <a:pt x="14357" y="19176"/>
                  <a:pt x="14793" y="18990"/>
                </a:cubicBezTo>
                <a:cubicBezTo>
                  <a:pt x="15228" y="18803"/>
                  <a:pt x="16053" y="18430"/>
                  <a:pt x="16626" y="18161"/>
                </a:cubicBezTo>
                <a:cubicBezTo>
                  <a:pt x="17199" y="17892"/>
                  <a:pt x="18420" y="17341"/>
                  <a:pt x="19337" y="16938"/>
                </a:cubicBezTo>
                <a:cubicBezTo>
                  <a:pt x="20254" y="16535"/>
                  <a:pt x="21053" y="16152"/>
                  <a:pt x="21116" y="16086"/>
                </a:cubicBezTo>
                <a:cubicBezTo>
                  <a:pt x="21202" y="15995"/>
                  <a:pt x="21247" y="15329"/>
                  <a:pt x="21306" y="13245"/>
                </a:cubicBezTo>
                <a:cubicBezTo>
                  <a:pt x="21348" y="11748"/>
                  <a:pt x="21433" y="8751"/>
                  <a:pt x="21494" y="6585"/>
                </a:cubicBezTo>
                <a:cubicBezTo>
                  <a:pt x="21574" y="3711"/>
                  <a:pt x="21579" y="2616"/>
                  <a:pt x="21512" y="2531"/>
                </a:cubicBezTo>
                <a:cubicBezTo>
                  <a:pt x="21393" y="2382"/>
                  <a:pt x="19713" y="1830"/>
                  <a:pt x="18377" y="1500"/>
                </a:cubicBezTo>
                <a:cubicBezTo>
                  <a:pt x="17267" y="1225"/>
                  <a:pt x="16911" y="1122"/>
                  <a:pt x="14637" y="435"/>
                </a:cubicBezTo>
                <a:lnTo>
                  <a:pt x="1318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10" name="3_D-Box.tiff"/>
          <p:cNvPicPr>
            <a:picLocks noChangeAspect="1"/>
          </p:cNvPicPr>
          <p:nvPr/>
        </p:nvPicPr>
        <p:blipFill>
          <a:blip r:embed="rId2">
            <a:extLst/>
          </a:blip>
          <a:srcRect l="15932" t="12314" r="16008" b="16545"/>
          <a:stretch>
            <a:fillRect/>
          </a:stretch>
        </p:blipFill>
        <p:spPr>
          <a:xfrm>
            <a:off x="6354026" y="7479163"/>
            <a:ext cx="3196708" cy="2778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586" fill="norm" stroke="1" extrusionOk="0">
                <a:moveTo>
                  <a:pt x="13185" y="0"/>
                </a:moveTo>
                <a:lnTo>
                  <a:pt x="11593" y="388"/>
                </a:lnTo>
                <a:cubicBezTo>
                  <a:pt x="10717" y="602"/>
                  <a:pt x="8368" y="1167"/>
                  <a:pt x="6374" y="1646"/>
                </a:cubicBezTo>
                <a:cubicBezTo>
                  <a:pt x="4380" y="2126"/>
                  <a:pt x="2231" y="2645"/>
                  <a:pt x="1599" y="2799"/>
                </a:cubicBezTo>
                <a:cubicBezTo>
                  <a:pt x="967" y="2954"/>
                  <a:pt x="358" y="3080"/>
                  <a:pt x="247" y="3080"/>
                </a:cubicBezTo>
                <a:cubicBezTo>
                  <a:pt x="137" y="3080"/>
                  <a:pt x="29" y="3120"/>
                  <a:pt x="4" y="3166"/>
                </a:cubicBezTo>
                <a:cubicBezTo>
                  <a:pt x="-21" y="3213"/>
                  <a:pt x="87" y="5795"/>
                  <a:pt x="247" y="8904"/>
                </a:cubicBezTo>
                <a:cubicBezTo>
                  <a:pt x="407" y="12013"/>
                  <a:pt x="559" y="14966"/>
                  <a:pt x="585" y="15468"/>
                </a:cubicBezTo>
                <a:cubicBezTo>
                  <a:pt x="610" y="15970"/>
                  <a:pt x="649" y="16479"/>
                  <a:pt x="670" y="16599"/>
                </a:cubicBezTo>
                <a:cubicBezTo>
                  <a:pt x="724" y="16901"/>
                  <a:pt x="1237" y="17261"/>
                  <a:pt x="4123" y="19026"/>
                </a:cubicBezTo>
                <a:cubicBezTo>
                  <a:pt x="5475" y="19853"/>
                  <a:pt x="6845" y="20713"/>
                  <a:pt x="7166" y="20940"/>
                </a:cubicBezTo>
                <a:cubicBezTo>
                  <a:pt x="7487" y="21167"/>
                  <a:pt x="7861" y="21414"/>
                  <a:pt x="7998" y="21486"/>
                </a:cubicBezTo>
                <a:cubicBezTo>
                  <a:pt x="8136" y="21558"/>
                  <a:pt x="8418" y="21600"/>
                  <a:pt x="8625" y="21582"/>
                </a:cubicBezTo>
                <a:cubicBezTo>
                  <a:pt x="8925" y="21555"/>
                  <a:pt x="12579" y="20039"/>
                  <a:pt x="13750" y="19454"/>
                </a:cubicBezTo>
                <a:cubicBezTo>
                  <a:pt x="13888" y="19386"/>
                  <a:pt x="14356" y="19175"/>
                  <a:pt x="14791" y="18989"/>
                </a:cubicBezTo>
                <a:cubicBezTo>
                  <a:pt x="15227" y="18802"/>
                  <a:pt x="16054" y="18431"/>
                  <a:pt x="16627" y="18162"/>
                </a:cubicBezTo>
                <a:cubicBezTo>
                  <a:pt x="17200" y="17893"/>
                  <a:pt x="18419" y="17342"/>
                  <a:pt x="19336" y="16938"/>
                </a:cubicBezTo>
                <a:cubicBezTo>
                  <a:pt x="20253" y="16535"/>
                  <a:pt x="21053" y="16153"/>
                  <a:pt x="21116" y="16088"/>
                </a:cubicBezTo>
                <a:cubicBezTo>
                  <a:pt x="21202" y="15996"/>
                  <a:pt x="21247" y="15328"/>
                  <a:pt x="21306" y="13245"/>
                </a:cubicBezTo>
                <a:cubicBezTo>
                  <a:pt x="21348" y="11747"/>
                  <a:pt x="21432" y="8751"/>
                  <a:pt x="21493" y="6585"/>
                </a:cubicBezTo>
                <a:cubicBezTo>
                  <a:pt x="21574" y="3711"/>
                  <a:pt x="21579" y="2619"/>
                  <a:pt x="21512" y="2534"/>
                </a:cubicBezTo>
                <a:cubicBezTo>
                  <a:pt x="21393" y="2385"/>
                  <a:pt x="19715" y="1829"/>
                  <a:pt x="18378" y="1498"/>
                </a:cubicBezTo>
                <a:cubicBezTo>
                  <a:pt x="17268" y="1224"/>
                  <a:pt x="16910" y="1124"/>
                  <a:pt x="14636" y="438"/>
                </a:cubicBezTo>
                <a:lnTo>
                  <a:pt x="1318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11" name="3_D-Box.tiff"/>
          <p:cNvPicPr>
            <a:picLocks noChangeAspect="1"/>
          </p:cNvPicPr>
          <p:nvPr/>
        </p:nvPicPr>
        <p:blipFill>
          <a:blip r:embed="rId2">
            <a:extLst/>
          </a:blip>
          <a:srcRect l="15929" t="12310" r="16011" b="16543"/>
          <a:stretch>
            <a:fillRect/>
          </a:stretch>
        </p:blipFill>
        <p:spPr>
          <a:xfrm>
            <a:off x="4601762" y="8645276"/>
            <a:ext cx="2794152" cy="2428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586" fill="norm" stroke="1" extrusionOk="0">
                <a:moveTo>
                  <a:pt x="13186" y="0"/>
                </a:moveTo>
                <a:lnTo>
                  <a:pt x="11594" y="388"/>
                </a:lnTo>
                <a:cubicBezTo>
                  <a:pt x="10717" y="601"/>
                  <a:pt x="8367" y="1167"/>
                  <a:pt x="6373" y="1647"/>
                </a:cubicBezTo>
                <a:cubicBezTo>
                  <a:pt x="4379" y="2127"/>
                  <a:pt x="2231" y="2646"/>
                  <a:pt x="1599" y="2800"/>
                </a:cubicBezTo>
                <a:cubicBezTo>
                  <a:pt x="967" y="2955"/>
                  <a:pt x="359" y="3083"/>
                  <a:pt x="249" y="3083"/>
                </a:cubicBezTo>
                <a:cubicBezTo>
                  <a:pt x="139" y="3083"/>
                  <a:pt x="29" y="3121"/>
                  <a:pt x="4" y="3167"/>
                </a:cubicBezTo>
                <a:cubicBezTo>
                  <a:pt x="-21" y="3214"/>
                  <a:pt x="89" y="5793"/>
                  <a:pt x="249" y="8902"/>
                </a:cubicBezTo>
                <a:cubicBezTo>
                  <a:pt x="409" y="12011"/>
                  <a:pt x="560" y="14964"/>
                  <a:pt x="586" y="15466"/>
                </a:cubicBezTo>
                <a:cubicBezTo>
                  <a:pt x="611" y="15967"/>
                  <a:pt x="650" y="16478"/>
                  <a:pt x="671" y="16598"/>
                </a:cubicBezTo>
                <a:cubicBezTo>
                  <a:pt x="725" y="16899"/>
                  <a:pt x="1237" y="17260"/>
                  <a:pt x="4122" y="19025"/>
                </a:cubicBezTo>
                <a:cubicBezTo>
                  <a:pt x="5475" y="19851"/>
                  <a:pt x="6845" y="20713"/>
                  <a:pt x="7166" y="20940"/>
                </a:cubicBezTo>
                <a:cubicBezTo>
                  <a:pt x="7487" y="21166"/>
                  <a:pt x="7861" y="21411"/>
                  <a:pt x="7999" y="21483"/>
                </a:cubicBezTo>
                <a:cubicBezTo>
                  <a:pt x="8136" y="21555"/>
                  <a:pt x="8417" y="21600"/>
                  <a:pt x="8624" y="21582"/>
                </a:cubicBezTo>
                <a:cubicBezTo>
                  <a:pt x="8924" y="21555"/>
                  <a:pt x="12581" y="20036"/>
                  <a:pt x="13753" y="19451"/>
                </a:cubicBezTo>
                <a:cubicBezTo>
                  <a:pt x="13890" y="19383"/>
                  <a:pt x="14358" y="19176"/>
                  <a:pt x="14794" y="18989"/>
                </a:cubicBezTo>
                <a:cubicBezTo>
                  <a:pt x="15229" y="18803"/>
                  <a:pt x="16055" y="18429"/>
                  <a:pt x="16628" y="18160"/>
                </a:cubicBezTo>
                <a:cubicBezTo>
                  <a:pt x="17201" y="17891"/>
                  <a:pt x="18421" y="17343"/>
                  <a:pt x="19338" y="16940"/>
                </a:cubicBezTo>
                <a:cubicBezTo>
                  <a:pt x="20255" y="16537"/>
                  <a:pt x="21054" y="16152"/>
                  <a:pt x="21117" y="16087"/>
                </a:cubicBezTo>
                <a:cubicBezTo>
                  <a:pt x="21203" y="15995"/>
                  <a:pt x="21248" y="15327"/>
                  <a:pt x="21307" y="13244"/>
                </a:cubicBezTo>
                <a:cubicBezTo>
                  <a:pt x="21349" y="11746"/>
                  <a:pt x="21433" y="8750"/>
                  <a:pt x="21493" y="6585"/>
                </a:cubicBezTo>
                <a:cubicBezTo>
                  <a:pt x="21574" y="3710"/>
                  <a:pt x="21579" y="2617"/>
                  <a:pt x="21512" y="2532"/>
                </a:cubicBezTo>
                <a:cubicBezTo>
                  <a:pt x="21393" y="2383"/>
                  <a:pt x="19716" y="1830"/>
                  <a:pt x="18379" y="1499"/>
                </a:cubicBezTo>
                <a:cubicBezTo>
                  <a:pt x="17270" y="1224"/>
                  <a:pt x="16911" y="1124"/>
                  <a:pt x="14637" y="437"/>
                </a:cubicBezTo>
                <a:lnTo>
                  <a:pt x="13186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12" name="Exercise%20Ball.png"/>
          <p:cNvPicPr>
            <a:picLocks noChangeAspect="1"/>
          </p:cNvPicPr>
          <p:nvPr/>
        </p:nvPicPr>
        <p:blipFill>
          <a:blip r:embed="rId3">
            <a:extLst/>
          </a:blip>
          <a:srcRect l="9337" t="4813" r="2874" b="6491"/>
          <a:stretch>
            <a:fillRect/>
          </a:stretch>
        </p:blipFill>
        <p:spPr>
          <a:xfrm>
            <a:off x="5213618" y="8023876"/>
            <a:ext cx="1062166" cy="1053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0" h="21490" fill="norm" stroke="1" extrusionOk="0">
                <a:moveTo>
                  <a:pt x="10231" y="7"/>
                </a:moveTo>
                <a:cubicBezTo>
                  <a:pt x="9604" y="35"/>
                  <a:pt x="8703" y="166"/>
                  <a:pt x="8176" y="307"/>
                </a:cubicBezTo>
                <a:cubicBezTo>
                  <a:pt x="7570" y="468"/>
                  <a:pt x="6354" y="923"/>
                  <a:pt x="6008" y="1116"/>
                </a:cubicBezTo>
                <a:cubicBezTo>
                  <a:pt x="5969" y="1138"/>
                  <a:pt x="5788" y="1226"/>
                  <a:pt x="5613" y="1318"/>
                </a:cubicBezTo>
                <a:cubicBezTo>
                  <a:pt x="4330" y="1995"/>
                  <a:pt x="3334" y="2789"/>
                  <a:pt x="2534" y="3755"/>
                </a:cubicBezTo>
                <a:cubicBezTo>
                  <a:pt x="1624" y="4852"/>
                  <a:pt x="957" y="6018"/>
                  <a:pt x="543" y="7268"/>
                </a:cubicBezTo>
                <a:cubicBezTo>
                  <a:pt x="266" y="8103"/>
                  <a:pt x="212" y="8356"/>
                  <a:pt x="84" y="9235"/>
                </a:cubicBezTo>
                <a:cubicBezTo>
                  <a:pt x="-23" y="9964"/>
                  <a:pt x="-29" y="11567"/>
                  <a:pt x="76" y="12197"/>
                </a:cubicBezTo>
                <a:cubicBezTo>
                  <a:pt x="185" y="12855"/>
                  <a:pt x="319" y="13522"/>
                  <a:pt x="366" y="13670"/>
                </a:cubicBezTo>
                <a:cubicBezTo>
                  <a:pt x="395" y="13763"/>
                  <a:pt x="473" y="14020"/>
                  <a:pt x="543" y="14245"/>
                </a:cubicBezTo>
                <a:cubicBezTo>
                  <a:pt x="746" y="14898"/>
                  <a:pt x="1042" y="15585"/>
                  <a:pt x="1341" y="16107"/>
                </a:cubicBezTo>
                <a:cubicBezTo>
                  <a:pt x="1445" y="16289"/>
                  <a:pt x="1526" y="16447"/>
                  <a:pt x="1526" y="16455"/>
                </a:cubicBezTo>
                <a:cubicBezTo>
                  <a:pt x="1526" y="16495"/>
                  <a:pt x="2012" y="17191"/>
                  <a:pt x="2260" y="17507"/>
                </a:cubicBezTo>
                <a:cubicBezTo>
                  <a:pt x="2594" y="17934"/>
                  <a:pt x="3322" y="18662"/>
                  <a:pt x="3759" y="19013"/>
                </a:cubicBezTo>
                <a:cubicBezTo>
                  <a:pt x="5516" y="20422"/>
                  <a:pt x="7845" y="21295"/>
                  <a:pt x="10328" y="21473"/>
                </a:cubicBezTo>
                <a:cubicBezTo>
                  <a:pt x="11502" y="21558"/>
                  <a:pt x="13049" y="21314"/>
                  <a:pt x="14333" y="20850"/>
                </a:cubicBezTo>
                <a:cubicBezTo>
                  <a:pt x="15383" y="20471"/>
                  <a:pt x="16758" y="19773"/>
                  <a:pt x="17283" y="19353"/>
                </a:cubicBezTo>
                <a:cubicBezTo>
                  <a:pt x="17365" y="19287"/>
                  <a:pt x="17551" y="19147"/>
                  <a:pt x="17694" y="19037"/>
                </a:cubicBezTo>
                <a:cubicBezTo>
                  <a:pt x="18173" y="18667"/>
                  <a:pt x="18977" y="17793"/>
                  <a:pt x="19516" y="17054"/>
                </a:cubicBezTo>
                <a:cubicBezTo>
                  <a:pt x="20194" y="16123"/>
                  <a:pt x="20827" y="14838"/>
                  <a:pt x="21184" y="13670"/>
                </a:cubicBezTo>
                <a:cubicBezTo>
                  <a:pt x="21465" y="12752"/>
                  <a:pt x="21571" y="11983"/>
                  <a:pt x="21571" y="10902"/>
                </a:cubicBezTo>
                <a:cubicBezTo>
                  <a:pt x="21571" y="8941"/>
                  <a:pt x="21258" y="7542"/>
                  <a:pt x="20443" y="5908"/>
                </a:cubicBezTo>
                <a:cubicBezTo>
                  <a:pt x="19797" y="4615"/>
                  <a:pt x="18999" y="3601"/>
                  <a:pt x="17960" y="2735"/>
                </a:cubicBezTo>
                <a:cubicBezTo>
                  <a:pt x="17385" y="2256"/>
                  <a:pt x="17179" y="2103"/>
                  <a:pt x="16397" y="1569"/>
                </a:cubicBezTo>
                <a:cubicBezTo>
                  <a:pt x="15894" y="1226"/>
                  <a:pt x="14824" y="738"/>
                  <a:pt x="14164" y="549"/>
                </a:cubicBezTo>
                <a:cubicBezTo>
                  <a:pt x="12787" y="156"/>
                  <a:pt x="11348" y="-42"/>
                  <a:pt x="10231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13" name="Shape 613"/>
          <p:cNvSpPr/>
          <p:nvPr/>
        </p:nvSpPr>
        <p:spPr>
          <a:xfrm rot="20690927">
            <a:off x="5938619" y="9539079"/>
            <a:ext cx="1186962" cy="50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defTabSz="1821656">
              <a:buClr>
                <a:srgbClr val="000000"/>
              </a:buClr>
              <a:buFont typeface="Helvetica Light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rPr>
              <a:t>Criança</a:t>
            </a:r>
          </a:p>
        </p:txBody>
      </p:sp>
      <p:sp>
        <p:nvSpPr>
          <p:cNvPr id="614" name="Shape 614"/>
          <p:cNvSpPr/>
          <p:nvPr/>
        </p:nvSpPr>
        <p:spPr>
          <a:xfrm rot="20326870">
            <a:off x="5971562" y="10809863"/>
            <a:ext cx="1728896" cy="50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defTabSz="1821656">
              <a:buClr>
                <a:srgbClr val="000000"/>
              </a:buClr>
              <a:buFont typeface="Helvetica Light"/>
              <a:defRPr sz="24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rPr>
              <a:t>“Depender”</a:t>
            </a:r>
          </a:p>
        </p:txBody>
      </p:sp>
      <p:sp>
        <p:nvSpPr>
          <p:cNvPr id="615" name="Shape 615"/>
          <p:cNvSpPr/>
          <p:nvPr/>
        </p:nvSpPr>
        <p:spPr>
          <a:xfrm rot="20690927">
            <a:off x="7617149" y="8613162"/>
            <a:ext cx="1831004" cy="50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defTabSz="1821656">
              <a:buClr>
                <a:srgbClr val="000000"/>
              </a:buClr>
              <a:buFont typeface="Helvetica Light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rPr>
              <a:t>Adolescente</a:t>
            </a:r>
          </a:p>
        </p:txBody>
      </p:sp>
      <p:sp>
        <p:nvSpPr>
          <p:cNvPr id="616" name="Shape 616"/>
          <p:cNvSpPr/>
          <p:nvPr/>
        </p:nvSpPr>
        <p:spPr>
          <a:xfrm rot="20326870">
            <a:off x="7841555" y="9980921"/>
            <a:ext cx="2050765" cy="50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defTabSz="1821656">
              <a:buClr>
                <a:srgbClr val="000000"/>
              </a:buClr>
              <a:buFont typeface="Helvetica Light"/>
              <a:defRPr sz="24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rPr>
              <a:t>“Desenvolver”</a:t>
            </a:r>
          </a:p>
        </p:txBody>
      </p:sp>
      <p:sp>
        <p:nvSpPr>
          <p:cNvPr id="617" name="Shape 617"/>
          <p:cNvSpPr/>
          <p:nvPr/>
        </p:nvSpPr>
        <p:spPr>
          <a:xfrm rot="20690927">
            <a:off x="10713333" y="7559656"/>
            <a:ext cx="1000729" cy="50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defTabSz="1821656">
              <a:buClr>
                <a:srgbClr val="000000"/>
              </a:buClr>
              <a:buFont typeface="Helvetica Light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rPr>
              <a:t>Adulto</a:t>
            </a:r>
          </a:p>
        </p:txBody>
      </p:sp>
      <p:sp>
        <p:nvSpPr>
          <p:cNvPr id="618" name="Shape 618"/>
          <p:cNvSpPr/>
          <p:nvPr/>
        </p:nvSpPr>
        <p:spPr>
          <a:xfrm rot="20326870">
            <a:off x="10606485" y="9054327"/>
            <a:ext cx="1424096" cy="50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defTabSz="1821656">
              <a:buClr>
                <a:srgbClr val="000000"/>
              </a:buClr>
              <a:buFont typeface="Helvetica Light"/>
              <a:defRPr sz="24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rPr>
              <a:t>“Devotar”</a:t>
            </a:r>
          </a:p>
        </p:txBody>
      </p:sp>
      <p:sp>
        <p:nvSpPr>
          <p:cNvPr id="619" name="Shape 619"/>
          <p:cNvSpPr/>
          <p:nvPr/>
        </p:nvSpPr>
        <p:spPr>
          <a:xfrm rot="20690927">
            <a:off x="13649380" y="6362924"/>
            <a:ext cx="1125422" cy="50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defTabSz="1821656">
              <a:buClr>
                <a:srgbClr val="000000"/>
              </a:buClr>
              <a:buFont typeface="Helvetica Light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rPr>
              <a:t>Mentor</a:t>
            </a:r>
          </a:p>
        </p:txBody>
      </p:sp>
      <p:sp>
        <p:nvSpPr>
          <p:cNvPr id="620" name="Shape 620"/>
          <p:cNvSpPr/>
          <p:nvPr/>
        </p:nvSpPr>
        <p:spPr>
          <a:xfrm rot="20326870">
            <a:off x="13728643" y="7896900"/>
            <a:ext cx="1728592" cy="50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defTabSz="1821656">
              <a:buClr>
                <a:srgbClr val="000000"/>
              </a:buClr>
              <a:buFont typeface="Helvetica Light"/>
              <a:defRPr sz="24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rPr>
              <a:t>“Discipular”</a:t>
            </a:r>
          </a:p>
        </p:txBody>
      </p:sp>
      <p:sp>
        <p:nvSpPr>
          <p:cNvPr id="621" name="Shape 621"/>
          <p:cNvSpPr/>
          <p:nvPr/>
        </p:nvSpPr>
        <p:spPr>
          <a:xfrm rot="20690927">
            <a:off x="16991262" y="4853258"/>
            <a:ext cx="1405413" cy="500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defTabSz="1821656">
              <a:buClr>
                <a:srgbClr val="000000"/>
              </a:buClr>
              <a:buFont typeface="Helvetica Light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rPr>
              <a:t>Patriarca</a:t>
            </a:r>
          </a:p>
        </p:txBody>
      </p:sp>
      <p:sp>
        <p:nvSpPr>
          <p:cNvPr id="622" name="Shape 622"/>
          <p:cNvSpPr/>
          <p:nvPr/>
        </p:nvSpPr>
        <p:spPr>
          <a:xfrm rot="20326870">
            <a:off x="16989955" y="6601075"/>
            <a:ext cx="1660926" cy="500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defTabSz="1821656">
              <a:buClr>
                <a:srgbClr val="000000"/>
              </a:buClr>
              <a:buFont typeface="Helvetica Light"/>
              <a:defRPr sz="24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rPr>
              <a:t>“Dignificar”</a:t>
            </a:r>
          </a:p>
        </p:txBody>
      </p:sp>
      <p:pic>
        <p:nvPicPr>
          <p:cNvPr id="623" name="SL Flame cop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15890" y="267890"/>
            <a:ext cx="926267" cy="151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4" name="Screenshot 2016-11-04 09.37.54.png"/>
          <p:cNvPicPr>
            <a:picLocks noChangeAspect="1"/>
          </p:cNvPicPr>
          <p:nvPr/>
        </p:nvPicPr>
        <p:blipFill>
          <a:blip r:embed="rId5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00000 -0.071912 0.001970 -0.153163 0.041960 -0.163982 C 0.080134 -0.174310 0.083241 -0.141935 0.083241 -0.070023" origin="layout" pathEditMode="relative">
                                      <p:cBhvr>
                                        <p:cTn id="26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path" nodeType="click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83241 -0.070023 C 0.083241 -0.141935 0.096245 -0.238267 0.133286 -0.267163 C 0.163758 -0.290935 0.183669 -0.267800 0.183669 -0.195888" origin="layout" pathEditMode="relative">
                                      <p:cBhvr>
                                        <p:cTn id="39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path" nodeType="clickEffect" presetSubtype="0" presetID="-1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183669 -0.195888 C 0.183669 -0.267800 0.208098 -0.407842 0.248548 -0.407842 C 0.288999 -0.407842 0.309082 -0.388258 0.309082 -0.316346" origin="layout" pathEditMode="relative">
                                      <p:cBhvr>
                                        <p:cTn id="52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path" nodeType="clickEffect" presetSubtype="0" presetID="-1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309082 -0.316346 C 0.309082 -0.388258 0.347974 -0.522086 0.388424 -0.522086 C 0.428875 -0.522086 0.451904 -0.488088 0.451904 -0.416176" origin="layout" pathEditMode="relative">
                                      <p:cBhvr>
                                        <p:cTn id="65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9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4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9" grpId="12"/>
      <p:bldP build="whole" bldLvl="1" animBg="1" rev="0" advAuto="0" spid="621" grpId="15"/>
      <p:bldP build="whole" bldLvl="1" animBg="1" rev="0" advAuto="0" spid="614" grpId="4"/>
      <p:bldP build="whole" bldLvl="1" animBg="1" rev="0" advAuto="0" spid="608" grpId="2"/>
      <p:bldP build="whole" bldLvl="1" animBg="1" rev="0" advAuto="0" spid="613" grpId="3"/>
      <p:bldP build="whole" bldLvl="1" animBg="1" rev="0" advAuto="0" spid="618" grpId="10"/>
      <p:bldP build="whole" bldLvl="1" animBg="1" rev="0" advAuto="0" spid="617" grpId="9"/>
      <p:bldP build="whole" bldLvl="1" animBg="1" rev="0" advAuto="0" spid="622" grpId="16"/>
      <p:bldP build="whole" bldLvl="1" animBg="1" rev="0" advAuto="0" spid="616" grpId="7"/>
      <p:bldP build="whole" bldLvl="1" animBg="1" rev="0" advAuto="0" spid="620" grpId="13"/>
      <p:bldP build="whole" bldLvl="1" animBg="1" rev="0" advAuto="0" spid="615" grpId="6"/>
      <p:bldP build="whole" bldLvl="1" animBg="1" rev="0" advAuto="0" spid="60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image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8381" y="3909540"/>
            <a:ext cx="12970030" cy="8850711"/>
          </a:xfrm>
          <a:prstGeom prst="rect">
            <a:avLst/>
          </a:prstGeom>
          <a:ln w="12700"/>
        </p:spPr>
      </p:pic>
      <p:sp>
        <p:nvSpPr>
          <p:cNvPr id="627" name="Shape 627"/>
          <p:cNvSpPr/>
          <p:nvPr/>
        </p:nvSpPr>
        <p:spPr>
          <a:xfrm>
            <a:off x="5553710" y="2071524"/>
            <a:ext cx="14019372" cy="1173957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buFont typeface="Helvetica Light"/>
              <a:defRPr sz="70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Se avalia na sua jornada espiritual.</a:t>
            </a:r>
          </a:p>
        </p:txBody>
      </p:sp>
      <p:sp>
        <p:nvSpPr>
          <p:cNvPr id="628" name="Shape 628"/>
          <p:cNvSpPr/>
          <p:nvPr/>
        </p:nvSpPr>
        <p:spPr>
          <a:xfrm>
            <a:off x="8691562" y="287535"/>
            <a:ext cx="7743667" cy="1478758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buFont typeface="Helvetica Light"/>
              <a:defRPr sz="9000" u="sng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 u="none">
                <a:latin typeface="+mn-lt"/>
                <a:ea typeface="+mn-ea"/>
                <a:cs typeface="+mn-cs"/>
                <a:sym typeface="Times New Roman"/>
              </a:defRPr>
            </a:pPr>
            <a:r>
              <a:rPr u="sng">
                <a:latin typeface="Helvetica Light"/>
                <a:ea typeface="Helvetica Light"/>
                <a:cs typeface="Helvetica Light"/>
                <a:sym typeface="Helvetica Light"/>
              </a:rPr>
              <a:t>Auto-avaliação</a:t>
            </a:r>
          </a:p>
        </p:txBody>
      </p:sp>
      <p:pic>
        <p:nvPicPr>
          <p:cNvPr id="629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632" name="Table 632"/>
          <p:cNvGraphicFramePr/>
          <p:nvPr/>
        </p:nvGraphicFramePr>
        <p:xfrm>
          <a:off x="3592710" y="1384101"/>
          <a:ext cx="20326860" cy="1172296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3387280"/>
                <a:gridCol w="3387280"/>
                <a:gridCol w="3631855"/>
                <a:gridCol w="3142705"/>
                <a:gridCol w="3387280"/>
                <a:gridCol w="3387280"/>
              </a:tblGrid>
              <a:tr h="1040939">
                <a:tc>
                  <a:txBody>
                    <a:bodyPr/>
                    <a:lstStyle/>
                    <a:p>
                      <a:pPr algn="ctr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2100" u="sng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Caráter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Criança
(Depender)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Adolescente
(Desenvolver)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Adulto
(Devotar)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Mentor
(Discipular)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Patriarca
(Dignificar)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615250">
                <a:tc>
                  <a:txBody>
                    <a:bodyPr/>
                    <a:lstStyle/>
                    <a:p>
                      <a:pPr algn="l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 Fé e Crescimento Espiritual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Salvação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Consciencia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Interesse espiritual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Devocional e oração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Evitar vícios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Habilidades para ministrar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Convições pessoais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Devocionais como familia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Ministério na igreja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Discipular outros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Ligue discipulos aos fontes de ajuda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Sabe resolver problemas espirituais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Ligue gerações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Influi outros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2108272">
                <a:tc>
                  <a:txBody>
                    <a:bodyPr/>
                    <a:lstStyle/>
                    <a:p>
                      <a:pPr algn="l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2. Amor e bondade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Compartilhe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Toma sua vez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Não briga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Usa palavras gentis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Procura fazer amizade com menos popular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Amigável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Relacionamentos profundos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 Mostra amor sacrificial para conjugue, crianças, igreja e inimigos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 Mostra paciência     2. Sacrifica para os discípulos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Ajuda aos outros em amar um ao outro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Resolve conflito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Modela altruismo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108272">
                <a:tc>
                  <a:txBody>
                    <a:bodyPr/>
                    <a:lstStyle/>
                    <a:p>
                      <a:pPr algn="l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3. Obediência e Respeito de Autoridade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Obedece ordens verbais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Obedece ordens do passado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Obedece ordens não verbais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Respeita professores e pastores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Aprende mesmo das autoridades que pessoas não gostam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Considera a opinião dos pais e pastores.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Submisso no trabalho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Obedece a lei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Trabalha dentro do quadro da igreja e governo.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Não compete com outras autoridades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Modela respeito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Ensina outras igual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2738783">
                <a:tc>
                  <a:txBody>
                    <a:bodyPr/>
                    <a:lstStyle/>
                    <a:p>
                      <a:pPr algn="l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4. Humildade e Altruismo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Compartila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Toma sua vez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Nem sempre procura o maior ou melhor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Não é arrogante sobre habilidades novos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Edifica outros verbalmente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Aceita crítico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Dá glória para Deus em tudo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Coloque necessidade de esposa primeiro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Coloque necessidade de crianças segundo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Educável, procura conselho 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Coloque necessidade dos discípulos como prioridade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Procure conselho dos sábios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Confrona em amor, não orgulho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Modela respeito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Ensina outros a fazer igual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108272">
                <a:tc>
                  <a:txBody>
                    <a:bodyPr/>
                    <a:lstStyle/>
                    <a:p>
                      <a:pPr algn="l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Paciência e perseverança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Espera sem reclamar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Não desiste nas tarefas difíceis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Não renuncia quando é dificil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Tolerante de outras personalidades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Se dá bem com crianças 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1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 Mostra paciência em casamento, com crianças, membros da igreja….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Firme, constante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Paciente com discipulos, não exige crescimento rápido demais 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Modela paciencia</a:t>
                      </a:r>
                    </a:p>
                    <a:p>
                      <a:pPr marL="400050" indent="-400050" algn="l" defTabSz="642937">
                        <a:buSzPct val="100000"/>
                        <a:buAutoNum type="arabicPeriod" startAt="1"/>
                        <a:defRPr sz="21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Não reclama sobre circunstâncias negativas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633" name="Screenshot 2016-11-04 09.39.05.png"/>
          <p:cNvPicPr>
            <a:picLocks noChangeAspect="1"/>
          </p:cNvPicPr>
          <p:nvPr/>
        </p:nvPicPr>
        <p:blipFill>
          <a:blip r:embed="rId2">
            <a:extLst/>
          </a:blip>
          <a:srcRect l="80410" t="2796" r="5261" b="76621"/>
          <a:stretch>
            <a:fillRect/>
          </a:stretch>
        </p:blipFill>
        <p:spPr>
          <a:xfrm>
            <a:off x="-873389" y="-86617"/>
            <a:ext cx="4048006" cy="3278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636" name="Table 636"/>
          <p:cNvGraphicFramePr/>
          <p:nvPr/>
        </p:nvGraphicFramePr>
        <p:xfrm>
          <a:off x="3343416" y="199217"/>
          <a:ext cx="21115098" cy="12978906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3518653"/>
                <a:gridCol w="3518653"/>
                <a:gridCol w="3518653"/>
                <a:gridCol w="3518653"/>
                <a:gridCol w="3518653"/>
                <a:gridCol w="3518653"/>
              </a:tblGrid>
              <a:tr h="806835">
                <a:tc>
                  <a:txBody>
                    <a:bodyPr/>
                    <a:lstStyle/>
                    <a:p>
                      <a:pPr algn="ctr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2200" u="sng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Caráter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Criança
(Depender)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Adolescente
(Desenvolver)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Adulto
(Devotar)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Mentor
(Discipular)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b="1"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Patriarca
(Dignificar)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BEC0BF"/>
                    </a:solidFill>
                  </a:tcPr>
                </a:tc>
              </a:tr>
              <a:tr h="3418591">
                <a:tc>
                  <a:txBody>
                    <a:bodyPr/>
                    <a:lstStyle/>
                    <a:p>
                      <a:pPr algn="l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6. Auto-controle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Não se derrete quando não dá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Pode se alegrar em imperfeição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Equilibra auto-imagem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Não se apaixona com o superficial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Estável emocionalmente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Evita vícios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Fiel com conjugue com seus olhos, coração e corpo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Mantém puridade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Felicidade não é baseado nascircunstâncias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É fonte de estabilidade para outros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Tem efeito calmante com outros quando tem dificuldades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Não pula para um lado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Modela estabilidade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Ensina a geração mais jovem como ser firme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916851">
                <a:tc>
                  <a:txBody>
                    <a:bodyPr/>
                    <a:lstStyle/>
                    <a:p>
                      <a:pPr algn="l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7. Responsabilidade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Faz tarefas quando é mandado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Segue rotina de tarefas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Faz tarefa sem contabilidade direto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Leva responsabilidade ao sério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Tem orgulho do trabalho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Providencia para a família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Dá para os pobres e dízimo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Sempre confiável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Fiel no ministério da igreja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Auto motivado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Procura ser excelente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Modela responsabilidade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Ensina ser generoso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  <a:tr h="3166421">
                <a:tc>
                  <a:txBody>
                    <a:bodyPr/>
                    <a:lstStyle/>
                    <a:p>
                      <a:pPr algn="l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8. Sabedoria e Discernimento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Liga devocionais familiares para a vida real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Segue a consciência que vem da Bíblia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Pode ver o relacionamento entre causa e efeito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Entende que o mundo é vã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Não capturado por coisas triviais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1. Tem as prioridades certas (Deus, conjugue, família, igreja, trabalho, recreio)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Pode ver o raiz dos problemas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Pode aplicar princípios Bíblicos nas ocasiões diferentes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Pode defender bem a crença 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Defende com gentileza e respeito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Usa a influencia quando aparece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667280">
                <a:tc>
                  <a:txBody>
                    <a:bodyPr/>
                    <a:lstStyle/>
                    <a:p>
                      <a:pPr algn="l" defTabSz="642937"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2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9. Liderança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3E4E4"/>
                    </a:solidFill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Modela obediência na frente de outras crianças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Não distrai do processo de aprender de outros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Bem com pressão dos colegas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Fique firme quando só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Dá pressão positivo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Escolha bem os amigos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Dá energia para pessoas ao redor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Fala quando tem princípios violados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Planeja bem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Confronta com amor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Pergunta até chegar ao coração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Avalia planos e estratégios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Engrandece a influencia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Personagem exige respeito</a:t>
                      </a:r>
                    </a:p>
                    <a:p>
                      <a:pPr marL="419100" indent="-419100" algn="l" defTabSz="642937">
                        <a:buSzPct val="100000"/>
                        <a:buAutoNum type="arabicPeriod" startAt="1"/>
                        <a:defRPr sz="2200">
                          <a:solidFill>
                            <a:srgbClr val="000000"/>
                          </a:solidFill>
                          <a:uFillTx/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r>
                        <a:t>Passa a sabedoria para outros</a:t>
                      </a:r>
                    </a:p>
                  </a:txBody>
                  <a:tcPr marL="50800" marR="50800" marT="50800" marB="50800" anchor="t" anchorCtr="0" horzOverflow="overflow">
                    <a:lnL w="3175">
                      <a:solidFill>
                        <a:srgbClr val="000000"/>
                      </a:solidFill>
                      <a:miter lim="400000"/>
                    </a:lnL>
                    <a:lnR w="3175">
                      <a:solidFill>
                        <a:srgbClr val="000000"/>
                      </a:solidFill>
                      <a:miter lim="400000"/>
                    </a:lnR>
                    <a:lnT w="3175">
                      <a:solidFill>
                        <a:srgbClr val="000000"/>
                      </a:solidFill>
                      <a:miter lim="400000"/>
                    </a:lnT>
                    <a:lnB w="3175">
                      <a:solidFill>
                        <a:srgbClr val="000000"/>
                      </a:solidFill>
                      <a:miter lim="400000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637" name="Screenshot 2016-11-04 09.39.05.png"/>
          <p:cNvPicPr>
            <a:picLocks noChangeAspect="1"/>
          </p:cNvPicPr>
          <p:nvPr/>
        </p:nvPicPr>
        <p:blipFill>
          <a:blip r:embed="rId2">
            <a:extLst/>
          </a:blip>
          <a:srcRect l="80410" t="2796" r="5261" b="76621"/>
          <a:stretch>
            <a:fillRect/>
          </a:stretch>
        </p:blipFill>
        <p:spPr>
          <a:xfrm>
            <a:off x="-873389" y="-86617"/>
            <a:ext cx="4048006" cy="3278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roup 641"/>
          <p:cNvGrpSpPr/>
          <p:nvPr/>
        </p:nvGrpSpPr>
        <p:grpSpPr>
          <a:xfrm>
            <a:off x="5586809" y="877887"/>
            <a:ext cx="12370991" cy="1387476"/>
            <a:chOff x="0" y="0"/>
            <a:chExt cx="12370990" cy="1387475"/>
          </a:xfrm>
        </p:grpSpPr>
        <p:sp>
          <p:nvSpPr>
            <p:cNvPr id="640" name="Shape 640"/>
            <p:cNvSpPr/>
            <p:nvPr/>
          </p:nvSpPr>
          <p:spPr>
            <a:xfrm>
              <a:off x="50800" y="50800"/>
              <a:ext cx="12269391" cy="128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t">
              <a:noAutofit/>
            </a:bodyPr>
            <a:lstStyle>
              <a:lvl1pPr algn="l" defTabSz="1821656">
                <a:buClr>
                  <a:srgbClr val="000000"/>
                </a:buClr>
                <a:defRPr sz="6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4 Paradigmas de ser pai</a:t>
              </a:r>
            </a:p>
          </p:txBody>
        </p:sp>
        <p:pic>
          <p:nvPicPr>
            <p:cNvPr id="639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370991" cy="1387475"/>
            </a:xfrm>
            <a:prstGeom prst="rect">
              <a:avLst/>
            </a:prstGeom>
            <a:effectLst/>
          </p:spPr>
        </p:pic>
      </p:grpSp>
      <p:grpSp>
        <p:nvGrpSpPr>
          <p:cNvPr id="644" name="Group 644"/>
          <p:cNvGrpSpPr/>
          <p:nvPr/>
        </p:nvGrpSpPr>
        <p:grpSpPr>
          <a:xfrm>
            <a:off x="15637220" y="498872"/>
            <a:ext cx="3956845" cy="2780508"/>
            <a:chOff x="0" y="0"/>
            <a:chExt cx="3956843" cy="2780506"/>
          </a:xfrm>
        </p:grpSpPr>
        <p:pic>
          <p:nvPicPr>
            <p:cNvPr id="643" name="image2.jpg"/>
            <p:cNvPicPr>
              <a:picLocks noChangeAspect="0"/>
            </p:cNvPicPr>
            <p:nvPr/>
          </p:nvPicPr>
          <p:blipFill>
            <a:blip r:embed="rId3">
              <a:extLst/>
            </a:blip>
            <a:srcRect l="9799" t="0" r="0" b="0"/>
            <a:stretch>
              <a:fillRect/>
            </a:stretch>
          </p:blipFill>
          <p:spPr>
            <a:xfrm>
              <a:off x="50799" y="50800"/>
              <a:ext cx="3855102" cy="26789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42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956844" cy="2780507"/>
            </a:xfrm>
            <a:prstGeom prst="rect">
              <a:avLst/>
            </a:prstGeom>
            <a:effectLst/>
          </p:spPr>
        </p:pic>
      </p:grpSp>
      <p:grpSp>
        <p:nvGrpSpPr>
          <p:cNvPr id="647" name="Group 647"/>
          <p:cNvGrpSpPr/>
          <p:nvPr/>
        </p:nvGrpSpPr>
        <p:grpSpPr>
          <a:xfrm>
            <a:off x="16381785" y="221172"/>
            <a:ext cx="2864996" cy="3396568"/>
            <a:chOff x="0" y="0"/>
            <a:chExt cx="2864994" cy="3396567"/>
          </a:xfrm>
        </p:grpSpPr>
        <p:pic>
          <p:nvPicPr>
            <p:cNvPr id="646" name="out-of-the-nest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431" y="28859"/>
              <a:ext cx="2803923" cy="334013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45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2864995" cy="3396569"/>
            </a:xfrm>
            <a:prstGeom prst="rect">
              <a:avLst/>
            </a:prstGeom>
            <a:effectLst/>
          </p:spPr>
        </p:pic>
      </p:grpSp>
      <p:sp>
        <p:nvSpPr>
          <p:cNvPr id="648" name="Shape 648"/>
          <p:cNvSpPr/>
          <p:nvPr/>
        </p:nvSpPr>
        <p:spPr>
          <a:xfrm>
            <a:off x="3637359" y="3053953"/>
            <a:ext cx="7362454" cy="839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1.  A Paradigma de Pássaro</a:t>
            </a:r>
          </a:p>
        </p:txBody>
      </p:sp>
      <p:sp>
        <p:nvSpPr>
          <p:cNvPr id="649" name="Shape 649"/>
          <p:cNvSpPr/>
          <p:nvPr/>
        </p:nvSpPr>
        <p:spPr>
          <a:xfrm>
            <a:off x="4708921" y="3839765"/>
            <a:ext cx="4962536" cy="62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 Meta:  Independência</a:t>
            </a:r>
          </a:p>
        </p:txBody>
      </p:sp>
      <p:sp>
        <p:nvSpPr>
          <p:cNvPr id="650" name="Shape 650"/>
          <p:cNvSpPr/>
          <p:nvPr/>
        </p:nvSpPr>
        <p:spPr>
          <a:xfrm>
            <a:off x="4708921" y="4357687"/>
            <a:ext cx="4185842" cy="62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 Papel:  Providenciar</a:t>
            </a:r>
          </a:p>
        </p:txBody>
      </p:sp>
      <p:sp>
        <p:nvSpPr>
          <p:cNvPr id="651" name="Shape 651"/>
          <p:cNvSpPr/>
          <p:nvPr/>
        </p:nvSpPr>
        <p:spPr>
          <a:xfrm>
            <a:off x="3637359" y="5250656"/>
            <a:ext cx="7471533" cy="839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2.  A Paradigma de Buddha</a:t>
            </a:r>
          </a:p>
        </p:txBody>
      </p:sp>
      <p:grpSp>
        <p:nvGrpSpPr>
          <p:cNvPr id="654" name="Group 654"/>
          <p:cNvGrpSpPr/>
          <p:nvPr/>
        </p:nvGrpSpPr>
        <p:grpSpPr>
          <a:xfrm>
            <a:off x="15873809" y="607598"/>
            <a:ext cx="3834210" cy="2586452"/>
            <a:chOff x="0" y="0"/>
            <a:chExt cx="3834209" cy="2586451"/>
          </a:xfrm>
        </p:grpSpPr>
        <p:pic>
          <p:nvPicPr>
            <p:cNvPr id="653" name="buddha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3732610" cy="24848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52" name="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3834210" cy="2586452"/>
            </a:xfrm>
            <a:prstGeom prst="rect">
              <a:avLst/>
            </a:prstGeom>
            <a:effectLst/>
          </p:spPr>
        </p:pic>
      </p:grpSp>
      <p:sp>
        <p:nvSpPr>
          <p:cNvPr id="655" name="Shape 655"/>
          <p:cNvSpPr/>
          <p:nvPr/>
        </p:nvSpPr>
        <p:spPr>
          <a:xfrm>
            <a:off x="4744640" y="6018609"/>
            <a:ext cx="5390533" cy="62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 Meta:  Ignorância de mal</a:t>
            </a:r>
          </a:p>
        </p:txBody>
      </p:sp>
      <p:sp>
        <p:nvSpPr>
          <p:cNvPr id="656" name="Shape 656"/>
          <p:cNvSpPr/>
          <p:nvPr/>
        </p:nvSpPr>
        <p:spPr>
          <a:xfrm>
            <a:off x="4798218" y="6590109"/>
            <a:ext cx="3579341" cy="62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 Papel: Proteger</a:t>
            </a:r>
          </a:p>
        </p:txBody>
      </p:sp>
      <p:sp>
        <p:nvSpPr>
          <p:cNvPr id="657" name="Shape 657"/>
          <p:cNvSpPr/>
          <p:nvPr/>
        </p:nvSpPr>
        <p:spPr>
          <a:xfrm>
            <a:off x="3667305" y="7277695"/>
            <a:ext cx="6778254" cy="839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3.  A Paradigma de Chefe</a:t>
            </a:r>
          </a:p>
        </p:txBody>
      </p:sp>
      <p:grpSp>
        <p:nvGrpSpPr>
          <p:cNvPr id="660" name="Group 660"/>
          <p:cNvGrpSpPr/>
          <p:nvPr/>
        </p:nvGrpSpPr>
        <p:grpSpPr>
          <a:xfrm>
            <a:off x="16034543" y="355500"/>
            <a:ext cx="3530601" cy="3101976"/>
            <a:chOff x="0" y="0"/>
            <a:chExt cx="3530600" cy="3101975"/>
          </a:xfrm>
        </p:grpSpPr>
        <p:pic>
          <p:nvPicPr>
            <p:cNvPr id="659" name="Boss-Management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800" y="50800"/>
              <a:ext cx="3429000" cy="30003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58" name="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530600" cy="3101975"/>
            </a:xfrm>
            <a:prstGeom prst="rect">
              <a:avLst/>
            </a:prstGeom>
            <a:effectLst/>
          </p:spPr>
        </p:pic>
      </p:grpSp>
      <p:sp>
        <p:nvSpPr>
          <p:cNvPr id="661" name="Shape 661"/>
          <p:cNvSpPr/>
          <p:nvPr/>
        </p:nvSpPr>
        <p:spPr>
          <a:xfrm>
            <a:off x="4744640" y="8179593"/>
            <a:ext cx="7058570" cy="62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 Meta:  Aumento de lucro pessoal</a:t>
            </a:r>
          </a:p>
        </p:txBody>
      </p:sp>
      <p:sp>
        <p:nvSpPr>
          <p:cNvPr id="662" name="Shape 662"/>
          <p:cNvSpPr/>
          <p:nvPr/>
        </p:nvSpPr>
        <p:spPr>
          <a:xfrm>
            <a:off x="4798218" y="8822531"/>
            <a:ext cx="6467675" cy="62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 Papel:  Supervisionar ou patrolar</a:t>
            </a:r>
          </a:p>
        </p:txBody>
      </p:sp>
      <p:sp>
        <p:nvSpPr>
          <p:cNvPr id="663" name="Shape 663"/>
          <p:cNvSpPr/>
          <p:nvPr/>
        </p:nvSpPr>
        <p:spPr>
          <a:xfrm>
            <a:off x="3708796" y="9769078"/>
            <a:ext cx="6662106" cy="839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4.  A Paradigma Bíblica</a:t>
            </a:r>
          </a:p>
        </p:txBody>
      </p:sp>
      <p:grpSp>
        <p:nvGrpSpPr>
          <p:cNvPr id="666" name="Group 666"/>
          <p:cNvGrpSpPr/>
          <p:nvPr/>
        </p:nvGrpSpPr>
        <p:grpSpPr>
          <a:xfrm>
            <a:off x="15641637" y="287890"/>
            <a:ext cx="4530726" cy="3245489"/>
            <a:chOff x="0" y="0"/>
            <a:chExt cx="4530724" cy="3245487"/>
          </a:xfrm>
        </p:grpSpPr>
        <p:pic>
          <p:nvPicPr>
            <p:cNvPr id="665" name="bible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800" y="50800"/>
              <a:ext cx="4429125" cy="314388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64" name="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4530725" cy="3245488"/>
            </a:xfrm>
            <a:prstGeom prst="rect">
              <a:avLst/>
            </a:prstGeom>
            <a:effectLst/>
          </p:spPr>
        </p:pic>
      </p:grpSp>
      <p:sp>
        <p:nvSpPr>
          <p:cNvPr id="667" name="Shape 667"/>
          <p:cNvSpPr/>
          <p:nvPr/>
        </p:nvSpPr>
        <p:spPr>
          <a:xfrm>
            <a:off x="4744640" y="10483453"/>
            <a:ext cx="4222697" cy="62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 Meta:  Instrução</a:t>
            </a:r>
          </a:p>
        </p:txBody>
      </p:sp>
      <p:sp>
        <p:nvSpPr>
          <p:cNvPr id="668" name="Shape 668"/>
          <p:cNvSpPr/>
          <p:nvPr/>
        </p:nvSpPr>
        <p:spPr>
          <a:xfrm>
            <a:off x="4762500" y="11072812"/>
            <a:ext cx="3746353" cy="62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32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 Papel:  Preparar</a:t>
            </a:r>
          </a:p>
        </p:txBody>
      </p:sp>
      <p:pic>
        <p:nvPicPr>
          <p:cNvPr id="669" name="SL Flame copy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315890" y="267890"/>
            <a:ext cx="926267" cy="151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Screenshot 2016-11-04 09.37.54.png"/>
          <p:cNvPicPr>
            <a:picLocks noChangeAspect="1"/>
          </p:cNvPicPr>
          <p:nvPr/>
        </p:nvPicPr>
        <p:blipFill>
          <a:blip r:embed="rId14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xit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" dur="250" fill="hold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xit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3" dur="250" fill="hold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Class="exit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6" dur="250" fill="hold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6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1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6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Class="exit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9" dur="500" fill="hold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4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9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ntr" nodeType="click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4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7" grpId="7"/>
      <p:bldP build="whole" bldLvl="1" animBg="1" rev="0" advAuto="0" spid="661" grpId="14"/>
      <p:bldP build="whole" bldLvl="1" animBg="1" rev="0" advAuto="0" spid="660" grpId="13"/>
      <p:bldP build="whole" bldLvl="1" animBg="1" rev="0" advAuto="0" spid="660" grpId="17"/>
      <p:bldP build="whole" bldLvl="1" animBg="1" rev="0" advAuto="0" spid="651" grpId="6"/>
      <p:bldP build="whole" bldLvl="1" animBg="1" rev="0" advAuto="0" spid="654" grpId="8"/>
      <p:bldP build="whole" bldLvl="1" animBg="1" rev="0" advAuto="0" spid="654" grpId="12"/>
      <p:bldP build="whole" bldLvl="1" animBg="1" rev="0" advAuto="0" spid="649" grpId="4"/>
      <p:bldP build="whole" bldLvl="1" animBg="1" rev="0" advAuto="0" spid="655" grpId="9"/>
      <p:bldP build="whole" bldLvl="1" animBg="1" rev="0" advAuto="0" spid="663" grpId="16"/>
      <p:bldP build="whole" bldLvl="1" animBg="1" rev="0" advAuto="0" spid="668" grpId="20"/>
      <p:bldP build="whole" bldLvl="1" animBg="1" rev="0" advAuto="0" spid="648" grpId="1"/>
      <p:bldP build="whole" bldLvl="1" animBg="1" rev="0" advAuto="0" spid="650" grpId="5"/>
      <p:bldP build="whole" bldLvl="1" animBg="1" rev="0" advAuto="0" spid="657" grpId="11"/>
      <p:bldP build="whole" bldLvl="1" animBg="1" rev="0" advAuto="0" spid="656" grpId="10"/>
      <p:bldP build="whole" bldLvl="1" animBg="1" rev="0" advAuto="0" spid="662" grpId="15"/>
      <p:bldP build="whole" bldLvl="1" animBg="1" rev="0" advAuto="0" spid="644" grpId="2"/>
      <p:bldP build="whole" bldLvl="1" animBg="1" rev="0" advAuto="0" spid="647" grpId="3"/>
      <p:bldP build="whole" bldLvl="1" animBg="1" rev="0" advAuto="0" spid="666" grpId="18"/>
      <p:bldP build="whole" bldLvl="1" animBg="1" rev="0" advAuto="0" spid="667" grpId="19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roup 674"/>
          <p:cNvGrpSpPr/>
          <p:nvPr/>
        </p:nvGrpSpPr>
        <p:grpSpPr>
          <a:xfrm>
            <a:off x="5586809" y="877887"/>
            <a:ext cx="10424320" cy="1387476"/>
            <a:chOff x="0" y="0"/>
            <a:chExt cx="10424318" cy="1387475"/>
          </a:xfrm>
        </p:grpSpPr>
        <p:sp>
          <p:nvSpPr>
            <p:cNvPr id="673" name="Shape 673"/>
            <p:cNvSpPr/>
            <p:nvPr/>
          </p:nvSpPr>
          <p:spPr>
            <a:xfrm>
              <a:off x="50800" y="50800"/>
              <a:ext cx="10322719" cy="1285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3578" tIns="53578" rIns="53578" bIns="53578" numCol="1" anchor="t">
              <a:noAutofit/>
            </a:bodyPr>
            <a:lstStyle>
              <a:lvl1pPr defTabSz="1821656">
                <a:buClr>
                  <a:srgbClr val="000000"/>
                </a:buClr>
                <a:defRPr sz="660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Paradigmas da Bíblia</a:t>
              </a:r>
            </a:p>
          </p:txBody>
        </p:sp>
        <p:pic>
          <p:nvPicPr>
            <p:cNvPr id="672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424319" cy="1387475"/>
            </a:xfrm>
            <a:prstGeom prst="rect">
              <a:avLst/>
            </a:prstGeom>
            <a:effectLst/>
          </p:spPr>
        </p:pic>
      </p:grpSp>
      <p:grpSp>
        <p:nvGrpSpPr>
          <p:cNvPr id="677" name="Group 677"/>
          <p:cNvGrpSpPr/>
          <p:nvPr/>
        </p:nvGrpSpPr>
        <p:grpSpPr>
          <a:xfrm>
            <a:off x="15815814" y="159544"/>
            <a:ext cx="3956844" cy="2780507"/>
            <a:chOff x="0" y="0"/>
            <a:chExt cx="3956843" cy="2780506"/>
          </a:xfrm>
        </p:grpSpPr>
        <p:pic>
          <p:nvPicPr>
            <p:cNvPr id="676" name="image2.jpg"/>
            <p:cNvPicPr>
              <a:picLocks noChangeAspect="0"/>
            </p:cNvPicPr>
            <p:nvPr/>
          </p:nvPicPr>
          <p:blipFill>
            <a:blip r:embed="rId3">
              <a:extLst/>
            </a:blip>
            <a:srcRect l="9799" t="0" r="0" b="0"/>
            <a:stretch>
              <a:fillRect/>
            </a:stretch>
          </p:blipFill>
          <p:spPr>
            <a:xfrm>
              <a:off x="50799" y="50800"/>
              <a:ext cx="3855102" cy="26789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75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956844" cy="2780507"/>
            </a:xfrm>
            <a:prstGeom prst="rect">
              <a:avLst/>
            </a:prstGeom>
            <a:effectLst/>
          </p:spPr>
        </p:pic>
      </p:grpSp>
      <p:sp>
        <p:nvSpPr>
          <p:cNvPr id="678" name="Shape 678"/>
          <p:cNvSpPr/>
          <p:nvPr/>
        </p:nvSpPr>
        <p:spPr>
          <a:xfrm>
            <a:off x="3083718" y="2875359"/>
            <a:ext cx="15932168" cy="86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defTabSz="1821656">
              <a:buClr>
                <a:srgbClr val="000000"/>
              </a:buClr>
              <a:buFont typeface="Helvetica Light"/>
              <a:defRPr sz="50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Normalmente pais querem o que para seus filhos?</a:t>
            </a:r>
          </a:p>
        </p:txBody>
      </p:sp>
      <p:sp>
        <p:nvSpPr>
          <p:cNvPr id="679" name="Shape 679"/>
          <p:cNvSpPr/>
          <p:nvPr/>
        </p:nvSpPr>
        <p:spPr>
          <a:xfrm>
            <a:off x="3833812" y="4179093"/>
            <a:ext cx="3964782" cy="62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buFont typeface="Helvetica Light"/>
              <a:defRPr sz="32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Que eles são….</a:t>
            </a:r>
          </a:p>
        </p:txBody>
      </p:sp>
      <p:sp>
        <p:nvSpPr>
          <p:cNvPr id="680" name="Shape 680"/>
          <p:cNvSpPr/>
          <p:nvPr/>
        </p:nvSpPr>
        <p:spPr>
          <a:xfrm>
            <a:off x="4851796" y="5536406"/>
            <a:ext cx="839392" cy="839391"/>
          </a:xfrm>
          <a:prstGeom prst="rect">
            <a:avLst/>
          </a:prstGeom>
          <a:solidFill>
            <a:srgbClr val="EEEEEE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81" name="Shape 681"/>
          <p:cNvSpPr/>
          <p:nvPr/>
        </p:nvSpPr>
        <p:spPr>
          <a:xfrm>
            <a:off x="5976937" y="5518546"/>
            <a:ext cx="3303985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buFont typeface="Helvetica Light"/>
              <a:defRPr sz="50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Inteligente</a:t>
            </a:r>
          </a:p>
        </p:txBody>
      </p:sp>
      <p:sp>
        <p:nvSpPr>
          <p:cNvPr id="682" name="Shape 682"/>
          <p:cNvSpPr/>
          <p:nvPr/>
        </p:nvSpPr>
        <p:spPr>
          <a:xfrm>
            <a:off x="4851796" y="6750843"/>
            <a:ext cx="839392" cy="839392"/>
          </a:xfrm>
          <a:prstGeom prst="rect">
            <a:avLst/>
          </a:prstGeom>
          <a:solidFill>
            <a:srgbClr val="EEEEEE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83" name="Shape 683"/>
          <p:cNvSpPr/>
          <p:nvPr/>
        </p:nvSpPr>
        <p:spPr>
          <a:xfrm>
            <a:off x="5976937" y="6732984"/>
            <a:ext cx="3303985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buFont typeface="Helvetica Light"/>
              <a:defRPr sz="50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Popular</a:t>
            </a:r>
          </a:p>
        </p:txBody>
      </p:sp>
      <p:sp>
        <p:nvSpPr>
          <p:cNvPr id="684" name="Shape 684"/>
          <p:cNvSpPr/>
          <p:nvPr/>
        </p:nvSpPr>
        <p:spPr>
          <a:xfrm>
            <a:off x="4851796" y="7965281"/>
            <a:ext cx="839392" cy="839391"/>
          </a:xfrm>
          <a:prstGeom prst="rect">
            <a:avLst/>
          </a:prstGeom>
          <a:solidFill>
            <a:srgbClr val="0096FF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74A7FE"/>
                </a:solidFill>
                <a:uFill>
                  <a:solidFill>
                    <a:srgbClr val="74A7FE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85" name="Shape 685"/>
          <p:cNvSpPr/>
          <p:nvPr/>
        </p:nvSpPr>
        <p:spPr>
          <a:xfrm>
            <a:off x="5976937" y="7947421"/>
            <a:ext cx="6417028" cy="869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buFont typeface="Helvetica Light"/>
              <a:defRPr sz="50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Atleto (se for menino)</a:t>
            </a:r>
          </a:p>
        </p:txBody>
      </p:sp>
      <p:sp>
        <p:nvSpPr>
          <p:cNvPr id="686" name="Shape 686"/>
          <p:cNvSpPr/>
          <p:nvPr/>
        </p:nvSpPr>
        <p:spPr>
          <a:xfrm>
            <a:off x="4851796" y="9179718"/>
            <a:ext cx="839392" cy="839392"/>
          </a:xfrm>
          <a:prstGeom prst="rect">
            <a:avLst/>
          </a:prstGeom>
          <a:solidFill>
            <a:srgbClr val="FF8AD8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74A7FE"/>
                </a:solidFill>
                <a:uFill>
                  <a:solidFill>
                    <a:srgbClr val="74A7FE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87" name="Shape 687"/>
          <p:cNvSpPr/>
          <p:nvPr/>
        </p:nvSpPr>
        <p:spPr>
          <a:xfrm>
            <a:off x="5976937" y="9161859"/>
            <a:ext cx="7273669" cy="86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buFont typeface="Helvetica Light"/>
              <a:defRPr sz="50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Atraente (se for menina)</a:t>
            </a:r>
          </a:p>
        </p:txBody>
      </p:sp>
      <p:pic>
        <p:nvPicPr>
          <p:cNvPr id="688" name="javascript-edit(26936)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58953" y="5480595"/>
            <a:ext cx="910829" cy="948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javascript-edit(26936)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58953" y="6500812"/>
            <a:ext cx="910829" cy="948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0" name="javascript-edit(26936)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58953" y="7786687"/>
            <a:ext cx="910829" cy="948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1" name="javascript-edit(26936)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58953" y="8947546"/>
            <a:ext cx="910829" cy="948781"/>
          </a:xfrm>
          <a:prstGeom prst="rect">
            <a:avLst/>
          </a:prstGeom>
          <a:ln w="12700">
            <a:miter lim="400000"/>
          </a:ln>
        </p:spPr>
      </p:pic>
      <p:sp>
        <p:nvSpPr>
          <p:cNvPr id="692" name="Shape 692"/>
          <p:cNvSpPr/>
          <p:nvPr/>
        </p:nvSpPr>
        <p:spPr>
          <a:xfrm flipV="1">
            <a:off x="4372590" y="10581487"/>
            <a:ext cx="7110387" cy="6"/>
          </a:xfrm>
          <a:prstGeom prst="lin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693" name="report+card+parents+happy.png"/>
          <p:cNvPicPr>
            <a:picLocks noChangeAspect="1"/>
          </p:cNvPicPr>
          <p:nvPr/>
        </p:nvPicPr>
        <p:blipFill>
          <a:blip r:embed="rId6">
            <a:extLst/>
          </a:blip>
          <a:srcRect l="2416" t="5245" r="5309" b="4"/>
          <a:stretch>
            <a:fillRect/>
          </a:stretch>
        </p:blipFill>
        <p:spPr>
          <a:xfrm>
            <a:off x="7696841" y="10611991"/>
            <a:ext cx="3833801" cy="2620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8" h="21589" fill="norm" stroke="1" extrusionOk="0">
                <a:moveTo>
                  <a:pt x="16607" y="2"/>
                </a:moveTo>
                <a:cubicBezTo>
                  <a:pt x="16539" y="6"/>
                  <a:pt x="16456" y="20"/>
                  <a:pt x="16349" y="38"/>
                </a:cubicBezTo>
                <a:cubicBezTo>
                  <a:pt x="15981" y="101"/>
                  <a:pt x="15861" y="175"/>
                  <a:pt x="15676" y="450"/>
                </a:cubicBezTo>
                <a:cubicBezTo>
                  <a:pt x="15455" y="776"/>
                  <a:pt x="15451" y="800"/>
                  <a:pt x="15500" y="1486"/>
                </a:cubicBezTo>
                <a:cubicBezTo>
                  <a:pt x="15582" y="2641"/>
                  <a:pt x="15768" y="3345"/>
                  <a:pt x="16133" y="3883"/>
                </a:cubicBezTo>
                <a:cubicBezTo>
                  <a:pt x="16438" y="4332"/>
                  <a:pt x="16453" y="4385"/>
                  <a:pt x="16413" y="4808"/>
                </a:cubicBezTo>
                <a:cubicBezTo>
                  <a:pt x="16363" y="5341"/>
                  <a:pt x="16268" y="5510"/>
                  <a:pt x="15725" y="6044"/>
                </a:cubicBezTo>
                <a:cubicBezTo>
                  <a:pt x="15500" y="6266"/>
                  <a:pt x="15267" y="6527"/>
                  <a:pt x="15207" y="6623"/>
                </a:cubicBezTo>
                <a:cubicBezTo>
                  <a:pt x="14905" y="7106"/>
                  <a:pt x="14714" y="6876"/>
                  <a:pt x="14714" y="6031"/>
                </a:cubicBezTo>
                <a:cubicBezTo>
                  <a:pt x="14714" y="5791"/>
                  <a:pt x="14671" y="5583"/>
                  <a:pt x="14612" y="5534"/>
                </a:cubicBezTo>
                <a:cubicBezTo>
                  <a:pt x="14544" y="5478"/>
                  <a:pt x="14506" y="5214"/>
                  <a:pt x="14494" y="4723"/>
                </a:cubicBezTo>
                <a:cubicBezTo>
                  <a:pt x="14472" y="3806"/>
                  <a:pt x="14455" y="3731"/>
                  <a:pt x="14081" y="2873"/>
                </a:cubicBezTo>
                <a:cubicBezTo>
                  <a:pt x="13725" y="2055"/>
                  <a:pt x="13552" y="1858"/>
                  <a:pt x="13095" y="1758"/>
                </a:cubicBezTo>
                <a:cubicBezTo>
                  <a:pt x="12778" y="1688"/>
                  <a:pt x="12748" y="1706"/>
                  <a:pt x="12421" y="2144"/>
                </a:cubicBezTo>
                <a:cubicBezTo>
                  <a:pt x="12127" y="2538"/>
                  <a:pt x="12060" y="2715"/>
                  <a:pt x="11928" y="3406"/>
                </a:cubicBezTo>
                <a:cubicBezTo>
                  <a:pt x="11844" y="3847"/>
                  <a:pt x="11772" y="4351"/>
                  <a:pt x="11766" y="4527"/>
                </a:cubicBezTo>
                <a:cubicBezTo>
                  <a:pt x="11749" y="5066"/>
                  <a:pt x="11624" y="4969"/>
                  <a:pt x="11344" y="4197"/>
                </a:cubicBezTo>
                <a:cubicBezTo>
                  <a:pt x="11197" y="3792"/>
                  <a:pt x="10958" y="3307"/>
                  <a:pt x="10815" y="3125"/>
                </a:cubicBezTo>
                <a:cubicBezTo>
                  <a:pt x="10673" y="2942"/>
                  <a:pt x="10555" y="2747"/>
                  <a:pt x="10555" y="2690"/>
                </a:cubicBezTo>
                <a:cubicBezTo>
                  <a:pt x="10555" y="2632"/>
                  <a:pt x="10465" y="2522"/>
                  <a:pt x="10356" y="2448"/>
                </a:cubicBezTo>
                <a:cubicBezTo>
                  <a:pt x="9304" y="1741"/>
                  <a:pt x="8314" y="1923"/>
                  <a:pt x="7612" y="2951"/>
                </a:cubicBezTo>
                <a:cubicBezTo>
                  <a:pt x="7120" y="3672"/>
                  <a:pt x="6745" y="5391"/>
                  <a:pt x="6790" y="6711"/>
                </a:cubicBezTo>
                <a:cubicBezTo>
                  <a:pt x="6813" y="7373"/>
                  <a:pt x="6804" y="7418"/>
                  <a:pt x="6650" y="7450"/>
                </a:cubicBezTo>
                <a:cubicBezTo>
                  <a:pt x="6449" y="7493"/>
                  <a:pt x="6448" y="7613"/>
                  <a:pt x="6639" y="8458"/>
                </a:cubicBezTo>
                <a:cubicBezTo>
                  <a:pt x="6867" y="9461"/>
                  <a:pt x="6991" y="9824"/>
                  <a:pt x="7110" y="9824"/>
                </a:cubicBezTo>
                <a:cubicBezTo>
                  <a:pt x="7327" y="9824"/>
                  <a:pt x="7794" y="11703"/>
                  <a:pt x="7794" y="12574"/>
                </a:cubicBezTo>
                <a:cubicBezTo>
                  <a:pt x="7794" y="12935"/>
                  <a:pt x="7602" y="13248"/>
                  <a:pt x="7379" y="13248"/>
                </a:cubicBezTo>
                <a:cubicBezTo>
                  <a:pt x="7172" y="13248"/>
                  <a:pt x="6910" y="13433"/>
                  <a:pt x="6828" y="13637"/>
                </a:cubicBezTo>
                <a:cubicBezTo>
                  <a:pt x="6796" y="13717"/>
                  <a:pt x="6724" y="13781"/>
                  <a:pt x="6666" y="13781"/>
                </a:cubicBezTo>
                <a:cubicBezTo>
                  <a:pt x="6608" y="13781"/>
                  <a:pt x="6497" y="13872"/>
                  <a:pt x="6422" y="13983"/>
                </a:cubicBezTo>
                <a:cubicBezTo>
                  <a:pt x="6346" y="14095"/>
                  <a:pt x="6091" y="14267"/>
                  <a:pt x="5857" y="14363"/>
                </a:cubicBezTo>
                <a:cubicBezTo>
                  <a:pt x="4656" y="14857"/>
                  <a:pt x="4108" y="15549"/>
                  <a:pt x="3838" y="16913"/>
                </a:cubicBezTo>
                <a:cubicBezTo>
                  <a:pt x="3760" y="17308"/>
                  <a:pt x="3644" y="17481"/>
                  <a:pt x="2918" y="18303"/>
                </a:cubicBezTo>
                <a:cubicBezTo>
                  <a:pt x="2463" y="18819"/>
                  <a:pt x="1910" y="19433"/>
                  <a:pt x="1690" y="19666"/>
                </a:cubicBezTo>
                <a:cubicBezTo>
                  <a:pt x="1470" y="19900"/>
                  <a:pt x="1095" y="20307"/>
                  <a:pt x="855" y="20572"/>
                </a:cubicBezTo>
                <a:cubicBezTo>
                  <a:pt x="615" y="20837"/>
                  <a:pt x="370" y="21088"/>
                  <a:pt x="311" y="21128"/>
                </a:cubicBezTo>
                <a:cubicBezTo>
                  <a:pt x="251" y="21167"/>
                  <a:pt x="121" y="21285"/>
                  <a:pt x="26" y="21393"/>
                </a:cubicBezTo>
                <a:cubicBezTo>
                  <a:pt x="-142" y="21583"/>
                  <a:pt x="174" y="21589"/>
                  <a:pt x="10655" y="21589"/>
                </a:cubicBezTo>
                <a:lnTo>
                  <a:pt x="21458" y="21589"/>
                </a:lnTo>
                <a:lnTo>
                  <a:pt x="21458" y="20915"/>
                </a:lnTo>
                <a:cubicBezTo>
                  <a:pt x="21458" y="20025"/>
                  <a:pt x="21360" y="19271"/>
                  <a:pt x="21016" y="17515"/>
                </a:cubicBezTo>
                <a:cubicBezTo>
                  <a:pt x="20859" y="16715"/>
                  <a:pt x="20732" y="15911"/>
                  <a:pt x="20732" y="15730"/>
                </a:cubicBezTo>
                <a:cubicBezTo>
                  <a:pt x="20732" y="15548"/>
                  <a:pt x="20694" y="15264"/>
                  <a:pt x="20649" y="15098"/>
                </a:cubicBezTo>
                <a:cubicBezTo>
                  <a:pt x="20605" y="14933"/>
                  <a:pt x="20526" y="14245"/>
                  <a:pt x="20472" y="13568"/>
                </a:cubicBezTo>
                <a:cubicBezTo>
                  <a:pt x="20418" y="12892"/>
                  <a:pt x="20334" y="12085"/>
                  <a:pt x="20287" y="11776"/>
                </a:cubicBezTo>
                <a:cubicBezTo>
                  <a:pt x="20189" y="11132"/>
                  <a:pt x="20265" y="10894"/>
                  <a:pt x="20563" y="10894"/>
                </a:cubicBezTo>
                <a:cubicBezTo>
                  <a:pt x="20660" y="10894"/>
                  <a:pt x="20807" y="10842"/>
                  <a:pt x="20887" y="10779"/>
                </a:cubicBezTo>
                <a:cubicBezTo>
                  <a:pt x="21023" y="10672"/>
                  <a:pt x="21031" y="10571"/>
                  <a:pt x="21014" y="9308"/>
                </a:cubicBezTo>
                <a:cubicBezTo>
                  <a:pt x="20996" y="7999"/>
                  <a:pt x="20985" y="7909"/>
                  <a:pt x="20687" y="6774"/>
                </a:cubicBezTo>
                <a:cubicBezTo>
                  <a:pt x="20293" y="5267"/>
                  <a:pt x="20036" y="4593"/>
                  <a:pt x="19834" y="4534"/>
                </a:cubicBezTo>
                <a:cubicBezTo>
                  <a:pt x="19748" y="4508"/>
                  <a:pt x="19375" y="4465"/>
                  <a:pt x="19006" y="4436"/>
                </a:cubicBezTo>
                <a:cubicBezTo>
                  <a:pt x="18564" y="4401"/>
                  <a:pt x="18279" y="4323"/>
                  <a:pt x="18173" y="4213"/>
                </a:cubicBezTo>
                <a:cubicBezTo>
                  <a:pt x="18083" y="4121"/>
                  <a:pt x="17952" y="4047"/>
                  <a:pt x="17882" y="4047"/>
                </a:cubicBezTo>
                <a:cubicBezTo>
                  <a:pt x="17733" y="4047"/>
                  <a:pt x="17531" y="3429"/>
                  <a:pt x="17559" y="3059"/>
                </a:cubicBezTo>
                <a:cubicBezTo>
                  <a:pt x="17570" y="2926"/>
                  <a:pt x="17622" y="2686"/>
                  <a:pt x="17675" y="2526"/>
                </a:cubicBezTo>
                <a:cubicBezTo>
                  <a:pt x="17762" y="2267"/>
                  <a:pt x="17749" y="2150"/>
                  <a:pt x="17562" y="1427"/>
                </a:cubicBezTo>
                <a:cubicBezTo>
                  <a:pt x="17403" y="817"/>
                  <a:pt x="17285" y="537"/>
                  <a:pt x="17075" y="290"/>
                </a:cubicBezTo>
                <a:cubicBezTo>
                  <a:pt x="16877" y="55"/>
                  <a:pt x="16809" y="-11"/>
                  <a:pt x="16607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94" name="Shape 694"/>
          <p:cNvSpPr/>
          <p:nvPr/>
        </p:nvSpPr>
        <p:spPr>
          <a:xfrm>
            <a:off x="4030265" y="11430000"/>
            <a:ext cx="4714876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buFont typeface="Helvetica Light"/>
              <a:defRPr sz="50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Pais Felizes!</a:t>
            </a:r>
          </a:p>
        </p:txBody>
      </p:sp>
      <p:sp>
        <p:nvSpPr>
          <p:cNvPr id="695" name="Shape 695"/>
          <p:cNvSpPr/>
          <p:nvPr/>
        </p:nvSpPr>
        <p:spPr>
          <a:xfrm>
            <a:off x="13442156" y="4179093"/>
            <a:ext cx="7608094" cy="62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algn="l" defTabSz="1821656">
              <a:buClr>
                <a:srgbClr val="000000"/>
              </a:buClr>
              <a:buFont typeface="Helvetica Light"/>
              <a:defRPr sz="3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Mas</a:t>
            </a: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 Biblicamente, devemos desejar?</a:t>
            </a: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</a:p>
        </p:txBody>
      </p:sp>
      <p:sp>
        <p:nvSpPr>
          <p:cNvPr id="696" name="Shape 696"/>
          <p:cNvSpPr/>
          <p:nvPr/>
        </p:nvSpPr>
        <p:spPr>
          <a:xfrm>
            <a:off x="13692187" y="5536406"/>
            <a:ext cx="839392" cy="839391"/>
          </a:xfrm>
          <a:prstGeom prst="rect">
            <a:avLst/>
          </a:prstGeom>
          <a:solidFill>
            <a:srgbClr val="EEEEEE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97" name="Shape 697"/>
          <p:cNvSpPr/>
          <p:nvPr/>
        </p:nvSpPr>
        <p:spPr>
          <a:xfrm>
            <a:off x="13692187" y="6750843"/>
            <a:ext cx="839392" cy="839392"/>
          </a:xfrm>
          <a:prstGeom prst="rect">
            <a:avLst/>
          </a:prstGeom>
          <a:solidFill>
            <a:srgbClr val="EEEEEE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98" name="Shape 698"/>
          <p:cNvSpPr/>
          <p:nvPr/>
        </p:nvSpPr>
        <p:spPr>
          <a:xfrm>
            <a:off x="13692187" y="7965281"/>
            <a:ext cx="839392" cy="839391"/>
          </a:xfrm>
          <a:prstGeom prst="rect">
            <a:avLst/>
          </a:prstGeom>
          <a:solidFill>
            <a:srgbClr val="0096FF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74A7FE"/>
                </a:solidFill>
                <a:uFill>
                  <a:solidFill>
                    <a:srgbClr val="74A7FE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699" name="Shape 699"/>
          <p:cNvSpPr/>
          <p:nvPr/>
        </p:nvSpPr>
        <p:spPr>
          <a:xfrm>
            <a:off x="13692187" y="9179718"/>
            <a:ext cx="839392" cy="839392"/>
          </a:xfrm>
          <a:prstGeom prst="rect">
            <a:avLst/>
          </a:prstGeom>
          <a:solidFill>
            <a:srgbClr val="FF8AD8"/>
          </a:solidFill>
          <a:ln w="25400">
            <a:solidFill>
              <a:srgbClr val="000000"/>
            </a:solidFill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74A7FE"/>
                </a:solidFill>
                <a:uFill>
                  <a:solidFill>
                    <a:srgbClr val="74A7FE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700" name="Shape 700"/>
          <p:cNvSpPr/>
          <p:nvPr/>
        </p:nvSpPr>
        <p:spPr>
          <a:xfrm>
            <a:off x="14960203" y="5518546"/>
            <a:ext cx="3303985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buFont typeface="Helvetica Light"/>
              <a:defRPr sz="50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Sábio</a:t>
            </a:r>
          </a:p>
        </p:txBody>
      </p:sp>
      <p:sp>
        <p:nvSpPr>
          <p:cNvPr id="701" name="Shape 701"/>
          <p:cNvSpPr/>
          <p:nvPr/>
        </p:nvSpPr>
        <p:spPr>
          <a:xfrm>
            <a:off x="14960203" y="6732984"/>
            <a:ext cx="3303985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buFont typeface="Helvetica Light"/>
              <a:defRPr sz="50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Amigável</a:t>
            </a:r>
          </a:p>
        </p:txBody>
      </p:sp>
      <p:sp>
        <p:nvSpPr>
          <p:cNvPr id="702" name="Shape 702"/>
          <p:cNvSpPr/>
          <p:nvPr/>
        </p:nvSpPr>
        <p:spPr>
          <a:xfrm>
            <a:off x="14960203" y="7947421"/>
            <a:ext cx="3303985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buFont typeface="Helvetica Light"/>
              <a:defRPr sz="50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Masculino</a:t>
            </a:r>
          </a:p>
        </p:txBody>
      </p:sp>
      <p:sp>
        <p:nvSpPr>
          <p:cNvPr id="703" name="Shape 703"/>
          <p:cNvSpPr/>
          <p:nvPr/>
        </p:nvSpPr>
        <p:spPr>
          <a:xfrm>
            <a:off x="14960203" y="9161859"/>
            <a:ext cx="3303985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buFont typeface="Helvetica Light"/>
              <a:defRPr sz="5000">
                <a:uFill>
                  <a:solidFill>
                    <a:srgbClr val="000000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Times New Roman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Feminina</a:t>
            </a:r>
          </a:p>
        </p:txBody>
      </p:sp>
      <p:pic>
        <p:nvPicPr>
          <p:cNvPr id="704" name="javascript-edit(26936)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35062" y="5429250"/>
            <a:ext cx="910829" cy="948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5" name="javascript-edit(26936)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35062" y="6447234"/>
            <a:ext cx="910829" cy="948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6" name="javascript-edit(26936)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35062" y="7733109"/>
            <a:ext cx="910829" cy="948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7" name="javascript-edit(26936)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35062" y="8893968"/>
            <a:ext cx="910829" cy="948780"/>
          </a:xfrm>
          <a:prstGeom prst="rect">
            <a:avLst/>
          </a:prstGeom>
          <a:ln w="12700">
            <a:miter lim="400000"/>
          </a:ln>
        </p:spPr>
      </p:pic>
      <p:sp>
        <p:nvSpPr>
          <p:cNvPr id="708" name="Shape 708"/>
          <p:cNvSpPr/>
          <p:nvPr/>
        </p:nvSpPr>
        <p:spPr>
          <a:xfrm flipV="1">
            <a:off x="12567046" y="10572750"/>
            <a:ext cx="7110387" cy="6"/>
          </a:xfrm>
          <a:prstGeom prst="line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709" name="SL Flame copy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15890" y="267890"/>
            <a:ext cx="926267" cy="151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0" name="Screenshot 2016-11-04 09.37.54.png"/>
          <p:cNvPicPr>
            <a:picLocks noChangeAspect="1"/>
          </p:cNvPicPr>
          <p:nvPr/>
        </p:nvPicPr>
        <p:blipFill>
          <a:blip r:embed="rId8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Class="entr" nodeType="after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1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5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Class="entr" nodeType="after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9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3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7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2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6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0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4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8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3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Class="entr" nodeType="click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8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ntr" nodeType="click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3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ntr" nodeType="click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8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Class="entr" nodeType="clickEffect" presetSubtype="8" presetID="2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3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Class="entr" nodeType="afterEffect" presetSubtype="8" presetID="22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7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Class="entr" nodeType="afterEffect" presetSubtype="8" presetID="22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Class="entr" nodeType="afterEffect" presetSubtype="8" presetID="22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Class="entr" nodeType="afterEffect" presetSubtype="8" presetID="22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9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Class="path" nodeType="afterEffect" presetSubtype="0" presetID="-1" grpId="3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73021 0.000565" origin="layout" pathEditMode="relative">
                                      <p:cBhvr>
                                        <p:cTn id="142" dur="10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Class="path" nodeType="withEffect" presetSubtype="0" presetID="-1" grpId="3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45811 0.000651" origin="layout" pathEditMode="relative">
                                      <p:cBhvr>
                                        <p:cTn id="145" dur="10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2" grpId="25"/>
      <p:bldP build="whole" bldLvl="1" animBg="1" rev="0" advAuto="0" spid="705" grpId="28"/>
      <p:bldP build="whole" bldLvl="1" animBg="1" rev="0" advAuto="0" spid="707" grpId="30"/>
      <p:bldP build="whole" bldLvl="1" animBg="1" rev="0" advAuto="0" spid="691" grpId="14"/>
      <p:bldP build="whole" bldLvl="1" animBg="1" rev="0" advAuto="0" spid="706" grpId="29"/>
      <p:bldP build="whole" bldLvl="1" animBg="1" rev="0" advAuto="0" spid="685" grpId="9"/>
      <p:bldP build="whole" bldLvl="1" animBg="1" rev="0" advAuto="0" spid="698" grpId="21"/>
      <p:bldP build="whole" bldLvl="1" animBg="1" rev="0" advAuto="0" spid="708" grpId="31"/>
      <p:bldP build="whole" bldLvl="1" animBg="1" rev="0" advAuto="0" spid="679" grpId="2"/>
      <p:bldP build="whole" bldLvl="1" animBg="1" rev="0" advAuto="0" spid="678" grpId="1"/>
      <p:bldP build="whole" bldLvl="1" animBg="1" rev="0" advAuto="0" spid="683" grpId="8"/>
      <p:bldP build="whole" bldLvl="1" animBg="1" rev="0" advAuto="0" spid="687" grpId="10"/>
      <p:bldP build="whole" bldLvl="1" animBg="1" rev="0" advAuto="0" spid="692" grpId="15"/>
      <p:bldP build="whole" bldLvl="1" animBg="1" rev="0" advAuto="0" spid="694" grpId="16"/>
      <p:bldP build="whole" bldLvl="1" animBg="1" rev="0" advAuto="0" spid="684" grpId="5"/>
      <p:bldP build="whole" bldLvl="1" animBg="1" rev="0" advAuto="0" spid="693" grpId="17"/>
      <p:bldP build="whole" bldLvl="1" animBg="1" rev="0" advAuto="0" spid="688" grpId="11"/>
      <p:bldP build="whole" bldLvl="1" animBg="1" rev="0" advAuto="0" spid="689" grpId="12"/>
      <p:bldP build="whole" bldLvl="1" animBg="1" rev="0" advAuto="0" spid="690" grpId="13"/>
      <p:bldP build="whole" bldLvl="1" animBg="1" rev="0" advAuto="0" spid="699" grpId="22"/>
      <p:bldP build="whole" bldLvl="1" animBg="1" rev="0" advAuto="0" spid="704" grpId="27"/>
      <p:bldP build="whole" bldLvl="1" animBg="1" rev="0" advAuto="0" spid="696" grpId="19"/>
      <p:bldP build="whole" bldLvl="1" animBg="1" rev="0" advAuto="0" spid="701" grpId="24"/>
      <p:bldP build="whole" bldLvl="1" animBg="1" rev="0" advAuto="0" spid="703" grpId="26"/>
      <p:bldP build="whole" bldLvl="1" animBg="1" rev="0" advAuto="0" spid="697" grpId="20"/>
      <p:bldP build="whole" bldLvl="1" animBg="1" rev="0" advAuto="0" spid="681" grpId="7"/>
      <p:bldP build="whole" bldLvl="1" animBg="1" rev="0" advAuto="0" spid="682" grpId="4"/>
      <p:bldP build="whole" bldLvl="1" animBg="1" rev="0" advAuto="0" spid="686" grpId="6"/>
      <p:bldP build="whole" bldLvl="1" animBg="1" rev="0" advAuto="0" spid="695" grpId="18"/>
      <p:bldP build="whole" bldLvl="1" animBg="1" rev="0" advAuto="0" spid="680" grpId="3"/>
      <p:bldP build="whole" bldLvl="1" animBg="1" rev="0" advAuto="0" spid="700" grpId="2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12031265" y="-35719"/>
            <a:ext cx="9233298" cy="137874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578" tIns="53578" rIns="53578" bIns="53578"/>
          <a:lstStyle/>
          <a:p>
            <a: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</p:txBody>
      </p:sp>
      <p:sp>
        <p:nvSpPr>
          <p:cNvPr id="344" name="Shape 344"/>
          <p:cNvSpPr/>
          <p:nvPr/>
        </p:nvSpPr>
        <p:spPr>
          <a:xfrm>
            <a:off x="4958953" y="607218"/>
            <a:ext cx="5019235" cy="839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b="1" sz="4600" u="sng">
                <a:uFill>
                  <a:solidFill>
                    <a:srgbClr val="FFFFFF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Pais Reativos</a:t>
            </a:r>
          </a:p>
        </p:txBody>
      </p:sp>
      <p:sp>
        <p:nvSpPr>
          <p:cNvPr id="345" name="Shape 345"/>
          <p:cNvSpPr/>
          <p:nvPr/>
        </p:nvSpPr>
        <p:spPr>
          <a:xfrm>
            <a:off x="14281546" y="607218"/>
            <a:ext cx="5255245" cy="839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b="1" sz="4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Pais Proativos</a:t>
            </a:r>
          </a:p>
        </p:txBody>
      </p:sp>
      <p:sp>
        <p:nvSpPr>
          <p:cNvPr id="346" name="Shape 346"/>
          <p:cNvSpPr/>
          <p:nvPr/>
        </p:nvSpPr>
        <p:spPr>
          <a:xfrm>
            <a:off x="3851671" y="2357437"/>
            <a:ext cx="6159539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642937">
              <a:defRPr sz="4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Palavra Chave: Reagir</a:t>
            </a:r>
          </a:p>
        </p:txBody>
      </p:sp>
      <p:sp>
        <p:nvSpPr>
          <p:cNvPr id="347" name="Shape 347"/>
          <p:cNvSpPr/>
          <p:nvPr/>
        </p:nvSpPr>
        <p:spPr>
          <a:xfrm>
            <a:off x="13906500" y="2357437"/>
            <a:ext cx="658199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4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Palavra Chave:  Planejar</a:t>
            </a:r>
          </a:p>
        </p:txBody>
      </p:sp>
      <p:sp>
        <p:nvSpPr>
          <p:cNvPr id="348" name="Shape 348"/>
          <p:cNvSpPr/>
          <p:nvPr/>
        </p:nvSpPr>
        <p:spPr>
          <a:xfrm>
            <a:off x="3851671" y="3607593"/>
            <a:ext cx="8126017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642937">
              <a:defRPr sz="4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Pais reativos pensam que seus filhos são bons por natureza.</a:t>
            </a:r>
          </a:p>
        </p:txBody>
      </p:sp>
      <p:sp>
        <p:nvSpPr>
          <p:cNvPr id="349" name="Shape 349"/>
          <p:cNvSpPr/>
          <p:nvPr/>
        </p:nvSpPr>
        <p:spPr>
          <a:xfrm>
            <a:off x="13358745" y="3607593"/>
            <a:ext cx="7911704" cy="2012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Pais proativos pensam que seus filhos são pecadores por natureza.</a:t>
            </a:r>
          </a:p>
        </p:txBody>
      </p:sp>
      <p:sp>
        <p:nvSpPr>
          <p:cNvPr id="350" name="Shape 350"/>
          <p:cNvSpPr/>
          <p:nvPr/>
        </p:nvSpPr>
        <p:spPr>
          <a:xfrm>
            <a:off x="3780234" y="6072187"/>
            <a:ext cx="7518798" cy="260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642937">
              <a:defRPr sz="4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Pais reativos tem surpresa quando os filhos não se comportam.</a:t>
            </a:r>
          </a:p>
        </p:txBody>
      </p:sp>
      <p:sp>
        <p:nvSpPr>
          <p:cNvPr id="351" name="Shape 351"/>
          <p:cNvSpPr/>
          <p:nvPr/>
        </p:nvSpPr>
        <p:spPr>
          <a:xfrm>
            <a:off x="13352109" y="6107906"/>
            <a:ext cx="7924976" cy="2012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642937">
              <a:defRPr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Pais proativos assumem que seus filhos não se comportarem se eles não intervirem.</a:t>
            </a:r>
          </a:p>
        </p:txBody>
      </p:sp>
      <p:sp>
        <p:nvSpPr>
          <p:cNvPr id="352" name="Shape 352"/>
          <p:cNvSpPr/>
          <p:nvPr/>
        </p:nvSpPr>
        <p:spPr>
          <a:xfrm>
            <a:off x="3780234" y="8965406"/>
            <a:ext cx="7518798" cy="3268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/>
          <a:p>
            <a:pPr algn="l" defTabSz="642937"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Quando existe um problema, pais reativos vão reagir e tentar solucionar o problema.</a:t>
            </a:r>
          </a:p>
          <a:p>
            <a:pPr algn="l" defTabSz="642937">
              <a:defRPr sz="4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3" name="Shape 353"/>
          <p:cNvSpPr/>
          <p:nvPr/>
        </p:nvSpPr>
        <p:spPr>
          <a:xfrm>
            <a:off x="13352859" y="8643937"/>
            <a:ext cx="7518798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642937">
              <a:defRPr sz="4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Pais proativos considerem metas para seus filhos e constrõem um plano para desenvolver o caráter para alcançar estas metas.</a:t>
            </a:r>
          </a:p>
        </p:txBody>
      </p:sp>
      <p:pic>
        <p:nvPicPr>
          <p:cNvPr id="354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7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7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7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7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7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7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7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2" dur="7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9" grpId="4"/>
      <p:bldP build="whole" bldLvl="1" animBg="1" rev="0" advAuto="0" spid="348" grpId="3"/>
      <p:bldP build="whole" bldLvl="1" animBg="1" rev="0" advAuto="0" spid="353" grpId="8"/>
      <p:bldP build="whole" bldLvl="1" animBg="1" rev="0" advAuto="0" spid="347" grpId="2"/>
      <p:bldP build="whole" bldLvl="1" animBg="1" rev="0" advAuto="0" spid="350" grpId="5"/>
      <p:bldP build="whole" bldLvl="1" animBg="1" rev="0" advAuto="0" spid="352" grpId="7"/>
      <p:bldP build="whole" bldLvl="1" animBg="1" rev="0" advAuto="0" spid="351" grpId="6"/>
      <p:bldP build="whole" bldLvl="1" animBg="1" rev="0" advAuto="0" spid="34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3798093" y="1639787"/>
            <a:ext cx="16787814" cy="16311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defTabSz="1821656">
              <a:spcBef>
                <a:spcPts val="4700"/>
              </a:spcBef>
              <a:buClr>
                <a:srgbClr val="FFA941"/>
              </a:buClr>
              <a:buFont typeface="Helvetica Light"/>
              <a:defRPr sz="7800">
                <a:uFill>
                  <a:solidFill>
                    <a:srgbClr val="FFA941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>
              <a:defRPr sz="4600">
                <a:uFill>
                  <a:solidFill>
                    <a:srgbClr val="000000"/>
                  </a:solidFill>
                </a:uFill>
              </a:defRPr>
            </a:pPr>
            <a:r>
              <a:rPr sz="7800">
                <a:uFill>
                  <a:solidFill>
                    <a:srgbClr val="FFA941"/>
                  </a:solidFill>
                </a:uFill>
              </a:rPr>
              <a:t>Efésios 6:1-4</a:t>
            </a:r>
          </a:p>
        </p:txBody>
      </p:sp>
      <p:pic>
        <p:nvPicPr>
          <p:cNvPr id="357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3880098" y="4044964"/>
            <a:ext cx="17266741" cy="75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642937">
              <a:spcBef>
                <a:spcPts val="2200"/>
              </a:spcBef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t>“Filhos, obedeçam a seus pais no Senhor, pois isso é justo. </a:t>
            </a:r>
            <a:r>
              <a:rPr baseline="6250"/>
              <a:t>2 </a:t>
            </a:r>
            <a:r>
              <a:t>“Honra teu pai e tua mãe” – este é o primeiro mandamento com promessa – </a:t>
            </a:r>
            <a:r>
              <a:rPr baseline="6250"/>
              <a:t>3 </a:t>
            </a:r>
            <a:r>
              <a:t>“para que tudo te corra bem e tenhas longa vida sobre a terra”.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/>
        </p:nvSpPr>
        <p:spPr>
          <a:xfrm>
            <a:off x="8303447" y="5312124"/>
            <a:ext cx="2946656" cy="2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1" name="Shape 361"/>
          <p:cNvSpPr/>
          <p:nvPr/>
        </p:nvSpPr>
        <p:spPr>
          <a:xfrm flipV="1">
            <a:off x="19407578" y="5312124"/>
            <a:ext cx="2918907" cy="2"/>
          </a:xfrm>
          <a:prstGeom prst="line">
            <a:avLst/>
          </a:prstGeom>
          <a:ln w="50800">
            <a:solidFill>
              <a:srgbClr val="FF2600"/>
            </a:solidFill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2" name="Shape 362"/>
          <p:cNvSpPr/>
          <p:nvPr/>
        </p:nvSpPr>
        <p:spPr>
          <a:xfrm flipH="1" flipV="1">
            <a:off x="9104062" y="5341030"/>
            <a:ext cx="1344186" cy="3586922"/>
          </a:xfrm>
          <a:prstGeom prst="line">
            <a:avLst/>
          </a:prstGeom>
          <a:ln w="50800">
            <a:solidFill>
              <a:srgbClr val="FFFFFF"/>
            </a:solidFill>
            <a:miter lim="400000"/>
            <a:headEnd type="stealth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3" name="Shape 363"/>
          <p:cNvSpPr/>
          <p:nvPr/>
        </p:nvSpPr>
        <p:spPr>
          <a:xfrm>
            <a:off x="8880457" y="8824975"/>
            <a:ext cx="3134123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7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Reativo</a:t>
            </a:r>
          </a:p>
        </p:txBody>
      </p:sp>
      <p:sp>
        <p:nvSpPr>
          <p:cNvPr id="364" name="Shape 364"/>
          <p:cNvSpPr/>
          <p:nvPr/>
        </p:nvSpPr>
        <p:spPr>
          <a:xfrm flipV="1">
            <a:off x="19607449" y="5593507"/>
            <a:ext cx="481543" cy="3076728"/>
          </a:xfrm>
          <a:prstGeom prst="line">
            <a:avLst/>
          </a:prstGeom>
          <a:ln w="50800">
            <a:solidFill>
              <a:srgbClr val="FFFFFF"/>
            </a:solidFill>
            <a:miter lim="400000"/>
            <a:headEnd type="stealth"/>
          </a:ln>
        </p:spPr>
        <p:txBody>
          <a:bodyPr lIns="71437" tIns="71437" rIns="71437" bIns="71437" anchor="ctr"/>
          <a:lstStyle/>
          <a:p>
            <a:pPr algn="l" defTabSz="642937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5" name="Shape 365"/>
          <p:cNvSpPr/>
          <p:nvPr/>
        </p:nvSpPr>
        <p:spPr>
          <a:xfrm>
            <a:off x="17519780" y="8620629"/>
            <a:ext cx="4607309" cy="117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7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Proativo</a:t>
            </a:r>
          </a:p>
        </p:txBody>
      </p:sp>
      <p:sp>
        <p:nvSpPr>
          <p:cNvPr id="366" name="Shape 366"/>
          <p:cNvSpPr/>
          <p:nvPr/>
        </p:nvSpPr>
        <p:spPr>
          <a:xfrm>
            <a:off x="3083718" y="1054956"/>
            <a:ext cx="16787814" cy="16311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38100" dir="2700000">
              <a:srgbClr val="929292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defTabSz="1821656">
              <a:spcBef>
                <a:spcPts val="4700"/>
              </a:spcBef>
              <a:buClr>
                <a:srgbClr val="FFA941"/>
              </a:buClr>
              <a:buFont typeface="Helvetica Light"/>
              <a:defRPr sz="7800">
                <a:uFill>
                  <a:solidFill>
                    <a:srgbClr val="FFA941"/>
                  </a:solidFill>
                </a:u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>
              <a:defRPr sz="4600">
                <a:uFill>
                  <a:solidFill>
                    <a:srgbClr val="000000"/>
                  </a:solidFill>
                </a:uFill>
              </a:defRPr>
            </a:pPr>
            <a:r>
              <a:rPr sz="7800">
                <a:uFill>
                  <a:solidFill>
                    <a:srgbClr val="FFA941"/>
                  </a:solidFill>
                </a:uFill>
              </a:rPr>
              <a:t>Efésios 6:1-4</a:t>
            </a:r>
          </a:p>
        </p:txBody>
      </p:sp>
      <p:pic>
        <p:nvPicPr>
          <p:cNvPr id="367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Shape 368"/>
          <p:cNvSpPr/>
          <p:nvPr/>
        </p:nvSpPr>
        <p:spPr>
          <a:xfrm>
            <a:off x="2888923" y="4004324"/>
            <a:ext cx="19966354" cy="386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 defTabSz="642937">
              <a:spcBef>
                <a:spcPts val="2200"/>
              </a:spcBef>
              <a:defRPr sz="8000">
                <a:latin typeface="Helvetica"/>
                <a:ea typeface="Helvetica"/>
                <a:cs typeface="Helvetica"/>
                <a:sym typeface="Helvetica"/>
              </a:defRPr>
            </a:pPr>
            <a:r>
              <a:rPr baseline="6250"/>
              <a:t>4 </a:t>
            </a:r>
            <a:r>
              <a:t>Pais, não irritem seus filhos; antes criem-nos segundo a instrução e o conselho do Senhor.</a:t>
            </a:r>
            <a:r>
              <a:rPr>
                <a:uFill>
                  <a:solidFill>
                    <a:srgbClr val="000000"/>
                  </a:solidFill>
                </a:uFill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7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7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" grpId="6"/>
      <p:bldP build="whole" bldLvl="1" animBg="1" rev="0" advAuto="0" spid="360" grpId="1"/>
      <p:bldP build="whole" bldLvl="1" animBg="1" rev="0" advAuto="0" spid="364" grpId="5"/>
      <p:bldP build="whole" bldLvl="1" animBg="1" rev="0" advAuto="0" spid="361" grpId="2"/>
      <p:bldP build="whole" bldLvl="1" animBg="1" rev="0" advAuto="0" spid="362" grpId="3"/>
      <p:bldP build="whole" bldLvl="1" animBg="1" rev="0" advAuto="0" spid="363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sldNum" sz="quarter" idx="2"/>
          </p:nvPr>
        </p:nvSpPr>
        <p:spPr>
          <a:xfrm>
            <a:off x="19514343" y="12948046"/>
            <a:ext cx="446486" cy="469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71" name="struggling_1.jpg"/>
          <p:cNvPicPr>
            <a:picLocks noChangeAspect="0"/>
          </p:cNvPicPr>
          <p:nvPr/>
        </p:nvPicPr>
        <p:blipFill>
          <a:blip r:embed="rId2">
            <a:extLst/>
          </a:blip>
          <a:srcRect l="0" t="46487" r="47144" b="0"/>
          <a:stretch>
            <a:fillRect/>
          </a:stretch>
        </p:blipFill>
        <p:spPr>
          <a:xfrm>
            <a:off x="599246" y="7590234"/>
            <a:ext cx="8377108" cy="5771192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hape 372"/>
          <p:cNvSpPr/>
          <p:nvPr/>
        </p:nvSpPr>
        <p:spPr>
          <a:xfrm>
            <a:off x="10298906" y="178593"/>
            <a:ext cx="4739358" cy="1316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85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Disciplina</a:t>
            </a:r>
          </a:p>
        </p:txBody>
      </p:sp>
      <p:sp>
        <p:nvSpPr>
          <p:cNvPr id="373" name="Shape 373"/>
          <p:cNvSpPr/>
          <p:nvPr/>
        </p:nvSpPr>
        <p:spPr>
          <a:xfrm>
            <a:off x="3637359" y="1803796"/>
            <a:ext cx="18396715" cy="2335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7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Acontece quando a criança tem feito algo errado.</a:t>
            </a:r>
          </a:p>
        </p:txBody>
      </p:sp>
      <p:sp>
        <p:nvSpPr>
          <p:cNvPr id="374" name="Shape 374"/>
          <p:cNvSpPr/>
          <p:nvPr/>
        </p:nvSpPr>
        <p:spPr>
          <a:xfrm>
            <a:off x="3637359" y="4982024"/>
            <a:ext cx="18880044" cy="2335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7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Implica que terá um tipo de castigo ou correção.</a:t>
            </a:r>
          </a:p>
        </p:txBody>
      </p:sp>
      <p:sp>
        <p:nvSpPr>
          <p:cNvPr id="375" name="Shape 375"/>
          <p:cNvSpPr/>
          <p:nvPr/>
        </p:nvSpPr>
        <p:spPr>
          <a:xfrm>
            <a:off x="10913655" y="8160253"/>
            <a:ext cx="15501939" cy="120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7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É reativo</a:t>
            </a:r>
          </a:p>
        </p:txBody>
      </p:sp>
      <p:pic>
        <p:nvPicPr>
          <p:cNvPr id="376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5" grpId="3"/>
      <p:bldP build="whole" bldLvl="1" animBg="1" rev="0" advAuto="0" spid="373" grpId="1"/>
      <p:bldP build="whole" bldLvl="1" animBg="1" rev="0" advAuto="0" spid="37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age5.jpg"/>
          <p:cNvPicPr>
            <a:picLocks noChangeAspect="0"/>
          </p:cNvPicPr>
          <p:nvPr/>
        </p:nvPicPr>
        <p:blipFill>
          <a:blip r:embed="rId2">
            <a:extLst/>
          </a:blip>
          <a:srcRect l="0" t="23723" r="0" b="26405"/>
          <a:stretch>
            <a:fillRect/>
          </a:stretch>
        </p:blipFill>
        <p:spPr>
          <a:xfrm>
            <a:off x="-65416" y="7536259"/>
            <a:ext cx="8643938" cy="6447235"/>
          </a:xfrm>
          <a:prstGeom prst="rect">
            <a:avLst/>
          </a:prstGeom>
          <a:ln w="12700"/>
        </p:spPr>
      </p:pic>
      <p:sp>
        <p:nvSpPr>
          <p:cNvPr id="379" name="Shape 379"/>
          <p:cNvSpPr/>
          <p:nvPr/>
        </p:nvSpPr>
        <p:spPr>
          <a:xfrm>
            <a:off x="10156031" y="178593"/>
            <a:ext cx="4298951" cy="1242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8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Instrução</a:t>
            </a:r>
          </a:p>
        </p:txBody>
      </p:sp>
      <p:sp>
        <p:nvSpPr>
          <p:cNvPr id="380" name="Shape 380"/>
          <p:cNvSpPr/>
          <p:nvPr/>
        </p:nvSpPr>
        <p:spPr>
          <a:xfrm>
            <a:off x="3987181" y="2384426"/>
            <a:ext cx="19072583" cy="241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8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Acontece antes da criança tem a oportunidade de errar.</a:t>
            </a:r>
          </a:p>
        </p:txBody>
      </p:sp>
      <p:sp>
        <p:nvSpPr>
          <p:cNvPr id="381" name="Shape 381"/>
          <p:cNvSpPr/>
          <p:nvPr/>
        </p:nvSpPr>
        <p:spPr>
          <a:xfrm>
            <a:off x="3532412" y="5946878"/>
            <a:ext cx="18978294" cy="1242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8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Implica que terá instruções e avaliações.</a:t>
            </a:r>
          </a:p>
        </p:txBody>
      </p:sp>
      <p:sp>
        <p:nvSpPr>
          <p:cNvPr id="382" name="Shape 382"/>
          <p:cNvSpPr/>
          <p:nvPr/>
        </p:nvSpPr>
        <p:spPr>
          <a:xfrm>
            <a:off x="9584332" y="8477907"/>
            <a:ext cx="15501938" cy="1242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8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É proativo. </a:t>
            </a:r>
          </a:p>
        </p:txBody>
      </p:sp>
      <p:pic>
        <p:nvPicPr>
          <p:cNvPr id="383" name="Screenshot 2016-11-04 09.37.54.png"/>
          <p:cNvPicPr>
            <a:picLocks noChangeAspect="1"/>
          </p:cNvPicPr>
          <p:nvPr/>
        </p:nvPicPr>
        <p:blipFill>
          <a:blip r:embed="rId3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3"/>
      <p:bldP build="whole" bldLvl="1" animBg="1" rev="0" advAuto="0" spid="380" grpId="1"/>
      <p:bldP build="whole" bldLvl="1" animBg="1" rev="0" advAuto="0" spid="38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10298906" y="178593"/>
            <a:ext cx="3793444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defTabSz="1821656">
              <a:buClr>
                <a:srgbClr val="000000"/>
              </a:buClr>
              <a:defRPr sz="6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Disciplina</a:t>
            </a:r>
          </a:p>
        </p:txBody>
      </p:sp>
      <p:graphicFrame>
        <p:nvGraphicFramePr>
          <p:cNvPr id="386" name="Table 386"/>
          <p:cNvGraphicFramePr/>
          <p:nvPr/>
        </p:nvGraphicFramePr>
        <p:xfrm>
          <a:off x="3643709" y="1417240"/>
          <a:ext cx="18146782" cy="1034962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{33BA23B1-9221-436E-865A-0063620EA4FD}</a:tableStyleId>
              </a:tblPr>
              <a:tblGrid>
                <a:gridCol w="9073390"/>
                <a:gridCol w="9073390"/>
              </a:tblGrid>
              <a:tr h="2069924">
                <a:tc>
                  <a:txBody>
                    <a:bodyPr/>
                    <a:lstStyle/>
                    <a:p>
                      <a:pPr algn="ctr" defTabSz="914400">
                        <a:defRPr sz="3800">
                          <a:uFillTx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3800">
                          <a:uFillTx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2069924">
                <a:tc>
                  <a:txBody>
                    <a:bodyPr/>
                    <a:lstStyle/>
                    <a:p>
                      <a:pPr algn="ctr" defTabSz="914400">
                        <a:defRPr sz="3800">
                          <a:uFillTx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3800">
                          <a:uFillTx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1866317">
                <a:tc>
                  <a:txBody>
                    <a:bodyPr/>
                    <a:lstStyle/>
                    <a:p>
                      <a:pPr algn="ctr" defTabSz="914400">
                        <a:defRPr sz="3800">
                          <a:uFillTx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3800">
                          <a:uFillTx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2503649">
                <a:tc>
                  <a:txBody>
                    <a:bodyPr/>
                    <a:lstStyle/>
                    <a:p>
                      <a:pPr algn="ctr" defTabSz="914400">
                        <a:defRPr sz="3800">
                          <a:uFillTx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3800">
                          <a:uFillTx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1839807">
                <a:tc>
                  <a:txBody>
                    <a:bodyPr/>
                    <a:lstStyle/>
                    <a:p>
                      <a:pPr algn="ctr" defTabSz="914400">
                        <a:defRPr sz="3800">
                          <a:uFillTx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3800">
                          <a:uFillTx/>
                          <a:sym typeface="Helvetica Light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87" name="Shape 387"/>
          <p:cNvSpPr/>
          <p:nvPr/>
        </p:nvSpPr>
        <p:spPr>
          <a:xfrm>
            <a:off x="6084093" y="2000250"/>
            <a:ext cx="4377327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Tipo de Falha</a:t>
            </a:r>
          </a:p>
        </p:txBody>
      </p:sp>
      <p:sp>
        <p:nvSpPr>
          <p:cNvPr id="388" name="Shape 388"/>
          <p:cNvSpPr/>
          <p:nvPr/>
        </p:nvSpPr>
        <p:spPr>
          <a:xfrm>
            <a:off x="13585031" y="2000250"/>
            <a:ext cx="6031464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4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Disciplina Certa</a:t>
            </a:r>
          </a:p>
        </p:txBody>
      </p:sp>
      <p:sp>
        <p:nvSpPr>
          <p:cNvPr id="389" name="Shape 389"/>
          <p:cNvSpPr/>
          <p:nvPr/>
        </p:nvSpPr>
        <p:spPr>
          <a:xfrm>
            <a:off x="3548062" y="3839765"/>
            <a:ext cx="8447485" cy="1584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5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1.  A criança estava irresponsável</a:t>
            </a:r>
          </a:p>
        </p:txBody>
      </p:sp>
      <p:sp>
        <p:nvSpPr>
          <p:cNvPr id="390" name="Shape 390"/>
          <p:cNvSpPr/>
          <p:nvPr/>
        </p:nvSpPr>
        <p:spPr>
          <a:xfrm>
            <a:off x="3673078" y="5679281"/>
            <a:ext cx="8197454" cy="1584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5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2.  A criança estava sem respeito. </a:t>
            </a:r>
          </a:p>
        </p:txBody>
      </p:sp>
      <p:sp>
        <p:nvSpPr>
          <p:cNvPr id="391" name="Shape 391"/>
          <p:cNvSpPr/>
          <p:nvPr/>
        </p:nvSpPr>
        <p:spPr>
          <a:xfrm>
            <a:off x="3619755" y="8321278"/>
            <a:ext cx="7625954" cy="835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5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3.  A criança esqueceu.</a:t>
            </a:r>
          </a:p>
        </p:txBody>
      </p:sp>
      <p:sp>
        <p:nvSpPr>
          <p:cNvPr id="392" name="Shape 392"/>
          <p:cNvSpPr/>
          <p:nvPr/>
        </p:nvSpPr>
        <p:spPr>
          <a:xfrm>
            <a:off x="3441161" y="10402622"/>
            <a:ext cx="7983142" cy="835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5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4.  A criança desobedeceu.</a:t>
            </a:r>
          </a:p>
        </p:txBody>
      </p:sp>
      <p:sp>
        <p:nvSpPr>
          <p:cNvPr id="393" name="Shape 393"/>
          <p:cNvSpPr/>
          <p:nvPr/>
        </p:nvSpPr>
        <p:spPr>
          <a:xfrm>
            <a:off x="13475110" y="3839765"/>
            <a:ext cx="8197454" cy="1584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5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Mande aceitar a responsibilidade.</a:t>
            </a:r>
          </a:p>
        </p:txBody>
      </p:sp>
      <p:sp>
        <p:nvSpPr>
          <p:cNvPr id="394" name="Shape 394"/>
          <p:cNvSpPr/>
          <p:nvPr/>
        </p:nvSpPr>
        <p:spPr>
          <a:xfrm>
            <a:off x="13475110" y="5679281"/>
            <a:ext cx="8197454" cy="1584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5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Mande pedir perdão e mostrar respeito.</a:t>
            </a:r>
          </a:p>
        </p:txBody>
      </p:sp>
      <p:sp>
        <p:nvSpPr>
          <p:cNvPr id="395" name="Shape 395"/>
          <p:cNvSpPr/>
          <p:nvPr/>
        </p:nvSpPr>
        <p:spPr>
          <a:xfrm>
            <a:off x="13097550" y="7516338"/>
            <a:ext cx="10803854" cy="2333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5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 paciência lembra eles das responsiblidades (com consequences se precisar). </a:t>
            </a:r>
          </a:p>
        </p:txBody>
      </p:sp>
      <p:sp>
        <p:nvSpPr>
          <p:cNvPr id="396" name="Shape 396"/>
          <p:cNvSpPr/>
          <p:nvPr/>
        </p:nvSpPr>
        <p:spPr>
          <a:xfrm>
            <a:off x="13054587" y="10064595"/>
            <a:ext cx="7983142" cy="233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spAutoFit/>
          </a:bodyPr>
          <a:lstStyle>
            <a:lvl1pPr algn="l" defTabSz="1821656">
              <a:buClr>
                <a:srgbClr val="000000"/>
              </a:buClr>
              <a:defRPr sz="5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Mande obedecer e lhe dar um castigo justo. Lembra ela que você a ama.</a:t>
            </a:r>
          </a:p>
        </p:txBody>
      </p:sp>
      <p:pic>
        <p:nvPicPr>
          <p:cNvPr id="397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1" grpId="3"/>
      <p:bldP build="whole" bldLvl="1" animBg="1" rev="0" advAuto="0" spid="390" grpId="2"/>
      <p:bldP build="whole" bldLvl="1" animBg="1" rev="0" advAuto="0" spid="393" grpId="5"/>
      <p:bldP build="whole" bldLvl="1" animBg="1" rev="0" advAuto="0" spid="394" grpId="6"/>
      <p:bldP build="whole" bldLvl="1" animBg="1" rev="0" advAuto="0" spid="392" grpId="4"/>
      <p:bldP build="whole" bldLvl="1" animBg="1" rev="0" advAuto="0" spid="396" grpId="8"/>
      <p:bldP build="whole" bldLvl="1" animBg="1" rev="0" advAuto="0" spid="389" grpId="1"/>
      <p:bldP build="whole" bldLvl="1" animBg="1" rev="0" advAuto="0" spid="395" grpId="7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8858233" y="134539"/>
            <a:ext cx="7137577" cy="1732361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>
            <a:spAutoFit/>
          </a:bodyPr>
          <a:lstStyle>
            <a:lvl1pPr defTabSz="1821656">
              <a:buClr>
                <a:srgbClr val="8186E2"/>
              </a:buClr>
              <a:buFont typeface="Helvetica Light"/>
              <a:defRPr b="1" sz="10600">
                <a:effectLst>
                  <a:outerShdw sx="100000" sy="100000" kx="0" ky="0" algn="b" rotWithShape="0" blurRad="76200" dist="40000" dir="504000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186E2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sz="4600"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rPr b="1" sz="10600">
                <a:effectLst>
                  <a:outerShdw sx="100000" sy="100000" kx="0" ky="0" algn="b" rotWithShape="0" blurRad="76200" dist="40000" dir="5040000">
                    <a:srgbClr val="000000">
                      <a:alpha val="30000"/>
                    </a:srgbClr>
                  </a:outerShdw>
                </a:effectLst>
                <a:uFill>
                  <a:solidFill>
                    <a:srgbClr val="8186E2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Instrução</a:t>
            </a:r>
          </a:p>
        </p:txBody>
      </p:sp>
      <p:sp>
        <p:nvSpPr>
          <p:cNvPr id="400" name="Shape 400"/>
          <p:cNvSpPr/>
          <p:nvPr/>
        </p:nvSpPr>
        <p:spPr>
          <a:xfrm>
            <a:off x="4869656" y="2589609"/>
            <a:ext cx="18040678" cy="3074988"/>
          </a:xfrm>
          <a:prstGeom prst="rect">
            <a:avLst/>
          </a:prstGeom>
          <a:solidFill>
            <a:srgbClr val="000000">
              <a:alpha val="72000"/>
            </a:srgbClr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lvl="8" indent="0" algn="l" defTabSz="642937">
              <a:spcBef>
                <a:spcPts val="2200"/>
              </a:spcBef>
              <a:defRPr sz="53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Passo #1:	</a:t>
            </a:r>
            <a:r>
              <a:t>Conversa individualmente com cada criança e explica quais qualidades de CARÁTER eles precisam desenvolver e POR QUE.</a:t>
            </a:r>
          </a:p>
        </p:txBody>
      </p:sp>
      <p:sp>
        <p:nvSpPr>
          <p:cNvPr id="401" name="Shape 401"/>
          <p:cNvSpPr/>
          <p:nvPr/>
        </p:nvSpPr>
        <p:spPr>
          <a:xfrm>
            <a:off x="4869656" y="5422803"/>
            <a:ext cx="18040678" cy="2870395"/>
          </a:xfrm>
          <a:prstGeom prst="rect">
            <a:avLst/>
          </a:prstGeom>
          <a:solidFill>
            <a:srgbClr val="000000">
              <a:alpha val="72000"/>
            </a:srgbClr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l" defTabSz="642937">
              <a:spcBef>
                <a:spcPts val="2200"/>
              </a:spcBef>
              <a:defRPr sz="53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Passo #2:	</a:t>
            </a:r>
            <a:r>
              <a:t>Cria um PLANO para cumprir estas metas com REGRAS e RESPONSABILIDADES.</a:t>
            </a:r>
          </a:p>
        </p:txBody>
      </p:sp>
      <p:sp>
        <p:nvSpPr>
          <p:cNvPr id="402" name="Shape 402"/>
          <p:cNvSpPr/>
          <p:nvPr/>
        </p:nvSpPr>
        <p:spPr>
          <a:xfrm>
            <a:off x="4904638" y="8366545"/>
            <a:ext cx="18596841" cy="1907225"/>
          </a:xfrm>
          <a:prstGeom prst="rect">
            <a:avLst/>
          </a:prstGeom>
          <a:solidFill>
            <a:srgbClr val="000000">
              <a:alpha val="72000"/>
            </a:srgbClr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l" defTabSz="642937">
              <a:spcBef>
                <a:spcPts val="2200"/>
              </a:spcBef>
              <a:defRPr sz="53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Passo #3:</a:t>
            </a:r>
            <a:r>
              <a:rPr b="1"/>
              <a:t>	</a:t>
            </a:r>
            <a:r>
              <a:rPr>
                <a:uFill>
                  <a:solidFill>
                    <a:srgbClr val="000000"/>
                  </a:solidFill>
                </a:uFill>
              </a:rPr>
              <a:t>Define CASTIGO e PREMIOS claramente.</a:t>
            </a:r>
          </a:p>
        </p:txBody>
      </p:sp>
      <p:sp>
        <p:nvSpPr>
          <p:cNvPr id="403" name="Shape 403"/>
          <p:cNvSpPr/>
          <p:nvPr/>
        </p:nvSpPr>
        <p:spPr>
          <a:xfrm>
            <a:off x="4904638" y="10949261"/>
            <a:ext cx="18596841" cy="1907225"/>
          </a:xfrm>
          <a:prstGeom prst="rect">
            <a:avLst/>
          </a:prstGeom>
          <a:solidFill>
            <a:srgbClr val="000000">
              <a:alpha val="72000"/>
            </a:srgbClr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/>
          <a:lstStyle/>
          <a:p>
            <a:pPr algn="l" defTabSz="642937">
              <a:spcBef>
                <a:spcPts val="2200"/>
              </a:spcBef>
              <a:defRPr sz="53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Passo #4:	</a:t>
            </a:r>
            <a:r>
              <a:rPr>
                <a:uFill>
                  <a:solidFill>
                    <a:srgbClr val="000000"/>
                  </a:solidFill>
                </a:uFill>
              </a:rPr>
              <a:t>SIGA o plano e faz AVALIAÇÕES</a:t>
            </a:r>
          </a:p>
        </p:txBody>
      </p:sp>
      <p:pic>
        <p:nvPicPr>
          <p:cNvPr id="404" name="Screenshot 2016-11-04 09.37.54.png"/>
          <p:cNvPicPr>
            <a:picLocks noChangeAspect="1"/>
          </p:cNvPicPr>
          <p:nvPr/>
        </p:nvPicPr>
        <p:blipFill>
          <a:blip r:embed="rId2">
            <a:extLst/>
          </a:blip>
          <a:srcRect l="9397" t="16805" r="80935" b="63013"/>
          <a:stretch>
            <a:fillRect/>
          </a:stretch>
        </p:blipFill>
        <p:spPr>
          <a:xfrm>
            <a:off x="353848" y="151606"/>
            <a:ext cx="2640779" cy="3100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0" grpId="1"/>
      <p:bldP build="whole" bldLvl="1" animBg="1" rev="0" advAuto="0" spid="402" grpId="3"/>
      <p:bldP build="whole" bldLvl="1" animBg="1" rev="0" advAuto="0" spid="401" grpId="2"/>
      <p:bldP build="whole" bldLvl="1" animBg="1" rev="0" advAuto="0" spid="403" grpId="4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F5F5F5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Times New Roman"/>
        <a:ea typeface="Times New Roman"/>
        <a:cs typeface="Times New Roma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Times New Roman"/>
        <a:ea typeface="Times New Roman"/>
        <a:cs typeface="Times New Roma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