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pic" sz="quarter" idx="13"/>
          </p:nvPr>
        </p:nvSpPr>
        <p:spPr>
          <a:xfrm>
            <a:off x="7905750" y="2536031"/>
            <a:ext cx="8572500" cy="6429376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pic" sz="quarter" idx="13"/>
          </p:nvPr>
        </p:nvSpPr>
        <p:spPr>
          <a:xfrm>
            <a:off x="12817078" y="2571750"/>
            <a:ext cx="6429376" cy="85725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7" name="Shape 97"/>
          <p:cNvSpPr/>
          <p:nvPr>
            <p:ph type="title"/>
          </p:nvPr>
        </p:nvSpPr>
        <p:spPr>
          <a:xfrm>
            <a:off x="3940968" y="2143125"/>
            <a:ext cx="8251032" cy="4643438"/>
          </a:xfrm>
          <a:prstGeom prst="rect">
            <a:avLst/>
          </a:prstGeom>
        </p:spPr>
        <p:txBody>
          <a:bodyPr anchor="b"/>
          <a:lstStyle>
            <a:lvl1pPr marL="0" marR="0" defTabSz="821531">
              <a:defRPr sz="9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" name="Shape 98"/>
          <p:cNvSpPr/>
          <p:nvPr>
            <p:ph type="body" sz="quarter" idx="1"/>
          </p:nvPr>
        </p:nvSpPr>
        <p:spPr>
          <a:xfrm>
            <a:off x="3940968" y="6893718"/>
            <a:ext cx="8251032" cy="4643439"/>
          </a:xfrm>
          <a:prstGeom prst="rect">
            <a:avLst/>
          </a:prstGeom>
        </p:spPr>
        <p:txBody>
          <a:bodyPr/>
          <a:lstStyle>
            <a:lvl1pPr marL="0" marR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821531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hape 99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pic" sz="quarter" idx="13"/>
          </p:nvPr>
        </p:nvSpPr>
        <p:spPr>
          <a:xfrm>
            <a:off x="12817078" y="2571750"/>
            <a:ext cx="6429376" cy="85725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7" name="Shape 107"/>
          <p:cNvSpPr/>
          <p:nvPr>
            <p:ph type="title"/>
          </p:nvPr>
        </p:nvSpPr>
        <p:spPr>
          <a:xfrm>
            <a:off x="3940968" y="2143125"/>
            <a:ext cx="8251032" cy="4643438"/>
          </a:xfrm>
          <a:prstGeom prst="rect">
            <a:avLst/>
          </a:prstGeom>
        </p:spPr>
        <p:txBody>
          <a:bodyPr anchor="b"/>
          <a:lstStyle>
            <a:lvl1pPr marL="0" marR="0" defTabSz="821531">
              <a:defRPr sz="9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xfrm>
            <a:off x="3940968" y="6893718"/>
            <a:ext cx="8251032" cy="4643439"/>
          </a:xfrm>
          <a:prstGeom prst="rect">
            <a:avLst/>
          </a:prstGeom>
        </p:spPr>
        <p:txBody>
          <a:bodyPr/>
          <a:lstStyle>
            <a:lvl1pPr marL="0" marR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821531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821531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pic" sz="quarter" idx="13"/>
          </p:nvPr>
        </p:nvSpPr>
        <p:spPr>
          <a:xfrm>
            <a:off x="13174265" y="4089796"/>
            <a:ext cx="5715001" cy="762595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7" name="Shape 117"/>
          <p:cNvSpPr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 anchor="ctr"/>
          <a:lstStyle>
            <a:lvl1pPr marL="997603" marR="0" indent="-680103" defTabSz="821531">
              <a:spcBef>
                <a:spcPts val="5300"/>
              </a:spcBef>
              <a:buSzPct val="171000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4421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886603" marR="0" indent="-680103" defTabSz="821531">
              <a:spcBef>
                <a:spcPts val="5300"/>
              </a:spcBef>
              <a:buSzPct val="171000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3311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7756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 anchor="ctr"/>
          <a:lstStyle>
            <a:lvl1pPr marL="997603" marR="0" indent="-680103" defTabSz="821531">
              <a:spcBef>
                <a:spcPts val="5300"/>
              </a:spcBef>
              <a:buSzPct val="171000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4421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886603" marR="0" indent="-680103" defTabSz="821531">
              <a:spcBef>
                <a:spcPts val="5300"/>
              </a:spcBef>
              <a:buSzPct val="171000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3311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7756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13977937" y="3893343"/>
            <a:ext cx="5572126" cy="8036720"/>
          </a:xfrm>
          <a:prstGeom prst="rect">
            <a:avLst/>
          </a:prstGeom>
        </p:spPr>
        <p:txBody>
          <a:bodyPr anchor="ctr"/>
          <a:lstStyle>
            <a:lvl1pPr marL="997603" marR="0" indent="-680103" defTabSz="821531">
              <a:spcBef>
                <a:spcPts val="5300"/>
              </a:spcBef>
              <a:buSzPct val="171000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4421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886603" marR="0" indent="-680103" defTabSz="821531">
              <a:spcBef>
                <a:spcPts val="5300"/>
              </a:spcBef>
              <a:buSzPct val="171000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3311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7756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6673452" y="3871019"/>
            <a:ext cx="11037096" cy="3013771"/>
          </a:xfrm>
          <a:prstGeom prst="rect">
            <a:avLst/>
          </a:prstGeom>
          <a:effectLst>
            <a:outerShdw sx="100000" sy="100000" kx="0" ky="0" algn="b" rotWithShape="0" blurRad="0" dist="25400" dir="13500000">
              <a:srgbClr val="333333"/>
            </a:outerShdw>
          </a:effectLst>
        </p:spPr>
        <p:txBody>
          <a:bodyPr lIns="53578" tIns="53578" rIns="53578" bIns="53578" anchor="b">
            <a:normAutofit fontScale="100000" lnSpcReduction="0"/>
          </a:bodyPr>
          <a:lstStyle>
            <a:lvl1pPr marL="0" marR="0" defTabSz="821531">
              <a:defRPr sz="12800">
                <a:solidFill>
                  <a:srgbClr val="FFFCF3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6673452" y="7018734"/>
            <a:ext cx="11037096" cy="1486794"/>
          </a:xfrm>
          <a:prstGeom prst="rect">
            <a:avLst/>
          </a:prstGeom>
          <a:effectLst>
            <a:outerShdw sx="100000" sy="100000" kx="0" ky="0" algn="b" rotWithShape="0" blurRad="0" dist="25400" dir="13500000">
              <a:srgbClr val="333333"/>
            </a:outerShdw>
          </a:effectLst>
        </p:spPr>
        <p:txBody>
          <a:bodyPr lIns="53578" tIns="53578" rIns="53578" bIns="53578">
            <a:normAutofit fontScale="100000" lnSpcReduction="0"/>
          </a:bodyPr>
          <a:lstStyle>
            <a:lvl1pPr marL="0" marR="0" indent="0" algn="ctr" defTabSz="821531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ctr" defTabSz="821531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2pPr>
            <a:lvl3pPr marL="0" marR="0" indent="0" algn="ctr" defTabSz="821531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3pPr>
            <a:lvl4pPr marL="0" marR="0" indent="0" algn="ctr" defTabSz="821531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4pPr>
            <a:lvl5pPr marL="0" marR="0" indent="0" algn="ctr" defTabSz="821531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/>
          <p:nvPr>
            <p:ph type="sldNum" sz="quarter" idx="2"/>
          </p:nvPr>
        </p:nvSpPr>
        <p:spPr>
          <a:xfrm>
            <a:off x="12006526" y="11492508"/>
            <a:ext cx="382439" cy="331414"/>
          </a:xfrm>
          <a:prstGeom prst="rect">
            <a:avLst/>
          </a:prstGeom>
          <a:ln w="3175"/>
          <a:effectLst>
            <a:outerShdw sx="100000" sy="100000" kx="0" ky="0" algn="b" rotWithShape="0" blurRad="0" dist="25400" dir="13500000">
              <a:srgbClr val="333333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/>
          <a:lstStyle>
            <a:lvl1pPr defTabSz="821531">
              <a:defRPr sz="1800">
                <a:solidFill>
                  <a:srgbClr val="FFFCF3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4833937" y="2875359"/>
            <a:ext cx="14716126" cy="4018360"/>
          </a:xfrm>
          <a:prstGeom prst="rect">
            <a:avLst/>
          </a:prstGeom>
          <a:effectLst>
            <a:outerShdw sx="100000" sy="100000" kx="0" ky="0" algn="b" rotWithShape="0" blurRad="12700" dist="63500" dir="13500000">
              <a:srgbClr val="333333"/>
            </a:outerShdw>
          </a:effectLst>
        </p:spPr>
        <p:txBody>
          <a:bodyPr anchor="b">
            <a:normAutofit fontScale="100000" lnSpcReduction="0"/>
          </a:bodyPr>
          <a:lstStyle>
            <a:lvl1pPr marL="0" marR="0" defTabSz="821531">
              <a:defRPr sz="13200">
                <a:solidFill>
                  <a:srgbClr val="FFFCF3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xfrm>
            <a:off x="4833937" y="7072312"/>
            <a:ext cx="14716126" cy="1982392"/>
          </a:xfrm>
          <a:prstGeom prst="rect">
            <a:avLst/>
          </a:prstGeom>
          <a:effectLst>
            <a:outerShdw sx="100000" sy="100000" kx="0" ky="0" algn="b" rotWithShape="0" blurRad="12700" dist="63500" dir="13500000">
              <a:srgbClr val="333333"/>
            </a:outerShdw>
          </a:effectLst>
        </p:spPr>
        <p:txBody>
          <a:bodyPr>
            <a:normAutofit fontScale="100000" lnSpcReduction="0"/>
          </a:bodyPr>
          <a:lstStyle>
            <a:lvl1pPr marL="0" marR="0" indent="0" algn="ctr" defTabSz="821531">
              <a:spcBef>
                <a:spcPts val="0"/>
              </a:spcBef>
              <a:buSzTx/>
              <a:buNone/>
              <a:defRPr spc="2158" sz="5200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ctr" defTabSz="821531">
              <a:spcBef>
                <a:spcPts val="0"/>
              </a:spcBef>
              <a:buSzTx/>
              <a:buNone/>
              <a:defRPr spc="2158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2pPr>
            <a:lvl3pPr marL="0" marR="0" indent="0" algn="ctr" defTabSz="821531">
              <a:spcBef>
                <a:spcPts val="0"/>
              </a:spcBef>
              <a:buSzTx/>
              <a:buNone/>
              <a:defRPr spc="2158" sz="5200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3pPr>
            <a:lvl4pPr marL="0" marR="0" indent="0" algn="ctr" defTabSz="821531">
              <a:spcBef>
                <a:spcPts val="0"/>
              </a:spcBef>
              <a:buSzTx/>
              <a:buNone/>
              <a:defRPr spc="2158" sz="5200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4pPr>
            <a:lvl5pPr marL="0" marR="0" indent="0" algn="ctr" defTabSz="821531">
              <a:spcBef>
                <a:spcPts val="0"/>
              </a:spcBef>
              <a:buSzTx/>
              <a:buNone/>
              <a:defRPr spc="2158" sz="5200">
                <a:solidFill>
                  <a:srgbClr val="FFFEFA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/>
          <p:nvPr>
            <p:ph type="sldNum" sz="quarter" idx="2"/>
          </p:nvPr>
        </p:nvSpPr>
        <p:spPr>
          <a:xfrm>
            <a:off x="11944702" y="13037343"/>
            <a:ext cx="509918" cy="416968"/>
          </a:xfrm>
          <a:prstGeom prst="rect">
            <a:avLst/>
          </a:prstGeom>
          <a:effectLst>
            <a:outerShdw sx="100000" sy="100000" kx="0" ky="0" algn="b" rotWithShape="0" blurRad="12700" dist="63500" dir="13500000">
              <a:srgbClr val="333333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1531">
              <a:defRPr sz="2200">
                <a:solidFill>
                  <a:srgbClr val="FFFCF3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/>
          <a:lstStyle>
            <a:lvl1pPr marL="0" marR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anchor="ctr"/>
          <a:lstStyle>
            <a:lvl1pPr marL="1106714" marR="0" indent="-789214" defTabSz="821531">
              <a:spcBef>
                <a:spcPts val="3300"/>
              </a:spcBef>
              <a:buSzPct val="171000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551214" marR="0" indent="-789214" defTabSz="821531">
              <a:spcBef>
                <a:spcPts val="3300"/>
              </a:spcBef>
              <a:buSzPct val="171000"/>
              <a:buChar char="•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995714" marR="0" indent="-789214" defTabSz="821531">
              <a:spcBef>
                <a:spcPts val="3300"/>
              </a:spcBef>
              <a:buSzPct val="171000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440214" marR="0" indent="-789214" defTabSz="821531">
              <a:spcBef>
                <a:spcPts val="3300"/>
              </a:spcBef>
              <a:buSzPct val="171000"/>
              <a:buChar char="•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884714" marR="0" indent="-789214" defTabSz="821531">
              <a:spcBef>
                <a:spcPts val="3300"/>
              </a:spcBef>
              <a:buSzPct val="171000"/>
              <a:buChar char="•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numCol="2" spcCol="735806"/>
          <a:lstStyle>
            <a:lvl1pPr marL="997603" marR="0" indent="-680103" defTabSz="821531">
              <a:spcBef>
                <a:spcPts val="5300"/>
              </a:spcBef>
              <a:buSzPct val="171000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4421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886603" marR="0" indent="-680103" defTabSz="821531">
              <a:spcBef>
                <a:spcPts val="5300"/>
              </a:spcBef>
              <a:buSzPct val="171000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3311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775603" marR="0" indent="-680103" defTabSz="821531">
              <a:spcBef>
                <a:spcPts val="5300"/>
              </a:spcBef>
              <a:buSzPct val="171000"/>
              <a:buChar char="•"/>
              <a:defRPr sz="4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</p:spPr>
        <p:txBody>
          <a:bodyPr anchor="ctr"/>
          <a:lstStyle>
            <a:lvl1pPr marL="1106714" marR="0" indent="-789214" defTabSz="821531">
              <a:spcBef>
                <a:spcPts val="6700"/>
              </a:spcBef>
              <a:buSzPct val="171000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551214" marR="0" indent="-789214" defTabSz="821531">
              <a:spcBef>
                <a:spcPts val="6700"/>
              </a:spcBef>
              <a:buSzPct val="171000"/>
              <a:buChar char="•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995714" marR="0" indent="-789214" defTabSz="821531">
              <a:spcBef>
                <a:spcPts val="6700"/>
              </a:spcBef>
              <a:buSzPct val="171000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440214" marR="0" indent="-789214" defTabSz="821531">
              <a:spcBef>
                <a:spcPts val="6700"/>
              </a:spcBef>
              <a:buSzPct val="171000"/>
              <a:buChar char="•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884714" marR="0" indent="-789214" defTabSz="821531">
              <a:spcBef>
                <a:spcPts val="6700"/>
              </a:spcBef>
              <a:buSzPct val="171000"/>
              <a:buChar char="•"/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hape 48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Shape 63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4833937" y="4179093"/>
            <a:ext cx="14716126" cy="5357814"/>
          </a:xfrm>
          <a:prstGeom prst="rect">
            <a:avLst/>
          </a:prstGeom>
        </p:spPr>
        <p:txBody>
          <a:bodyPr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quarter" idx="13"/>
          </p:nvPr>
        </p:nvSpPr>
        <p:spPr>
          <a:xfrm>
            <a:off x="7905750" y="2536031"/>
            <a:ext cx="8572500" cy="64293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/>
          <a:lstStyle>
            <a:lvl1pPr marL="0" marR="0" defTabSz="821531">
              <a:defRPr sz="11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3958828" y="184149"/>
            <a:ext cx="16466344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3958828" y="3196828"/>
            <a:ext cx="16466344" cy="1051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2pPr marL="888866" indent="-391026">
              <a:spcBef>
                <a:spcPts val="1200"/>
              </a:spcBef>
              <a:buChar char="–"/>
              <a:defRPr sz="5200"/>
            </a:lvl2pPr>
            <a:lvl3pPr marL="1264322" indent="-309282">
              <a:spcBef>
                <a:spcPts val="1100"/>
              </a:spcBef>
              <a:defRPr sz="4600"/>
            </a:lvl3pPr>
            <a:lvl4pPr marL="1722482" indent="-310242">
              <a:spcBef>
                <a:spcPts val="900"/>
              </a:spcBef>
              <a:buChar char="–"/>
              <a:defRPr sz="3800"/>
            </a:lvl4pPr>
            <a:lvl5pPr marL="2179682" indent="-310242">
              <a:spcBef>
                <a:spcPts val="900"/>
              </a:spcBef>
              <a:buChar char="»"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8040697" y="12490450"/>
            <a:ext cx="494607" cy="48850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defTabSz="1160859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81280" marR="81280" indent="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1280" marR="81280" indent="2286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81280" marR="81280" indent="4572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81280" marR="81280" indent="6858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81280" marR="81280" indent="9144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81280" marR="81280" indent="11430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81280" marR="81280" indent="13716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81280" marR="81280" indent="1600199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81280" marR="81280" indent="18288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08230" marR="81280" indent="-467590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949024" marR="81280" indent="-451184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451" marR="81280" indent="-403411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020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1.jpeg"/><Relationship Id="rId4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5.jpeg"/><Relationship Id="rId4" Type="http://schemas.openxmlformats.org/officeDocument/2006/relationships/image" Target="../media/image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.tif"/><Relationship Id="rId8" Type="http://schemas.openxmlformats.org/officeDocument/2006/relationships/image" Target="../media/image8.png"/><Relationship Id="rId9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hyperlink" Target="http://av.rds.yahoo.com/_ylt=A0geunbaLeRL3zQBDCisCqMX;_ylu=X3oDMTBxMnRhajZuBHBndANhdl9pbWdfcmVzdWx0BHNlYwNwcm9m/SIG=11r70s5of/EXP=1273331546/**http%253a//www.clker.com/clipart-14072.html" TargetMode="External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2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24.png"/><Relationship Id="rId4" Type="http://schemas.openxmlformats.org/officeDocument/2006/relationships/hyperlink" Target="http://av.rds.yahoo.com/_ylt=A0geunbaLeRL3zQBDCisCqMX;_ylu=X3oDMTBxMnRhajZuBHBndANhdl9pbWdfcmVzdWx0BHNlYwNwcm9m/SIG=11r70s5of/EXP=1273331546/**http%253a//www.clker.com/clipart-14072.html" TargetMode="External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25.png"/><Relationship Id="rId8" Type="http://schemas.openxmlformats.org/officeDocument/2006/relationships/image" Target="../media/image2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4.jpeg"/><Relationship Id="rId4" Type="http://schemas.openxmlformats.org/officeDocument/2006/relationships/image" Target="../media/image24.png"/><Relationship Id="rId5" Type="http://schemas.openxmlformats.org/officeDocument/2006/relationships/hyperlink" Target="http://av.rds.yahoo.com/_ylt=A0geunbaLeRL3zQBDCisCqMX;_ylu=X3oDMTBxMnRhajZuBHBndANhdl9pbWdfcmVzdWx0BHNlYwNwcm9m/SIG=11r70s5of/EXP=1273331546/**http%3a//www.clker.com/clipart-14072.html" TargetMode="External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25.png"/><Relationship Id="rId9" Type="http://schemas.openxmlformats.org/officeDocument/2006/relationships/image" Target="../media/image2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2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2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image" Target="../media/image2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2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2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TRUE-filtered.jpeg"/>
          <p:cNvPicPr>
            <a:picLocks noChangeAspect="0"/>
          </p:cNvPicPr>
          <p:nvPr/>
        </p:nvPicPr>
        <p:blipFill>
          <a:blip r:embed="rId2">
            <a:extLst/>
          </a:blip>
          <a:srcRect l="0" t="0" r="0" b="8995"/>
          <a:stretch>
            <a:fillRect/>
          </a:stretch>
        </p:blipFill>
        <p:spPr>
          <a:xfrm>
            <a:off x="-169826" y="-1"/>
            <a:ext cx="24723820" cy="21689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Logotipo.jpg"/>
          <p:cNvPicPr>
            <a:picLocks noChangeAspect="1"/>
          </p:cNvPicPr>
          <p:nvPr/>
        </p:nvPicPr>
        <p:blipFill>
          <a:blip r:embed="rId3">
            <a:extLst/>
          </a:blip>
          <a:srcRect l="0" t="58871" r="0" b="0"/>
          <a:stretch>
            <a:fillRect/>
          </a:stretch>
        </p:blipFill>
        <p:spPr>
          <a:xfrm>
            <a:off x="941176" y="9595798"/>
            <a:ext cx="10929519" cy="3494213"/>
          </a:xfrm>
          <a:prstGeom prst="rect">
            <a:avLst/>
          </a:prstGeom>
          <a:ln w="3175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12323019" y="1267025"/>
            <a:ext cx="10141103" cy="6204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7" name="White on Black logo.001-filtered.jpeg"/>
          <p:cNvPicPr>
            <a:picLocks noChangeAspect="1"/>
          </p:cNvPicPr>
          <p:nvPr/>
        </p:nvPicPr>
        <p:blipFill>
          <a:blip r:embed="rId4">
            <a:extLst/>
          </a:blip>
          <a:srcRect l="22627" t="5319" r="22178" b="2683"/>
          <a:stretch>
            <a:fillRect/>
          </a:stretch>
        </p:blipFill>
        <p:spPr>
          <a:xfrm>
            <a:off x="12599533" y="1469638"/>
            <a:ext cx="3041032" cy="3801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75" fill="norm" stroke="1" extrusionOk="0">
                <a:moveTo>
                  <a:pt x="11186" y="1"/>
                </a:moveTo>
                <a:cubicBezTo>
                  <a:pt x="11153" y="9"/>
                  <a:pt x="11184" y="71"/>
                  <a:pt x="11262" y="190"/>
                </a:cubicBezTo>
                <a:cubicBezTo>
                  <a:pt x="11334" y="300"/>
                  <a:pt x="11391" y="531"/>
                  <a:pt x="11392" y="701"/>
                </a:cubicBezTo>
                <a:cubicBezTo>
                  <a:pt x="11393" y="1136"/>
                  <a:pt x="10942" y="1518"/>
                  <a:pt x="9985" y="1895"/>
                </a:cubicBezTo>
                <a:cubicBezTo>
                  <a:pt x="9171" y="2216"/>
                  <a:pt x="8972" y="2338"/>
                  <a:pt x="8785" y="2627"/>
                </a:cubicBezTo>
                <a:cubicBezTo>
                  <a:pt x="8499" y="3069"/>
                  <a:pt x="8753" y="3651"/>
                  <a:pt x="9481" y="4217"/>
                </a:cubicBezTo>
                <a:lnTo>
                  <a:pt x="9946" y="4580"/>
                </a:lnTo>
                <a:lnTo>
                  <a:pt x="10236" y="4416"/>
                </a:lnTo>
                <a:cubicBezTo>
                  <a:pt x="10396" y="4325"/>
                  <a:pt x="10609" y="4214"/>
                  <a:pt x="10710" y="4170"/>
                </a:cubicBezTo>
                <a:cubicBezTo>
                  <a:pt x="10810" y="4126"/>
                  <a:pt x="10903" y="4012"/>
                  <a:pt x="10918" y="3916"/>
                </a:cubicBezTo>
                <a:cubicBezTo>
                  <a:pt x="10973" y="3564"/>
                  <a:pt x="11018" y="3528"/>
                  <a:pt x="11214" y="3670"/>
                </a:cubicBezTo>
                <a:cubicBezTo>
                  <a:pt x="11437" y="3831"/>
                  <a:pt x="11444" y="4085"/>
                  <a:pt x="11234" y="4341"/>
                </a:cubicBezTo>
                <a:cubicBezTo>
                  <a:pt x="11146" y="4448"/>
                  <a:pt x="11126" y="4512"/>
                  <a:pt x="11189" y="4481"/>
                </a:cubicBezTo>
                <a:cubicBezTo>
                  <a:pt x="11366" y="4394"/>
                  <a:pt x="11513" y="4500"/>
                  <a:pt x="11386" y="4623"/>
                </a:cubicBezTo>
                <a:cubicBezTo>
                  <a:pt x="11304" y="4701"/>
                  <a:pt x="11305" y="4776"/>
                  <a:pt x="11392" y="4943"/>
                </a:cubicBezTo>
                <a:cubicBezTo>
                  <a:pt x="11523" y="5196"/>
                  <a:pt x="11586" y="5179"/>
                  <a:pt x="11947" y="4780"/>
                </a:cubicBezTo>
                <a:cubicBezTo>
                  <a:pt x="12271" y="4423"/>
                  <a:pt x="12309" y="3968"/>
                  <a:pt x="12040" y="3695"/>
                </a:cubicBezTo>
                <a:cubicBezTo>
                  <a:pt x="11710" y="3359"/>
                  <a:pt x="11757" y="2986"/>
                  <a:pt x="12178" y="2614"/>
                </a:cubicBezTo>
                <a:cubicBezTo>
                  <a:pt x="12360" y="2453"/>
                  <a:pt x="12459" y="2321"/>
                  <a:pt x="12398" y="2321"/>
                </a:cubicBezTo>
                <a:cubicBezTo>
                  <a:pt x="12162" y="2321"/>
                  <a:pt x="11655" y="2568"/>
                  <a:pt x="11476" y="2769"/>
                </a:cubicBezTo>
                <a:cubicBezTo>
                  <a:pt x="11147" y="3139"/>
                  <a:pt x="10981" y="2824"/>
                  <a:pt x="11268" y="2373"/>
                </a:cubicBezTo>
                <a:cubicBezTo>
                  <a:pt x="11349" y="2244"/>
                  <a:pt x="11561" y="1995"/>
                  <a:pt x="11738" y="1821"/>
                </a:cubicBezTo>
                <a:cubicBezTo>
                  <a:pt x="12322" y="1246"/>
                  <a:pt x="12219" y="554"/>
                  <a:pt x="11488" y="138"/>
                </a:cubicBezTo>
                <a:cubicBezTo>
                  <a:pt x="11316" y="41"/>
                  <a:pt x="11219" y="-7"/>
                  <a:pt x="11186" y="1"/>
                </a:cubicBezTo>
                <a:close/>
                <a:moveTo>
                  <a:pt x="4605" y="6337"/>
                </a:moveTo>
                <a:cubicBezTo>
                  <a:pt x="3955" y="6357"/>
                  <a:pt x="3335" y="6426"/>
                  <a:pt x="2956" y="6535"/>
                </a:cubicBezTo>
                <a:cubicBezTo>
                  <a:pt x="1813" y="6865"/>
                  <a:pt x="1010" y="7503"/>
                  <a:pt x="671" y="8351"/>
                </a:cubicBezTo>
                <a:cubicBezTo>
                  <a:pt x="553" y="8646"/>
                  <a:pt x="526" y="8912"/>
                  <a:pt x="558" y="9483"/>
                </a:cubicBezTo>
                <a:cubicBezTo>
                  <a:pt x="596" y="10158"/>
                  <a:pt x="633" y="10280"/>
                  <a:pt x="933" y="10772"/>
                </a:cubicBezTo>
                <a:cubicBezTo>
                  <a:pt x="1445" y="11611"/>
                  <a:pt x="1857" y="11959"/>
                  <a:pt x="4478" y="13750"/>
                </a:cubicBezTo>
                <a:cubicBezTo>
                  <a:pt x="6059" y="14829"/>
                  <a:pt x="6561" y="15490"/>
                  <a:pt x="6561" y="16498"/>
                </a:cubicBezTo>
                <a:cubicBezTo>
                  <a:pt x="6561" y="17859"/>
                  <a:pt x="5307" y="18803"/>
                  <a:pt x="3498" y="18804"/>
                </a:cubicBezTo>
                <a:cubicBezTo>
                  <a:pt x="1663" y="18805"/>
                  <a:pt x="461" y="18035"/>
                  <a:pt x="299" y="16757"/>
                </a:cubicBezTo>
                <a:cubicBezTo>
                  <a:pt x="267" y="16504"/>
                  <a:pt x="205" y="16325"/>
                  <a:pt x="163" y="16358"/>
                </a:cubicBezTo>
                <a:cubicBezTo>
                  <a:pt x="91" y="16416"/>
                  <a:pt x="6" y="17541"/>
                  <a:pt x="0" y="18203"/>
                </a:cubicBezTo>
                <a:cubicBezTo>
                  <a:pt x="-2" y="18423"/>
                  <a:pt x="6" y="18592"/>
                  <a:pt x="25" y="18653"/>
                </a:cubicBezTo>
                <a:cubicBezTo>
                  <a:pt x="112" y="18928"/>
                  <a:pt x="1123" y="19221"/>
                  <a:pt x="2319" y="19318"/>
                </a:cubicBezTo>
                <a:cubicBezTo>
                  <a:pt x="2892" y="19364"/>
                  <a:pt x="4175" y="19285"/>
                  <a:pt x="4732" y="19171"/>
                </a:cubicBezTo>
                <a:cubicBezTo>
                  <a:pt x="7090" y="18688"/>
                  <a:pt x="8419" y="16824"/>
                  <a:pt x="7787" y="14887"/>
                </a:cubicBezTo>
                <a:cubicBezTo>
                  <a:pt x="7471" y="13918"/>
                  <a:pt x="6626" y="13112"/>
                  <a:pt x="4450" y="11707"/>
                </a:cubicBezTo>
                <a:cubicBezTo>
                  <a:pt x="2209" y="10259"/>
                  <a:pt x="1770" y="9778"/>
                  <a:pt x="1773" y="8767"/>
                </a:cubicBezTo>
                <a:cubicBezTo>
                  <a:pt x="1774" y="8312"/>
                  <a:pt x="1817" y="8121"/>
                  <a:pt x="1970" y="7893"/>
                </a:cubicBezTo>
                <a:cubicBezTo>
                  <a:pt x="2541" y="7043"/>
                  <a:pt x="3755" y="6638"/>
                  <a:pt x="5152" y="6832"/>
                </a:cubicBezTo>
                <a:cubicBezTo>
                  <a:pt x="6419" y="7009"/>
                  <a:pt x="7073" y="7461"/>
                  <a:pt x="7291" y="8310"/>
                </a:cubicBezTo>
                <a:cubicBezTo>
                  <a:pt x="7390" y="8696"/>
                  <a:pt x="7420" y="8738"/>
                  <a:pt x="7477" y="8585"/>
                </a:cubicBezTo>
                <a:cubicBezTo>
                  <a:pt x="7515" y="8485"/>
                  <a:pt x="7548" y="7985"/>
                  <a:pt x="7553" y="7474"/>
                </a:cubicBezTo>
                <a:cubicBezTo>
                  <a:pt x="7562" y="6570"/>
                  <a:pt x="7558" y="6546"/>
                  <a:pt x="7367" y="6546"/>
                </a:cubicBezTo>
                <a:cubicBezTo>
                  <a:pt x="7259" y="6546"/>
                  <a:pt x="6843" y="6492"/>
                  <a:pt x="6443" y="6427"/>
                </a:cubicBezTo>
                <a:cubicBezTo>
                  <a:pt x="5935" y="6345"/>
                  <a:pt x="5255" y="6317"/>
                  <a:pt x="4605" y="6337"/>
                </a:cubicBezTo>
                <a:close/>
                <a:moveTo>
                  <a:pt x="14405" y="6553"/>
                </a:moveTo>
                <a:cubicBezTo>
                  <a:pt x="13000" y="6553"/>
                  <a:pt x="11848" y="6581"/>
                  <a:pt x="11848" y="6614"/>
                </a:cubicBezTo>
                <a:cubicBezTo>
                  <a:pt x="11848" y="6647"/>
                  <a:pt x="12078" y="6688"/>
                  <a:pt x="12356" y="6706"/>
                </a:cubicBezTo>
                <a:cubicBezTo>
                  <a:pt x="12974" y="6747"/>
                  <a:pt x="13312" y="6932"/>
                  <a:pt x="13472" y="7314"/>
                </a:cubicBezTo>
                <a:cubicBezTo>
                  <a:pt x="13644" y="7725"/>
                  <a:pt x="13594" y="18061"/>
                  <a:pt x="13418" y="18381"/>
                </a:cubicBezTo>
                <a:cubicBezTo>
                  <a:pt x="13223" y="18737"/>
                  <a:pt x="12959" y="18909"/>
                  <a:pt x="12505" y="18975"/>
                </a:cubicBezTo>
                <a:cubicBezTo>
                  <a:pt x="12199" y="19020"/>
                  <a:pt x="12747" y="19047"/>
                  <a:pt x="14450" y="19074"/>
                </a:cubicBezTo>
                <a:cubicBezTo>
                  <a:pt x="18950" y="19147"/>
                  <a:pt x="20887" y="19148"/>
                  <a:pt x="21059" y="19074"/>
                </a:cubicBezTo>
                <a:cubicBezTo>
                  <a:pt x="21261" y="18988"/>
                  <a:pt x="21492" y="18246"/>
                  <a:pt x="21575" y="17416"/>
                </a:cubicBezTo>
                <a:cubicBezTo>
                  <a:pt x="21591" y="17255"/>
                  <a:pt x="21598" y="17134"/>
                  <a:pt x="21594" y="17054"/>
                </a:cubicBezTo>
                <a:cubicBezTo>
                  <a:pt x="21583" y="16813"/>
                  <a:pt x="21482" y="16935"/>
                  <a:pt x="21298" y="17421"/>
                </a:cubicBezTo>
                <a:cubicBezTo>
                  <a:pt x="21105" y="17933"/>
                  <a:pt x="20600" y="18376"/>
                  <a:pt x="20086" y="18482"/>
                </a:cubicBezTo>
                <a:cubicBezTo>
                  <a:pt x="19494" y="18604"/>
                  <a:pt x="18044" y="18649"/>
                  <a:pt x="17155" y="18572"/>
                </a:cubicBezTo>
                <a:cubicBezTo>
                  <a:pt x="15604" y="18438"/>
                  <a:pt x="15439" y="18254"/>
                  <a:pt x="15304" y="16522"/>
                </a:cubicBezTo>
                <a:cubicBezTo>
                  <a:pt x="15253" y="15877"/>
                  <a:pt x="15226" y="13573"/>
                  <a:pt x="15242" y="11403"/>
                </a:cubicBezTo>
                <a:cubicBezTo>
                  <a:pt x="15267" y="7862"/>
                  <a:pt x="15285" y="7427"/>
                  <a:pt x="15425" y="7179"/>
                </a:cubicBezTo>
                <a:cubicBezTo>
                  <a:pt x="15605" y="6861"/>
                  <a:pt x="16013" y="6690"/>
                  <a:pt x="16589" y="6690"/>
                </a:cubicBezTo>
                <a:cubicBezTo>
                  <a:pt x="16791" y="6690"/>
                  <a:pt x="16958" y="6661"/>
                  <a:pt x="16958" y="6623"/>
                </a:cubicBezTo>
                <a:cubicBezTo>
                  <a:pt x="16958" y="6581"/>
                  <a:pt x="15950" y="6553"/>
                  <a:pt x="14405" y="6553"/>
                </a:cubicBezTo>
                <a:close/>
                <a:moveTo>
                  <a:pt x="20194" y="20327"/>
                </a:moveTo>
                <a:lnTo>
                  <a:pt x="10620" y="20329"/>
                </a:lnTo>
                <a:cubicBezTo>
                  <a:pt x="5353" y="20331"/>
                  <a:pt x="1146" y="20346"/>
                  <a:pt x="1271" y="20363"/>
                </a:cubicBezTo>
                <a:cubicBezTo>
                  <a:pt x="1396" y="20379"/>
                  <a:pt x="3551" y="20668"/>
                  <a:pt x="6059" y="21002"/>
                </a:cubicBezTo>
                <a:cubicBezTo>
                  <a:pt x="8568" y="21337"/>
                  <a:pt x="10742" y="21593"/>
                  <a:pt x="10893" y="21574"/>
                </a:cubicBezTo>
                <a:cubicBezTo>
                  <a:pt x="11043" y="21556"/>
                  <a:pt x="13198" y="21269"/>
                  <a:pt x="15681" y="20935"/>
                </a:cubicBezTo>
                <a:lnTo>
                  <a:pt x="20194" y="20327"/>
                </a:lnTo>
                <a:close/>
              </a:path>
            </a:pathLst>
          </a:custGeom>
          <a:ln w="3175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17081019" y="1886123"/>
            <a:ext cx="38936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MENTOR.</a:t>
            </a:r>
          </a:p>
        </p:txBody>
      </p:sp>
      <p:sp>
        <p:nvSpPr>
          <p:cNvPr id="169" name="Shape 169"/>
          <p:cNvSpPr/>
          <p:nvPr/>
        </p:nvSpPr>
        <p:spPr>
          <a:xfrm>
            <a:off x="16535942" y="2927754"/>
            <a:ext cx="498384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MOBILIZAR.</a:t>
            </a:r>
          </a:p>
        </p:txBody>
      </p:sp>
      <p:sp>
        <p:nvSpPr>
          <p:cNvPr id="170" name="Shape 170"/>
          <p:cNvSpPr/>
          <p:nvPr/>
        </p:nvSpPr>
        <p:spPr>
          <a:xfrm>
            <a:off x="16043017" y="3957071"/>
            <a:ext cx="596969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MULTIPLICAR.</a:t>
            </a:r>
          </a:p>
        </p:txBody>
      </p:sp>
      <p:sp>
        <p:nvSpPr>
          <p:cNvPr id="171" name="Shape 171"/>
          <p:cNvSpPr/>
          <p:nvPr/>
        </p:nvSpPr>
        <p:spPr>
          <a:xfrm>
            <a:off x="13059850" y="5642727"/>
            <a:ext cx="831644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" name="Shape 172"/>
          <p:cNvSpPr/>
          <p:nvPr/>
        </p:nvSpPr>
        <p:spPr>
          <a:xfrm>
            <a:off x="14447941" y="6014235"/>
            <a:ext cx="5540258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Curso 1.6.2</a:t>
            </a:r>
          </a:p>
        </p:txBody>
      </p:sp>
      <p:sp>
        <p:nvSpPr>
          <p:cNvPr id="173" name="Shape 173"/>
          <p:cNvSpPr/>
          <p:nvPr/>
        </p:nvSpPr>
        <p:spPr>
          <a:xfrm>
            <a:off x="-304715" y="2084950"/>
            <a:ext cx="13421323" cy="3815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>
            <a:spAutoFit/>
          </a:bodyPr>
          <a:lstStyle/>
          <a:p>
            <a:pPr defTabSz="642937">
              <a:defRPr sz="10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Relacionamento</a:t>
            </a:r>
          </a:p>
          <a:p>
            <a:pPr defTabSz="642937">
              <a:defRPr sz="10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Cristã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3762375" y="1946671"/>
            <a:ext cx="17680782" cy="769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b="1" sz="7100"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Observações: </a:t>
            </a:r>
            <a:endParaRPr b="0"/>
          </a:p>
          <a:p>
            <a:pPr algn="l" defTabSz="642937">
              <a:defRPr sz="71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7100">
                <a:latin typeface="Helvetica"/>
                <a:ea typeface="Helvetica"/>
                <a:cs typeface="Helvetica"/>
                <a:sym typeface="Helvetica"/>
              </a:defRPr>
            </a:pPr>
            <a:r>
              <a:t>1. A idéia do texto demonstra uma atividade que fará com que você comece a pensar sobre o sexo (fora do contexto do casamento).  Isso, como temos visto, é PECADO de acordo com Deus.</a:t>
            </a:r>
          </a:p>
        </p:txBody>
      </p:sp>
      <p:pic>
        <p:nvPicPr>
          <p:cNvPr id="240" name="man-think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4060" y="8866201"/>
            <a:ext cx="4446985" cy="4430814"/>
          </a:xfrm>
          <a:prstGeom prst="rect">
            <a:avLst/>
          </a:prstGeom>
          <a:ln w="12700"/>
        </p:spPr>
      </p:pic>
      <p:pic>
        <p:nvPicPr>
          <p:cNvPr id="241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2"/>
      <p:bldP build="whole" bldLvl="1" animBg="1" rev="0" advAuto="0" spid="23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3905249" y="4863373"/>
            <a:ext cx="19170270" cy="547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b="1" sz="7000">
                <a:latin typeface="Helvetica"/>
                <a:ea typeface="Helvetica"/>
                <a:cs typeface="Helvetica"/>
                <a:sym typeface="Helvetica"/>
              </a:defRPr>
            </a:pPr>
            <a:r>
              <a:t>“</a:t>
            </a:r>
            <a:r>
              <a:rPr u="sng"/>
              <a:t>Não cobiçarás a mulher do teu próximo</a:t>
            </a:r>
            <a:r>
              <a:t>. Não desejarás a casa do teu próximo, nem sua propriedade, nem seu servo ou serva, nem seu boi ou jumento, nem coisa alguma que lhe pertença…”</a:t>
            </a:r>
          </a:p>
        </p:txBody>
      </p:sp>
      <p:pic>
        <p:nvPicPr>
          <p:cNvPr id="244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6932513" y="2066880"/>
            <a:ext cx="10518974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Deuteronômio 5:21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>
            <a:off x="3351609" y="501543"/>
            <a:ext cx="17680782" cy="532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b="1" sz="5700"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Observações: </a:t>
            </a:r>
            <a:endParaRPr b="0"/>
          </a:p>
          <a:p>
            <a:pPr algn="l" defTabSz="642937">
              <a:defRPr sz="57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5700">
                <a:latin typeface="Helvetica"/>
                <a:ea typeface="Helvetica"/>
                <a:cs typeface="Helvetica"/>
                <a:sym typeface="Helvetica"/>
              </a:defRPr>
            </a:pPr>
            <a:r>
              <a:t>1. A idéia do texto demonstra uma atividade que fará com que você comece a pensar sobre o sexo (fora do contexto do casamento).  Isso, como temos visto, é PECADO de acordo com Deus.</a:t>
            </a:r>
          </a:p>
        </p:txBody>
      </p:sp>
      <p:pic>
        <p:nvPicPr>
          <p:cNvPr id="248" name="man-think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6133" y="8430145"/>
            <a:ext cx="4446985" cy="4430815"/>
          </a:xfrm>
          <a:prstGeom prst="rect">
            <a:avLst/>
          </a:prstGeom>
          <a:ln w="12700"/>
        </p:spPr>
      </p:pic>
      <p:sp>
        <p:nvSpPr>
          <p:cNvPr id="249" name="Shape 249"/>
          <p:cNvSpPr/>
          <p:nvPr/>
        </p:nvSpPr>
        <p:spPr>
          <a:xfrm>
            <a:off x="4012406" y="7536692"/>
            <a:ext cx="17680782" cy="9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8" indent="0" algn="l" defTabSz="642937">
              <a:defRPr b="1" sz="5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/>
              <a:t>2. Nós jamais deveríamos brincar com fogo.</a:t>
            </a:r>
          </a:p>
        </p:txBody>
      </p:sp>
      <p:pic>
        <p:nvPicPr>
          <p:cNvPr id="250" name="pb-120411-chiakokonoba-02.photoblog900.png"/>
          <p:cNvPicPr>
            <a:picLocks noChangeAspect="1"/>
          </p:cNvPicPr>
          <p:nvPr/>
        </p:nvPicPr>
        <p:blipFill>
          <a:blip r:embed="rId3">
            <a:extLst/>
          </a:blip>
          <a:srcRect l="7222" t="27184" r="40111" b="4207"/>
          <a:stretch>
            <a:fillRect/>
          </a:stretch>
        </p:blipFill>
        <p:spPr>
          <a:xfrm>
            <a:off x="5242655" y="8653150"/>
            <a:ext cx="5171049" cy="4625579"/>
          </a:xfrm>
          <a:prstGeom prst="rect">
            <a:avLst/>
          </a:prstGeom>
          <a:ln w="12700"/>
        </p:spPr>
      </p:pic>
      <p:pic>
        <p:nvPicPr>
          <p:cNvPr id="251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2"/>
      <p:bldP build="whole" bldLvl="1" animBg="1" rev="0" advAuto="0" spid="247" grpId="1"/>
      <p:bldP build="whole" bldLvl="1" animBg="1" rev="0" advAuto="0" spid="249" grpId="3"/>
      <p:bldP build="whole" bldLvl="1" animBg="1" rev="0" advAuto="0" spid="250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4098689" y="5032925"/>
            <a:ext cx="18728079" cy="623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sz="8000">
                <a:latin typeface="Lucida Calligraphy"/>
                <a:ea typeface="Lucida Calligraphy"/>
                <a:cs typeface="Lucida Calligraphy"/>
                <a:sym typeface="Lucida Calligraphy"/>
              </a:defRPr>
            </a:pPr>
            <a:r>
              <a:t>Mulheres de Jerusalém, eu as faço jurar pelas gazelas e pelas corças do campo: </a:t>
            </a:r>
            <a:r>
              <a:rPr u="sng"/>
              <a:t>não despertem nem provoquem o amor enquanto ele não o quiser</a:t>
            </a:r>
            <a:r>
              <a:t>.</a:t>
            </a:r>
          </a:p>
        </p:txBody>
      </p:sp>
      <p:pic>
        <p:nvPicPr>
          <p:cNvPr id="254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6057846" y="1699055"/>
            <a:ext cx="14503135" cy="405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0"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pPr>
            <a:r>
              <a:t>Cântico de Cânticos 2:7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MP900443254[1].jpg"/>
          <p:cNvPicPr>
            <a:picLocks noChangeAspect="0"/>
          </p:cNvPicPr>
          <p:nvPr/>
        </p:nvPicPr>
        <p:blipFill>
          <a:blip r:embed="rId2">
            <a:extLst/>
          </a:blip>
          <a:srcRect l="5620" t="0" r="26" b="0"/>
          <a:stretch>
            <a:fillRect/>
          </a:stretch>
        </p:blipFill>
        <p:spPr>
          <a:xfrm>
            <a:off x="3048000" y="0"/>
            <a:ext cx="18288000" cy="1387673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3349068" y="8186156"/>
            <a:ext cx="14399489" cy="108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FFFFFF"/>
              </a:buClr>
              <a:buFont typeface="Arial"/>
              <a:defRPr sz="66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3.  Evite a LASCÍVIA sexual. (Mt 5.28)</a:t>
            </a:r>
          </a:p>
        </p:txBody>
      </p:sp>
      <p:sp>
        <p:nvSpPr>
          <p:cNvPr id="259" name="Shape 259"/>
          <p:cNvSpPr/>
          <p:nvPr/>
        </p:nvSpPr>
        <p:spPr>
          <a:xfrm>
            <a:off x="6963781" y="303609"/>
            <a:ext cx="1041516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buClr>
                <a:srgbClr val="FFFFFF"/>
              </a:buClr>
              <a:buFont typeface="Arial"/>
              <a:defRPr sz="78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 As Regras Bíblicas</a:t>
            </a:r>
          </a:p>
        </p:txBody>
      </p:sp>
      <p:sp>
        <p:nvSpPr>
          <p:cNvPr id="260" name="Shape 260"/>
          <p:cNvSpPr/>
          <p:nvPr/>
        </p:nvSpPr>
        <p:spPr>
          <a:xfrm>
            <a:off x="3286807" y="6563014"/>
            <a:ext cx="182880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FFFFFF"/>
              </a:buClr>
              <a:buFont typeface="Arial"/>
              <a:defRPr sz="52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2. Evite qualquer “MENÇÃO” de Imoralidade.</a:t>
            </a:r>
          </a:p>
        </p:txBody>
      </p:sp>
      <p:sp>
        <p:nvSpPr>
          <p:cNvPr id="261" name="Shape 261"/>
          <p:cNvSpPr/>
          <p:nvPr/>
        </p:nvSpPr>
        <p:spPr>
          <a:xfrm>
            <a:off x="3228641" y="5492064"/>
            <a:ext cx="14802306" cy="89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FFFFFF"/>
              </a:buClr>
              <a:buFont typeface="Arial"/>
              <a:defRPr sz="52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 Evite a IMMORALIDADE. (1 Cor. 10.8)</a:t>
            </a:r>
          </a:p>
        </p:txBody>
      </p:sp>
      <p:pic>
        <p:nvPicPr>
          <p:cNvPr id="262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1"/>
      <p:bldP build="whole" bldLvl="1" animBg="1" rev="0" advAuto="0" spid="260" grpId="2"/>
      <p:bldP build="whole" bldLvl="1" animBg="1" rev="0" advAuto="0" spid="261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4446879" y="4708622"/>
            <a:ext cx="18650554" cy="579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b="1" sz="7400">
                <a:latin typeface="Helvetica"/>
                <a:ea typeface="Helvetica"/>
                <a:cs typeface="Helvetica"/>
                <a:sym typeface="Helvetica"/>
              </a:defRPr>
            </a:pPr>
            <a:r>
              <a:t>“Vocês ouviram o que foi dito: ‘Não adulterarás’.  Mas eu lhes digo: </a:t>
            </a:r>
            <a:r>
              <a:rPr u="sng"/>
              <a:t>Qualquer que olhar</a:t>
            </a:r>
            <a:r>
              <a:t> para uma mulher para desejá-la, já cometeu adultério com ela no seu coração.”</a:t>
            </a:r>
          </a:p>
        </p:txBody>
      </p:sp>
      <p:pic>
        <p:nvPicPr>
          <p:cNvPr id="265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9639777" y="1847494"/>
            <a:ext cx="8726216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Mateus 5:27-28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815953" y="732234"/>
            <a:ext cx="6129021" cy="1246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75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Observações:</a:t>
            </a:r>
          </a:p>
        </p:txBody>
      </p:sp>
      <p:pic>
        <p:nvPicPr>
          <p:cNvPr id="269" name="ladron-610x2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80443" y="9714392"/>
            <a:ext cx="7819544" cy="3679033"/>
          </a:xfrm>
          <a:prstGeom prst="rect">
            <a:avLst/>
          </a:prstGeom>
          <a:ln w="12700"/>
        </p:spPr>
      </p:pic>
      <p:pic>
        <p:nvPicPr>
          <p:cNvPr id="270" name="man-looking-at-other-woman.jpg"/>
          <p:cNvPicPr>
            <a:picLocks noChangeAspect="1"/>
          </p:cNvPicPr>
          <p:nvPr/>
        </p:nvPicPr>
        <p:blipFill>
          <a:blip r:embed="rId3">
            <a:extLst/>
          </a:blip>
          <a:srcRect l="8612" t="8666" r="0" b="12285"/>
          <a:stretch>
            <a:fillRect/>
          </a:stretch>
        </p:blipFill>
        <p:spPr>
          <a:xfrm>
            <a:off x="214127" y="7923995"/>
            <a:ext cx="5819373" cy="5033599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6340668" y="3026262"/>
            <a:ext cx="17273711" cy="547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indent="0" algn="l" defTabSz="642937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1. PORNOGRAFIA é uma “alegria ladrão”. Ela irá roubar a sua alegria conjugal e deixará apenas uma satisfação física temporária.</a:t>
            </a:r>
          </a:p>
          <a:p>
            <a:pPr lvl="1" indent="0" algn="l" defTabSz="642937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2. Quando alguém se veste de forma imprópria, devemos olhar para longe!</a:t>
            </a:r>
          </a:p>
        </p:txBody>
      </p:sp>
      <p:pic>
        <p:nvPicPr>
          <p:cNvPr id="272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1"/>
      <p:bldP build="whole" bldLvl="1" animBg="1" rev="0" advAuto="0" spid="27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4446879" y="4518421"/>
            <a:ext cx="16573501" cy="4679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642937">
              <a:defRPr b="1" sz="9000">
                <a:latin typeface="Corsiva Hebrew"/>
                <a:ea typeface="Corsiva Hebrew"/>
                <a:cs typeface="Corsiva Hebrew"/>
                <a:sym typeface="Corsiva Hebrew"/>
              </a:defRPr>
            </a:lvl1pPr>
          </a:lstStyle>
          <a:p>
            <a:pPr/>
            <a:r>
              <a:t>“Fiz um acordo com os meus olhos, de não olhar com cobiça para as moças.” </a:t>
            </a:r>
          </a:p>
        </p:txBody>
      </p:sp>
      <p:pic>
        <p:nvPicPr>
          <p:cNvPr id="275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10018671" y="2055943"/>
            <a:ext cx="3782642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Jó 31:1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truggling_1.jpg"/>
          <p:cNvPicPr>
            <a:picLocks noChangeAspect="0"/>
          </p:cNvPicPr>
          <p:nvPr/>
        </p:nvPicPr>
        <p:blipFill>
          <a:blip r:embed="rId2">
            <a:extLst/>
          </a:blip>
          <a:srcRect l="0" t="44650" r="48738" b="0"/>
          <a:stretch>
            <a:fillRect/>
          </a:stretch>
        </p:blipFill>
        <p:spPr>
          <a:xfrm>
            <a:off x="1711785" y="5856467"/>
            <a:ext cx="9374689" cy="7591688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3207742" y="0"/>
            <a:ext cx="18127267" cy="151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b="1" sz="9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Qual é o objetivo disso tudo?</a:t>
            </a:r>
          </a:p>
        </p:txBody>
      </p:sp>
      <p:pic>
        <p:nvPicPr>
          <p:cNvPr id="280" name="TRUE.jpg"/>
          <p:cNvPicPr>
            <a:picLocks noChangeAspect="0"/>
          </p:cNvPicPr>
          <p:nvPr/>
        </p:nvPicPr>
        <p:blipFill>
          <a:blip r:embed="rId3">
            <a:extLst/>
          </a:blip>
          <a:srcRect l="0" t="0" r="0" b="8995"/>
          <a:stretch>
            <a:fillRect/>
          </a:stretch>
        </p:blipFill>
        <p:spPr>
          <a:xfrm>
            <a:off x="14199972" y="5767964"/>
            <a:ext cx="7626352" cy="77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hape 281"/>
          <p:cNvSpPr/>
          <p:nvPr/>
        </p:nvSpPr>
        <p:spPr>
          <a:xfrm>
            <a:off x="6727031" y="2232421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82" name="Shape 282"/>
          <p:cNvSpPr/>
          <p:nvPr/>
        </p:nvSpPr>
        <p:spPr>
          <a:xfrm>
            <a:off x="16781859" y="2189162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283" name="Shape 283"/>
          <p:cNvSpPr/>
          <p:nvPr/>
        </p:nvSpPr>
        <p:spPr>
          <a:xfrm>
            <a:off x="5762558" y="1805296"/>
            <a:ext cx="2893219" cy="2125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lnTo>
                  <a:pt x="10800" y="0"/>
                </a:lnTo>
                <a:cubicBezTo>
                  <a:pt x="16765" y="0"/>
                  <a:pt x="21600" y="483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lnTo>
                  <a:pt x="21600" y="10800"/>
                </a:lnTo>
                <a:cubicBezTo>
                  <a:pt x="21600" y="16765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16765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lose/>
                <a:moveTo>
                  <a:pt x="1905" y="10800"/>
                </a:moveTo>
                <a:lnTo>
                  <a:pt x="1905" y="10800"/>
                </a:lnTo>
                <a:cubicBezTo>
                  <a:pt x="1905" y="15336"/>
                  <a:pt x="5888" y="19014"/>
                  <a:pt x="10800" y="19014"/>
                </a:cubicBezTo>
                <a:cubicBezTo>
                  <a:pt x="10800" y="19014"/>
                  <a:pt x="10800" y="19014"/>
                  <a:pt x="10800" y="19014"/>
                </a:cubicBezTo>
                <a:lnTo>
                  <a:pt x="10800" y="19014"/>
                </a:lnTo>
                <a:cubicBezTo>
                  <a:pt x="15712" y="19014"/>
                  <a:pt x="19695" y="15336"/>
                  <a:pt x="19695" y="10800"/>
                </a:cubicBezTo>
                <a:lnTo>
                  <a:pt x="19695" y="10800"/>
                </a:lnTo>
                <a:cubicBezTo>
                  <a:pt x="19695" y="6264"/>
                  <a:pt x="15712" y="2586"/>
                  <a:pt x="10800" y="2586"/>
                </a:cubicBezTo>
                <a:lnTo>
                  <a:pt x="10800" y="2586"/>
                </a:lnTo>
                <a:cubicBezTo>
                  <a:pt x="5888" y="2586"/>
                  <a:pt x="1905" y="6263"/>
                  <a:pt x="1905" y="10800"/>
                </a:cubicBezTo>
                <a:close/>
              </a:path>
            </a:pathLst>
          </a:custGeom>
          <a:solidFill>
            <a:srgbClr val="FF2600"/>
          </a:solidFill>
          <a:ln w="25400"/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" name="Shape 284"/>
          <p:cNvSpPr/>
          <p:nvPr/>
        </p:nvSpPr>
        <p:spPr>
          <a:xfrm>
            <a:off x="3233661" y="3942733"/>
            <a:ext cx="7375873" cy="2125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uma série de relacionamentos românticos trágicos, e de curta duração?</a:t>
            </a:r>
          </a:p>
        </p:txBody>
      </p:sp>
      <p:sp>
        <p:nvSpPr>
          <p:cNvPr id="285" name="Shape 285"/>
          <p:cNvSpPr/>
          <p:nvPr/>
        </p:nvSpPr>
        <p:spPr>
          <a:xfrm>
            <a:off x="14000928" y="3275224"/>
            <a:ext cx="8024440" cy="229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 relacionamento permanente, mutualmente agradável, e mutualmente edificante ao longo da sua vida?</a:t>
            </a:r>
          </a:p>
        </p:txBody>
      </p:sp>
      <p:pic>
        <p:nvPicPr>
          <p:cNvPr id="286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12500 0.000000" origin="layout" pathEditMode="relative">
                                      <p:cBhvr>
                                        <p:cTn id="29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5"/>
      <p:bldP build="whole" bldLvl="1" animBg="1" rev="0" advAuto="0" spid="278" grpId="2"/>
      <p:bldP build="whole" bldLvl="1" animBg="1" rev="0" advAuto="0" spid="282" grpId="3"/>
      <p:bldP build="whole" bldLvl="1" animBg="1" rev="0" advAuto="0" spid="281" grpId="1"/>
      <p:bldP build="whole" bldLvl="1" animBg="1" rev="0" advAuto="0" spid="280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7641358" y="303609"/>
            <a:ext cx="906000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Arial"/>
              <a:defRPr sz="78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 Nossos Pais</a:t>
            </a:r>
          </a:p>
        </p:txBody>
      </p:sp>
      <p:pic>
        <p:nvPicPr>
          <p:cNvPr id="289" name="Side-view-of-smiling-middle-aged-couple-624x4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7323" y="2233274"/>
            <a:ext cx="15213633" cy="10142421"/>
          </a:xfrm>
          <a:prstGeom prst="rect">
            <a:avLst/>
          </a:prstGeom>
          <a:ln w="12700"/>
        </p:spPr>
      </p:pic>
      <p:pic>
        <p:nvPicPr>
          <p:cNvPr id="290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truggling_1.jpg"/>
          <p:cNvPicPr>
            <a:picLocks noChangeAspect="0"/>
          </p:cNvPicPr>
          <p:nvPr/>
        </p:nvPicPr>
        <p:blipFill>
          <a:blip r:embed="rId2">
            <a:extLst/>
          </a:blip>
          <a:srcRect l="0" t="46703" r="47459" b="0"/>
          <a:stretch>
            <a:fillRect/>
          </a:stretch>
        </p:blipFill>
        <p:spPr>
          <a:xfrm>
            <a:off x="2117227" y="5966681"/>
            <a:ext cx="9608629" cy="731014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3207742" y="0"/>
            <a:ext cx="18127267" cy="151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b="1" sz="9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Qual é o objetivo disso tudo?</a:t>
            </a:r>
          </a:p>
        </p:txBody>
      </p:sp>
      <p:pic>
        <p:nvPicPr>
          <p:cNvPr id="177" name="TRUE.jpg"/>
          <p:cNvPicPr>
            <a:picLocks noChangeAspect="0"/>
          </p:cNvPicPr>
          <p:nvPr/>
        </p:nvPicPr>
        <p:blipFill>
          <a:blip r:embed="rId3">
            <a:extLst/>
          </a:blip>
          <a:srcRect l="0" t="0" r="0" b="8995"/>
          <a:stretch>
            <a:fillRect/>
          </a:stretch>
        </p:blipFill>
        <p:spPr>
          <a:xfrm>
            <a:off x="13504465" y="6162854"/>
            <a:ext cx="7626352" cy="77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6727031" y="2232421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79" name="Shape 179"/>
          <p:cNvSpPr/>
          <p:nvPr/>
        </p:nvSpPr>
        <p:spPr>
          <a:xfrm>
            <a:off x="16781859" y="2189162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180" name="Shape 180"/>
          <p:cNvSpPr/>
          <p:nvPr/>
        </p:nvSpPr>
        <p:spPr>
          <a:xfrm>
            <a:off x="15871031" y="1768078"/>
            <a:ext cx="2893219" cy="2125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lnTo>
                  <a:pt x="10800" y="0"/>
                </a:lnTo>
                <a:cubicBezTo>
                  <a:pt x="16765" y="0"/>
                  <a:pt x="21600" y="483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lnTo>
                  <a:pt x="21600" y="10800"/>
                </a:lnTo>
                <a:cubicBezTo>
                  <a:pt x="21600" y="16765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16765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lose/>
                <a:moveTo>
                  <a:pt x="1905" y="10800"/>
                </a:moveTo>
                <a:lnTo>
                  <a:pt x="1905" y="10800"/>
                </a:lnTo>
                <a:cubicBezTo>
                  <a:pt x="1905" y="15336"/>
                  <a:pt x="5888" y="19014"/>
                  <a:pt x="10800" y="19014"/>
                </a:cubicBezTo>
                <a:cubicBezTo>
                  <a:pt x="10800" y="19014"/>
                  <a:pt x="10800" y="19014"/>
                  <a:pt x="10800" y="19014"/>
                </a:cubicBezTo>
                <a:lnTo>
                  <a:pt x="10800" y="19014"/>
                </a:lnTo>
                <a:cubicBezTo>
                  <a:pt x="15712" y="19014"/>
                  <a:pt x="19695" y="15336"/>
                  <a:pt x="19695" y="10800"/>
                </a:cubicBezTo>
                <a:lnTo>
                  <a:pt x="19695" y="10800"/>
                </a:lnTo>
                <a:cubicBezTo>
                  <a:pt x="19695" y="6264"/>
                  <a:pt x="15712" y="2586"/>
                  <a:pt x="10800" y="2586"/>
                </a:cubicBezTo>
                <a:lnTo>
                  <a:pt x="10800" y="2586"/>
                </a:lnTo>
                <a:cubicBezTo>
                  <a:pt x="5888" y="2586"/>
                  <a:pt x="1905" y="6263"/>
                  <a:pt x="1905" y="10800"/>
                </a:cubicBezTo>
                <a:close/>
              </a:path>
            </a:pathLst>
          </a:custGeom>
          <a:solidFill>
            <a:srgbClr val="FF2600"/>
          </a:solidFill>
          <a:ln w="25400"/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3233661" y="3942733"/>
            <a:ext cx="7375873" cy="2125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uma série de relacionamentos românticos trágicos, e de curta duração?</a:t>
            </a:r>
          </a:p>
        </p:txBody>
      </p:sp>
      <p:sp>
        <p:nvSpPr>
          <p:cNvPr id="182" name="Shape 182"/>
          <p:cNvSpPr/>
          <p:nvPr/>
        </p:nvSpPr>
        <p:spPr>
          <a:xfrm>
            <a:off x="12762917" y="3855541"/>
            <a:ext cx="8024441" cy="229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 relacionamento permanente, mutualmente agradável, e mutualmente edificante ao longo da sua vida?</a:t>
            </a:r>
          </a:p>
        </p:txBody>
      </p:sp>
      <p:pic>
        <p:nvPicPr>
          <p:cNvPr id="183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12500 0.000000" origin="layout" pathEditMode="relative">
                                      <p:cBhvr>
                                        <p:cTn id="2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3"/>
      <p:bldP build="whole" bldLvl="1" animBg="1" rev="0" advAuto="0" spid="177" grpId="4"/>
      <p:bldP build="whole" bldLvl="1" animBg="1" rev="0" advAuto="0" spid="178" grpId="1"/>
      <p:bldP build="whole" bldLvl="1" animBg="1" rev="0" advAuto="0" spid="175" grpId="2"/>
      <p:bldP build="whole" bldLvl="1" animBg="1" rev="0" advAuto="0" spid="180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6558099" y="781692"/>
            <a:ext cx="906000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Arial"/>
              <a:defRPr sz="78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 Nossos Pais</a:t>
            </a:r>
          </a:p>
        </p:txBody>
      </p:sp>
      <p:pic>
        <p:nvPicPr>
          <p:cNvPr id="293" name="Side-view-of-smiling-middle-aged-couple-624x4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3372" y="515961"/>
            <a:ext cx="5781492" cy="3854328"/>
          </a:xfrm>
          <a:prstGeom prst="rect">
            <a:avLst/>
          </a:prstGeom>
          <a:ln w="12700"/>
        </p:spPr>
      </p:pic>
      <p:sp>
        <p:nvSpPr>
          <p:cNvPr id="294" name="Shape 294"/>
          <p:cNvSpPr/>
          <p:nvPr/>
        </p:nvSpPr>
        <p:spPr>
          <a:xfrm>
            <a:off x="3333750" y="2857500"/>
            <a:ext cx="17680782" cy="119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8" indent="0" algn="l" defTabSz="642937">
              <a:defRPr b="1" sz="7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 Principios:</a:t>
            </a:r>
          </a:p>
        </p:txBody>
      </p:sp>
      <p:sp>
        <p:nvSpPr>
          <p:cNvPr id="295" name="Shape 295"/>
          <p:cNvSpPr/>
          <p:nvPr/>
        </p:nvSpPr>
        <p:spPr>
          <a:xfrm>
            <a:off x="4253485" y="5180206"/>
            <a:ext cx="19535297" cy="3355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642937">
              <a:defRPr b="1" sz="7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Princípio #1: Enquanto vivemos sob PROVISÃO dos nossos pais, somos obrigados a obedece-los.</a:t>
            </a:r>
          </a:p>
        </p:txBody>
      </p:sp>
      <p:pic>
        <p:nvPicPr>
          <p:cNvPr id="296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2"/>
      <p:bldP build="whole" bldLvl="1" animBg="1" rev="0" advAuto="0" spid="29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4176064" y="4854331"/>
            <a:ext cx="18019308" cy="288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sz="9000">
                <a:latin typeface="Lucida Calligraphy"/>
                <a:ea typeface="Lucida Calligraphy"/>
                <a:cs typeface="Lucida Calligraphy"/>
                <a:sym typeface="Lucida Calligraphy"/>
              </a:defRPr>
            </a:pPr>
            <a:r>
              <a:t>“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Filhos, obedeçam a seus pais no Senhor, pois isso é justo.”</a:t>
            </a:r>
          </a:p>
        </p:txBody>
      </p:sp>
      <p:pic>
        <p:nvPicPr>
          <p:cNvPr id="299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9915152" y="2288070"/>
            <a:ext cx="6103120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Efésios 6:1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5800953" y="5279897"/>
            <a:ext cx="16573501" cy="467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sz="7600">
                <a:latin typeface="Lucida Calligraphy"/>
                <a:ea typeface="Lucida Calligraphy"/>
                <a:cs typeface="Lucida Calligraphy"/>
                <a:sym typeface="Lucida Calligraphy"/>
              </a:defRPr>
            </a:pPr>
            <a:r>
              <a:t>“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Filhos, obedeçam a seus pais em tudo, pois isso agrada ao Senhor.”</a:t>
            </a:r>
          </a:p>
        </p:txBody>
      </p:sp>
      <p:pic>
        <p:nvPicPr>
          <p:cNvPr id="303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8277919" y="2404134"/>
            <a:ext cx="10071250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Colossenses 3:20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3792209" y="5047770"/>
            <a:ext cx="18582245" cy="337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spcBef>
                <a:spcPts val="2200"/>
              </a:spcBef>
              <a:defRPr sz="7000">
                <a:latin typeface="Lucida Calligraphy"/>
                <a:ea typeface="Lucida Calligraphy"/>
                <a:cs typeface="Lucida Calligraphy"/>
                <a:sym typeface="Lucida Calligraphy"/>
              </a:defRPr>
            </a:pPr>
            <a:r>
              <a:rPr b="1">
                <a:latin typeface="+mn-lt"/>
                <a:ea typeface="+mn-ea"/>
                <a:cs typeface="+mn-cs"/>
                <a:sym typeface="Arial"/>
              </a:rPr>
              <a:t>“</a:t>
            </a:r>
            <a:r>
              <a:t>Ele (Bispo) deve governar bem sua própria família, tendo os filhos sujeitos a ele, com toda a dignidade.”</a:t>
            </a:r>
          </a:p>
        </p:txBody>
      </p:sp>
      <p:pic>
        <p:nvPicPr>
          <p:cNvPr id="307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9884770" y="1901192"/>
            <a:ext cx="7521328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Timóteo 3:4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ide-view-of-smiling-middle-aged-couple-624x4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76876" y="399898"/>
            <a:ext cx="3107533" cy="2071688"/>
          </a:xfrm>
          <a:prstGeom prst="rect">
            <a:avLst/>
          </a:prstGeom>
          <a:ln w="12700"/>
        </p:spPr>
      </p:pic>
      <p:sp>
        <p:nvSpPr>
          <p:cNvPr id="311" name="Shape 311"/>
          <p:cNvSpPr/>
          <p:nvPr/>
        </p:nvSpPr>
        <p:spPr>
          <a:xfrm>
            <a:off x="7641358" y="303609"/>
            <a:ext cx="9060008" cy="1618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Arial"/>
              <a:defRPr sz="10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 Nossos Pais</a:t>
            </a:r>
          </a:p>
        </p:txBody>
      </p:sp>
      <p:sp>
        <p:nvSpPr>
          <p:cNvPr id="312" name="Shape 312"/>
          <p:cNvSpPr/>
          <p:nvPr/>
        </p:nvSpPr>
        <p:spPr>
          <a:xfrm>
            <a:off x="4006555" y="8476666"/>
            <a:ext cx="17118102" cy="334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b="1"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Princípio #2: É sábio ouvir os conselhos de seus pais, e tolice ignorá-los.</a:t>
            </a:r>
          </a:p>
        </p:txBody>
      </p:sp>
      <p:sp>
        <p:nvSpPr>
          <p:cNvPr id="313" name="Shape 313"/>
          <p:cNvSpPr/>
          <p:nvPr/>
        </p:nvSpPr>
        <p:spPr>
          <a:xfrm>
            <a:off x="3333750" y="2857500"/>
            <a:ext cx="17680782" cy="119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8" indent="0" algn="l" defTabSz="642937">
              <a:defRPr b="1" sz="7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 Principios:</a:t>
            </a:r>
          </a:p>
        </p:txBody>
      </p:sp>
      <p:sp>
        <p:nvSpPr>
          <p:cNvPr id="314" name="Shape 314"/>
          <p:cNvSpPr/>
          <p:nvPr/>
        </p:nvSpPr>
        <p:spPr>
          <a:xfrm>
            <a:off x="4137421" y="4316886"/>
            <a:ext cx="16109158" cy="335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642937">
              <a:defRPr b="1" sz="7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Princípio #1: Enquanto vivemos sob PROVISÃO dos nossos pais, somos obrigados a obedece-los.</a:t>
            </a:r>
          </a:p>
        </p:txBody>
      </p:sp>
      <p:pic>
        <p:nvPicPr>
          <p:cNvPr id="315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2"/>
      <p:bldP build="whole" bldLvl="1" animBg="1" rev="0" advAuto="0" spid="3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4098689" y="4396037"/>
            <a:ext cx="19414637" cy="742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642937">
              <a:defRPr sz="9000">
                <a:latin typeface="Corsiva Hebrew"/>
                <a:ea typeface="Corsiva Hebrew"/>
                <a:cs typeface="Corsiva Hebrew"/>
                <a:sym typeface="Corsiva Hebrew"/>
              </a:defRPr>
            </a:lvl1pPr>
          </a:lstStyle>
          <a:p>
            <a:pPr/>
            <a:r>
              <a:t>Ouça, meu filho, a instrução de seu pai, e não despreze o ensino de sua mãe. Eles serão um enfeite para a sua cabeça, um adorno para o seu pescoço.</a:t>
            </a:r>
          </a:p>
        </p:txBody>
      </p:sp>
      <p:pic>
        <p:nvPicPr>
          <p:cNvPr id="318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8768795" y="1422413"/>
            <a:ext cx="9090845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Provérbios 1:8-9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5298011" y="5821527"/>
            <a:ext cx="16573501" cy="467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sz="7600">
                <a:latin typeface="Lucida Calligraphy"/>
                <a:ea typeface="Lucida Calligraphy"/>
                <a:cs typeface="Lucida Calligraphy"/>
                <a:sym typeface="Lucida Calligraphy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“</a:t>
            </a:r>
            <a:r>
              <a:t>O filho sábio dá alegria ao pai; o filho tolo dá tristeza à mãe.”</a:t>
            </a:r>
          </a:p>
        </p:txBody>
      </p:sp>
      <p:pic>
        <p:nvPicPr>
          <p:cNvPr id="322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9400558" y="2326758"/>
            <a:ext cx="8368408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Provérbios 10:1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3845404" y="4660892"/>
            <a:ext cx="19225431" cy="3609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sz="7600">
                <a:latin typeface="Lucida Calligraphy"/>
                <a:ea typeface="Lucida Calligraphy"/>
                <a:cs typeface="Lucida Calligraphy"/>
                <a:sym typeface="Lucida Calligraphy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“</a:t>
            </a:r>
            <a:r>
              <a:t>O insensato faz pouco caso da disciplina de seu pai, mas quem acolhe a repreensão revela prudência.”</a:t>
            </a:r>
          </a:p>
        </p:txBody>
      </p:sp>
      <p:pic>
        <p:nvPicPr>
          <p:cNvPr id="326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9546571" y="2094631"/>
            <a:ext cx="8451504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Provérbios 15:5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MP900442920[1]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1343" y="3500437"/>
            <a:ext cx="10215564" cy="741045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3633478" y="1681840"/>
            <a:ext cx="19101912" cy="179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sz="8200">
                <a:uFill>
                  <a:solidFill>
                    <a:srgbClr val="000000"/>
                  </a:solidFill>
                </a:uFill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pPr/>
            <a:r>
              <a:t>Um romance proíbido é emocionante!</a:t>
            </a:r>
          </a:p>
        </p:txBody>
      </p:sp>
      <p:sp>
        <p:nvSpPr>
          <p:cNvPr id="331" name="Shape 331"/>
          <p:cNvSpPr/>
          <p:nvPr/>
        </p:nvSpPr>
        <p:spPr>
          <a:xfrm>
            <a:off x="3583781" y="11449050"/>
            <a:ext cx="17216438" cy="188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sz="9000">
                <a:uFill>
                  <a:solidFill>
                    <a:srgbClr val="000000"/>
                  </a:solidFill>
                </a:uFill>
                <a:latin typeface="Blackmoor LET"/>
                <a:ea typeface="Blackmoor LET"/>
                <a:cs typeface="Blackmoor LET"/>
                <a:sym typeface="Blackmoor LET"/>
              </a:defRPr>
            </a:lvl1pPr>
          </a:lstStyle>
          <a:p>
            <a:pPr/>
            <a:r>
              <a:t>Mas sempre termina em tragédia</a:t>
            </a:r>
          </a:p>
        </p:txBody>
      </p:sp>
      <p:pic>
        <p:nvPicPr>
          <p:cNvPr id="332" name="struggling_1.jpg"/>
          <p:cNvPicPr>
            <a:picLocks noChangeAspect="0"/>
          </p:cNvPicPr>
          <p:nvPr/>
        </p:nvPicPr>
        <p:blipFill>
          <a:blip r:embed="rId3">
            <a:extLst/>
          </a:blip>
          <a:srcRect l="0" t="40887" r="36203" b="0"/>
          <a:stretch>
            <a:fillRect/>
          </a:stretch>
        </p:blipFill>
        <p:spPr>
          <a:xfrm>
            <a:off x="6869906" y="3490457"/>
            <a:ext cx="11430001" cy="7943785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8490838" y="624968"/>
            <a:ext cx="7116573" cy="12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buClr>
                <a:srgbClr val="000000"/>
              </a:buClr>
              <a:buFont typeface="Arial"/>
              <a:defRPr sz="78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 Nossos Pais</a:t>
            </a:r>
          </a:p>
        </p:txBody>
      </p:sp>
      <p:pic>
        <p:nvPicPr>
          <p:cNvPr id="334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1" grpId="3"/>
      <p:bldP build="whole" bldLvl="1" animBg="1" rev="0" advAuto="0" spid="329" grpId="2"/>
      <p:bldP build="whole" bldLvl="1" animBg="1" rev="0" advAuto="0" spid="332" grpId="4"/>
      <p:bldP build="whole" bldLvl="1" animBg="1" rev="0" advAuto="0" spid="33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truggling_1.jpg"/>
          <p:cNvPicPr>
            <a:picLocks noChangeAspect="0"/>
          </p:cNvPicPr>
          <p:nvPr/>
        </p:nvPicPr>
        <p:blipFill>
          <a:blip r:embed="rId2">
            <a:extLst/>
          </a:blip>
          <a:srcRect l="0" t="47635" r="49105" b="0"/>
          <a:stretch>
            <a:fillRect/>
          </a:stretch>
        </p:blipFill>
        <p:spPr>
          <a:xfrm>
            <a:off x="2267841" y="6072423"/>
            <a:ext cx="9307590" cy="718229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3207742" y="0"/>
            <a:ext cx="18127267" cy="151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b="1" sz="9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Qual é o objetivo disso tudo?</a:t>
            </a:r>
          </a:p>
        </p:txBody>
      </p:sp>
      <p:pic>
        <p:nvPicPr>
          <p:cNvPr id="338" name="TRUE.jpg"/>
          <p:cNvPicPr>
            <a:picLocks noChangeAspect="0"/>
          </p:cNvPicPr>
          <p:nvPr/>
        </p:nvPicPr>
        <p:blipFill>
          <a:blip r:embed="rId3">
            <a:extLst/>
          </a:blip>
          <a:srcRect l="0" t="0" r="0" b="8995"/>
          <a:stretch>
            <a:fillRect/>
          </a:stretch>
        </p:blipFill>
        <p:spPr>
          <a:xfrm>
            <a:off x="13450820" y="6140610"/>
            <a:ext cx="7626352" cy="776883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6727031" y="2232421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40" name="Shape 340"/>
          <p:cNvSpPr/>
          <p:nvPr/>
        </p:nvSpPr>
        <p:spPr>
          <a:xfrm>
            <a:off x="16781859" y="2189162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341" name="Shape 341"/>
          <p:cNvSpPr/>
          <p:nvPr/>
        </p:nvSpPr>
        <p:spPr>
          <a:xfrm>
            <a:off x="5762558" y="1805296"/>
            <a:ext cx="2893219" cy="2125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lnTo>
                  <a:pt x="10800" y="0"/>
                </a:lnTo>
                <a:cubicBezTo>
                  <a:pt x="16765" y="0"/>
                  <a:pt x="21600" y="483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lnTo>
                  <a:pt x="21600" y="10800"/>
                </a:lnTo>
                <a:cubicBezTo>
                  <a:pt x="21600" y="16765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16765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lose/>
                <a:moveTo>
                  <a:pt x="1905" y="10800"/>
                </a:moveTo>
                <a:lnTo>
                  <a:pt x="1905" y="10800"/>
                </a:lnTo>
                <a:cubicBezTo>
                  <a:pt x="1905" y="15336"/>
                  <a:pt x="5888" y="19014"/>
                  <a:pt x="10800" y="19014"/>
                </a:cubicBezTo>
                <a:cubicBezTo>
                  <a:pt x="10800" y="19014"/>
                  <a:pt x="10800" y="19014"/>
                  <a:pt x="10800" y="19014"/>
                </a:cubicBezTo>
                <a:lnTo>
                  <a:pt x="10800" y="19014"/>
                </a:lnTo>
                <a:cubicBezTo>
                  <a:pt x="15712" y="19014"/>
                  <a:pt x="19695" y="15336"/>
                  <a:pt x="19695" y="10800"/>
                </a:cubicBezTo>
                <a:lnTo>
                  <a:pt x="19695" y="10800"/>
                </a:lnTo>
                <a:cubicBezTo>
                  <a:pt x="19695" y="6264"/>
                  <a:pt x="15712" y="2586"/>
                  <a:pt x="10800" y="2586"/>
                </a:cubicBezTo>
                <a:lnTo>
                  <a:pt x="10800" y="2586"/>
                </a:lnTo>
                <a:cubicBezTo>
                  <a:pt x="5888" y="2586"/>
                  <a:pt x="1905" y="6263"/>
                  <a:pt x="1905" y="10800"/>
                </a:cubicBezTo>
                <a:close/>
              </a:path>
            </a:pathLst>
          </a:custGeom>
          <a:solidFill>
            <a:srgbClr val="FF2600"/>
          </a:solidFill>
          <a:ln w="25400"/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42" name="Shape 342"/>
          <p:cNvSpPr/>
          <p:nvPr/>
        </p:nvSpPr>
        <p:spPr>
          <a:xfrm>
            <a:off x="3233661" y="3942733"/>
            <a:ext cx="7375873" cy="2125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uma série de relacionamentos românticos trágicos, e de curta duração?</a:t>
            </a:r>
          </a:p>
        </p:txBody>
      </p:sp>
      <p:sp>
        <p:nvSpPr>
          <p:cNvPr id="343" name="Shape 343"/>
          <p:cNvSpPr/>
          <p:nvPr/>
        </p:nvSpPr>
        <p:spPr>
          <a:xfrm>
            <a:off x="12762917" y="3855541"/>
            <a:ext cx="8024441" cy="229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 relacionamento permanente, mutualmente agradável, e mutualmente edificante ao longo da sua vida?</a:t>
            </a:r>
          </a:p>
        </p:txBody>
      </p:sp>
      <p:pic>
        <p:nvPicPr>
          <p:cNvPr id="344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12500 0.000000" origin="layout" pathEditMode="relative">
                                      <p:cBhvr>
                                        <p:cTn id="29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5"/>
      <p:bldP build="whole" bldLvl="1" animBg="1" rev="0" advAuto="0" spid="339" grpId="1"/>
      <p:bldP build="whole" bldLvl="1" animBg="1" rev="0" advAuto="0" spid="340" grpId="3"/>
      <p:bldP build="whole" bldLvl="1" animBg="1" rev="0" advAuto="0" spid="336" grpId="2"/>
      <p:bldP build="whole" bldLvl="1" animBg="1" rev="0" advAuto="0" spid="338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3207742" y="0"/>
            <a:ext cx="18127267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81280" marR="81280" defTabSz="1821656">
              <a:buClr>
                <a:srgbClr val="000000"/>
              </a:buClr>
              <a:buFont typeface="Helvetica"/>
              <a:defRPr sz="9000">
                <a:uFill>
                  <a:solidFill>
                    <a:srgbClr val="0000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Opcão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t> não é natural.</a:t>
            </a:r>
          </a:p>
        </p:txBody>
      </p:sp>
      <p:sp>
        <p:nvSpPr>
          <p:cNvPr id="186" name="Shape 186"/>
          <p:cNvSpPr/>
          <p:nvPr/>
        </p:nvSpPr>
        <p:spPr>
          <a:xfrm>
            <a:off x="7084218" y="1857375"/>
            <a:ext cx="11765281" cy="89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5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Quantos relacionamentos permanecem?</a:t>
            </a:r>
          </a:p>
        </p:txBody>
      </p:sp>
      <p:sp>
        <p:nvSpPr>
          <p:cNvPr id="187" name="Shape 187"/>
          <p:cNvSpPr/>
          <p:nvPr/>
        </p:nvSpPr>
        <p:spPr>
          <a:xfrm>
            <a:off x="4316015" y="2911078"/>
            <a:ext cx="804201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b="1" sz="5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 Perguntas para refletir</a:t>
            </a:r>
          </a:p>
        </p:txBody>
      </p:sp>
      <p:pic>
        <p:nvPicPr>
          <p:cNvPr id="188" name="CC000552.png"/>
          <p:cNvPicPr>
            <a:picLocks noChangeAspect="1"/>
          </p:cNvPicPr>
          <p:nvPr/>
        </p:nvPicPr>
        <p:blipFill>
          <a:blip r:embed="rId2">
            <a:extLst/>
          </a:blip>
          <a:srcRect l="31555" t="10095" r="29713" b="11189"/>
          <a:stretch>
            <a:fillRect/>
          </a:stretch>
        </p:blipFill>
        <p:spPr>
          <a:xfrm>
            <a:off x="4102419" y="4320583"/>
            <a:ext cx="957663" cy="194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75" fill="norm" stroke="1" extrusionOk="0">
                <a:moveTo>
                  <a:pt x="9488" y="0"/>
                </a:moveTo>
                <a:cubicBezTo>
                  <a:pt x="7433" y="-4"/>
                  <a:pt x="6221" y="118"/>
                  <a:pt x="4726" y="489"/>
                </a:cubicBezTo>
                <a:cubicBezTo>
                  <a:pt x="4595" y="521"/>
                  <a:pt x="4470" y="558"/>
                  <a:pt x="4341" y="594"/>
                </a:cubicBezTo>
                <a:cubicBezTo>
                  <a:pt x="2688" y="1062"/>
                  <a:pt x="1280" y="1834"/>
                  <a:pt x="618" y="2657"/>
                </a:cubicBezTo>
                <a:cubicBezTo>
                  <a:pt x="47" y="3367"/>
                  <a:pt x="-2" y="3501"/>
                  <a:pt x="0" y="4351"/>
                </a:cubicBezTo>
                <a:cubicBezTo>
                  <a:pt x="2" y="5106"/>
                  <a:pt x="19" y="5153"/>
                  <a:pt x="278" y="5486"/>
                </a:cubicBezTo>
                <a:cubicBezTo>
                  <a:pt x="961" y="6366"/>
                  <a:pt x="2089" y="6867"/>
                  <a:pt x="3822" y="7048"/>
                </a:cubicBezTo>
                <a:cubicBezTo>
                  <a:pt x="5748" y="7249"/>
                  <a:pt x="8112" y="6796"/>
                  <a:pt x="9112" y="6036"/>
                </a:cubicBezTo>
                <a:cubicBezTo>
                  <a:pt x="10078" y="5301"/>
                  <a:pt x="9989" y="4455"/>
                  <a:pt x="8790" y="2930"/>
                </a:cubicBezTo>
                <a:cubicBezTo>
                  <a:pt x="8294" y="2299"/>
                  <a:pt x="8160" y="1977"/>
                  <a:pt x="8378" y="1936"/>
                </a:cubicBezTo>
                <a:cubicBezTo>
                  <a:pt x="8723" y="1871"/>
                  <a:pt x="9613" y="2237"/>
                  <a:pt x="10204" y="2688"/>
                </a:cubicBezTo>
                <a:cubicBezTo>
                  <a:pt x="11232" y="3474"/>
                  <a:pt x="11663" y="4907"/>
                  <a:pt x="11367" y="6547"/>
                </a:cubicBezTo>
                <a:cubicBezTo>
                  <a:pt x="11306" y="6887"/>
                  <a:pt x="11187" y="7212"/>
                  <a:pt x="11036" y="7541"/>
                </a:cubicBezTo>
                <a:cubicBezTo>
                  <a:pt x="11035" y="7546"/>
                  <a:pt x="11038" y="7549"/>
                  <a:pt x="11036" y="7554"/>
                </a:cubicBezTo>
                <a:cubicBezTo>
                  <a:pt x="11031" y="7564"/>
                  <a:pt x="11028" y="7570"/>
                  <a:pt x="11018" y="7580"/>
                </a:cubicBezTo>
                <a:cubicBezTo>
                  <a:pt x="11018" y="7581"/>
                  <a:pt x="11019" y="7584"/>
                  <a:pt x="11018" y="7585"/>
                </a:cubicBezTo>
                <a:cubicBezTo>
                  <a:pt x="10738" y="8182"/>
                  <a:pt x="10299" y="8806"/>
                  <a:pt x="9568" y="9639"/>
                </a:cubicBezTo>
                <a:cubicBezTo>
                  <a:pt x="8918" y="10380"/>
                  <a:pt x="8321" y="11231"/>
                  <a:pt x="8136" y="11659"/>
                </a:cubicBezTo>
                <a:cubicBezTo>
                  <a:pt x="7775" y="12496"/>
                  <a:pt x="7635" y="14500"/>
                  <a:pt x="7930" y="14646"/>
                </a:cubicBezTo>
                <a:cubicBezTo>
                  <a:pt x="8054" y="14706"/>
                  <a:pt x="8357" y="14716"/>
                  <a:pt x="9729" y="14716"/>
                </a:cubicBezTo>
                <a:cubicBezTo>
                  <a:pt x="12137" y="14716"/>
                  <a:pt x="12296" y="14668"/>
                  <a:pt x="12423" y="13915"/>
                </a:cubicBezTo>
                <a:cubicBezTo>
                  <a:pt x="12589" y="12942"/>
                  <a:pt x="12917" y="12274"/>
                  <a:pt x="13453" y="11817"/>
                </a:cubicBezTo>
                <a:cubicBezTo>
                  <a:pt x="13774" y="11542"/>
                  <a:pt x="14168" y="11302"/>
                  <a:pt x="14813" y="10985"/>
                </a:cubicBezTo>
                <a:cubicBezTo>
                  <a:pt x="14817" y="10980"/>
                  <a:pt x="14819" y="10953"/>
                  <a:pt x="14822" y="10950"/>
                </a:cubicBezTo>
                <a:cubicBezTo>
                  <a:pt x="14830" y="10944"/>
                  <a:pt x="14878" y="10942"/>
                  <a:pt x="14912" y="10937"/>
                </a:cubicBezTo>
                <a:cubicBezTo>
                  <a:pt x="15253" y="10772"/>
                  <a:pt x="15644" y="10593"/>
                  <a:pt x="16165" y="10365"/>
                </a:cubicBezTo>
                <a:cubicBezTo>
                  <a:pt x="18162" y="9492"/>
                  <a:pt x="19135" y="8980"/>
                  <a:pt x="19951" y="8381"/>
                </a:cubicBezTo>
                <a:cubicBezTo>
                  <a:pt x="20620" y="7890"/>
                  <a:pt x="21019" y="7449"/>
                  <a:pt x="21383" y="6788"/>
                </a:cubicBezTo>
                <a:cubicBezTo>
                  <a:pt x="21577" y="6436"/>
                  <a:pt x="21598" y="6292"/>
                  <a:pt x="21598" y="5420"/>
                </a:cubicBezTo>
                <a:cubicBezTo>
                  <a:pt x="21597" y="4514"/>
                  <a:pt x="21586" y="4415"/>
                  <a:pt x="21356" y="3999"/>
                </a:cubicBezTo>
                <a:cubicBezTo>
                  <a:pt x="20435" y="2337"/>
                  <a:pt x="18256" y="1101"/>
                  <a:pt x="15234" y="528"/>
                </a:cubicBezTo>
                <a:cubicBezTo>
                  <a:pt x="13228" y="148"/>
                  <a:pt x="11662" y="5"/>
                  <a:pt x="9488" y="0"/>
                </a:cubicBezTo>
                <a:close/>
                <a:moveTo>
                  <a:pt x="10052" y="16040"/>
                </a:moveTo>
                <a:cubicBezTo>
                  <a:pt x="8730" y="16040"/>
                  <a:pt x="7991" y="16131"/>
                  <a:pt x="7187" y="16392"/>
                </a:cubicBezTo>
                <a:cubicBezTo>
                  <a:pt x="6504" y="16615"/>
                  <a:pt x="5687" y="17075"/>
                  <a:pt x="5299" y="17461"/>
                </a:cubicBezTo>
                <a:cubicBezTo>
                  <a:pt x="4464" y="18292"/>
                  <a:pt x="4454" y="19408"/>
                  <a:pt x="5272" y="20185"/>
                </a:cubicBezTo>
                <a:cubicBezTo>
                  <a:pt x="6021" y="20896"/>
                  <a:pt x="7222" y="21359"/>
                  <a:pt x="8772" y="21531"/>
                </a:cubicBezTo>
                <a:cubicBezTo>
                  <a:pt x="8979" y="21554"/>
                  <a:pt x="9503" y="21572"/>
                  <a:pt x="9926" y="21575"/>
                </a:cubicBezTo>
                <a:cubicBezTo>
                  <a:pt x="13441" y="21596"/>
                  <a:pt x="15807" y="20462"/>
                  <a:pt x="15807" y="18755"/>
                </a:cubicBezTo>
                <a:cubicBezTo>
                  <a:pt x="15807" y="17513"/>
                  <a:pt x="14429" y="16582"/>
                  <a:pt x="12003" y="16172"/>
                </a:cubicBezTo>
                <a:cubicBezTo>
                  <a:pt x="11311" y="16056"/>
                  <a:pt x="11100" y="16040"/>
                  <a:pt x="10052" y="16040"/>
                </a:cubicBezTo>
                <a:close/>
              </a:path>
            </a:pathLst>
          </a:custGeom>
          <a:ln w="12700"/>
        </p:spPr>
      </p:pic>
      <p:pic>
        <p:nvPicPr>
          <p:cNvPr id="189" name="CC000552.png"/>
          <p:cNvPicPr>
            <a:picLocks noChangeAspect="1"/>
          </p:cNvPicPr>
          <p:nvPr/>
        </p:nvPicPr>
        <p:blipFill>
          <a:blip r:embed="rId2">
            <a:extLst/>
          </a:blip>
          <a:srcRect l="31555" t="10095" r="29713" b="11189"/>
          <a:stretch>
            <a:fillRect/>
          </a:stretch>
        </p:blipFill>
        <p:spPr>
          <a:xfrm>
            <a:off x="4101553" y="9304910"/>
            <a:ext cx="957663" cy="194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75" fill="norm" stroke="1" extrusionOk="0">
                <a:moveTo>
                  <a:pt x="9488" y="0"/>
                </a:moveTo>
                <a:cubicBezTo>
                  <a:pt x="7433" y="-4"/>
                  <a:pt x="6221" y="118"/>
                  <a:pt x="4726" y="489"/>
                </a:cubicBezTo>
                <a:cubicBezTo>
                  <a:pt x="4595" y="521"/>
                  <a:pt x="4470" y="558"/>
                  <a:pt x="4341" y="594"/>
                </a:cubicBezTo>
                <a:cubicBezTo>
                  <a:pt x="2688" y="1062"/>
                  <a:pt x="1280" y="1834"/>
                  <a:pt x="618" y="2657"/>
                </a:cubicBezTo>
                <a:cubicBezTo>
                  <a:pt x="47" y="3367"/>
                  <a:pt x="-2" y="3501"/>
                  <a:pt x="0" y="4351"/>
                </a:cubicBezTo>
                <a:cubicBezTo>
                  <a:pt x="2" y="5106"/>
                  <a:pt x="19" y="5153"/>
                  <a:pt x="278" y="5486"/>
                </a:cubicBezTo>
                <a:cubicBezTo>
                  <a:pt x="961" y="6366"/>
                  <a:pt x="2089" y="6867"/>
                  <a:pt x="3822" y="7048"/>
                </a:cubicBezTo>
                <a:cubicBezTo>
                  <a:pt x="5748" y="7249"/>
                  <a:pt x="8112" y="6796"/>
                  <a:pt x="9112" y="6036"/>
                </a:cubicBezTo>
                <a:cubicBezTo>
                  <a:pt x="10078" y="5301"/>
                  <a:pt x="9989" y="4455"/>
                  <a:pt x="8790" y="2930"/>
                </a:cubicBezTo>
                <a:cubicBezTo>
                  <a:pt x="8294" y="2299"/>
                  <a:pt x="8160" y="1977"/>
                  <a:pt x="8378" y="1936"/>
                </a:cubicBezTo>
                <a:cubicBezTo>
                  <a:pt x="8723" y="1871"/>
                  <a:pt x="9613" y="2237"/>
                  <a:pt x="10204" y="2688"/>
                </a:cubicBezTo>
                <a:cubicBezTo>
                  <a:pt x="11232" y="3474"/>
                  <a:pt x="11663" y="4907"/>
                  <a:pt x="11367" y="6547"/>
                </a:cubicBezTo>
                <a:cubicBezTo>
                  <a:pt x="11306" y="6887"/>
                  <a:pt x="11187" y="7212"/>
                  <a:pt x="11036" y="7541"/>
                </a:cubicBezTo>
                <a:cubicBezTo>
                  <a:pt x="11035" y="7546"/>
                  <a:pt x="11038" y="7549"/>
                  <a:pt x="11036" y="7554"/>
                </a:cubicBezTo>
                <a:cubicBezTo>
                  <a:pt x="11031" y="7564"/>
                  <a:pt x="11028" y="7570"/>
                  <a:pt x="11018" y="7580"/>
                </a:cubicBezTo>
                <a:cubicBezTo>
                  <a:pt x="11018" y="7581"/>
                  <a:pt x="11019" y="7584"/>
                  <a:pt x="11018" y="7585"/>
                </a:cubicBezTo>
                <a:cubicBezTo>
                  <a:pt x="10738" y="8182"/>
                  <a:pt x="10299" y="8806"/>
                  <a:pt x="9568" y="9639"/>
                </a:cubicBezTo>
                <a:cubicBezTo>
                  <a:pt x="8918" y="10380"/>
                  <a:pt x="8321" y="11231"/>
                  <a:pt x="8136" y="11659"/>
                </a:cubicBezTo>
                <a:cubicBezTo>
                  <a:pt x="7775" y="12496"/>
                  <a:pt x="7635" y="14500"/>
                  <a:pt x="7930" y="14646"/>
                </a:cubicBezTo>
                <a:cubicBezTo>
                  <a:pt x="8054" y="14706"/>
                  <a:pt x="8357" y="14716"/>
                  <a:pt x="9729" y="14716"/>
                </a:cubicBezTo>
                <a:cubicBezTo>
                  <a:pt x="12137" y="14716"/>
                  <a:pt x="12296" y="14668"/>
                  <a:pt x="12423" y="13915"/>
                </a:cubicBezTo>
                <a:cubicBezTo>
                  <a:pt x="12589" y="12942"/>
                  <a:pt x="12917" y="12274"/>
                  <a:pt x="13453" y="11817"/>
                </a:cubicBezTo>
                <a:cubicBezTo>
                  <a:pt x="13774" y="11542"/>
                  <a:pt x="14168" y="11302"/>
                  <a:pt x="14813" y="10985"/>
                </a:cubicBezTo>
                <a:cubicBezTo>
                  <a:pt x="14817" y="10980"/>
                  <a:pt x="14819" y="10953"/>
                  <a:pt x="14822" y="10950"/>
                </a:cubicBezTo>
                <a:cubicBezTo>
                  <a:pt x="14830" y="10944"/>
                  <a:pt x="14878" y="10942"/>
                  <a:pt x="14912" y="10937"/>
                </a:cubicBezTo>
                <a:cubicBezTo>
                  <a:pt x="15253" y="10772"/>
                  <a:pt x="15644" y="10593"/>
                  <a:pt x="16165" y="10365"/>
                </a:cubicBezTo>
                <a:cubicBezTo>
                  <a:pt x="18162" y="9492"/>
                  <a:pt x="19135" y="8980"/>
                  <a:pt x="19951" y="8381"/>
                </a:cubicBezTo>
                <a:cubicBezTo>
                  <a:pt x="20620" y="7890"/>
                  <a:pt x="21019" y="7449"/>
                  <a:pt x="21383" y="6788"/>
                </a:cubicBezTo>
                <a:cubicBezTo>
                  <a:pt x="21577" y="6436"/>
                  <a:pt x="21598" y="6292"/>
                  <a:pt x="21598" y="5420"/>
                </a:cubicBezTo>
                <a:cubicBezTo>
                  <a:pt x="21597" y="4514"/>
                  <a:pt x="21586" y="4415"/>
                  <a:pt x="21356" y="3999"/>
                </a:cubicBezTo>
                <a:cubicBezTo>
                  <a:pt x="20435" y="2337"/>
                  <a:pt x="18256" y="1101"/>
                  <a:pt x="15234" y="528"/>
                </a:cubicBezTo>
                <a:cubicBezTo>
                  <a:pt x="13228" y="148"/>
                  <a:pt x="11662" y="5"/>
                  <a:pt x="9488" y="0"/>
                </a:cubicBezTo>
                <a:close/>
                <a:moveTo>
                  <a:pt x="10052" y="16040"/>
                </a:moveTo>
                <a:cubicBezTo>
                  <a:pt x="8730" y="16040"/>
                  <a:pt x="7991" y="16131"/>
                  <a:pt x="7187" y="16392"/>
                </a:cubicBezTo>
                <a:cubicBezTo>
                  <a:pt x="6504" y="16615"/>
                  <a:pt x="5687" y="17075"/>
                  <a:pt x="5299" y="17461"/>
                </a:cubicBezTo>
                <a:cubicBezTo>
                  <a:pt x="4464" y="18292"/>
                  <a:pt x="4454" y="19408"/>
                  <a:pt x="5272" y="20185"/>
                </a:cubicBezTo>
                <a:cubicBezTo>
                  <a:pt x="6021" y="20896"/>
                  <a:pt x="7222" y="21359"/>
                  <a:pt x="8772" y="21531"/>
                </a:cubicBezTo>
                <a:cubicBezTo>
                  <a:pt x="8979" y="21554"/>
                  <a:pt x="9503" y="21572"/>
                  <a:pt x="9926" y="21575"/>
                </a:cubicBezTo>
                <a:cubicBezTo>
                  <a:pt x="13441" y="21596"/>
                  <a:pt x="15807" y="20462"/>
                  <a:pt x="15807" y="18755"/>
                </a:cubicBezTo>
                <a:cubicBezTo>
                  <a:pt x="15807" y="17513"/>
                  <a:pt x="14429" y="16582"/>
                  <a:pt x="12003" y="16172"/>
                </a:cubicBezTo>
                <a:cubicBezTo>
                  <a:pt x="11311" y="16056"/>
                  <a:pt x="11100" y="16040"/>
                  <a:pt x="10052" y="16040"/>
                </a:cubicBezTo>
                <a:close/>
              </a:path>
            </a:pathLst>
          </a:custGeom>
          <a:ln w="12700"/>
        </p:spPr>
      </p:pic>
      <p:sp>
        <p:nvSpPr>
          <p:cNvPr id="190" name="Shape 190"/>
          <p:cNvSpPr/>
          <p:nvPr/>
        </p:nvSpPr>
        <p:spPr>
          <a:xfrm>
            <a:off x="5048250" y="3759099"/>
            <a:ext cx="16037719" cy="1523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defRPr sz="46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Quantos relacionamentos românticos duradouros uma pessoa pode ter antes do casamento?</a:t>
            </a:r>
          </a:p>
        </p:txBody>
      </p:sp>
      <p:sp>
        <p:nvSpPr>
          <p:cNvPr id="191" name="Shape 191"/>
          <p:cNvSpPr/>
          <p:nvPr/>
        </p:nvSpPr>
        <p:spPr>
          <a:xfrm>
            <a:off x="5048250" y="9567881"/>
            <a:ext cx="16037719" cy="89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defRPr sz="5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Quantos casamentos terminam em divórcio?</a:t>
            </a:r>
          </a:p>
        </p:txBody>
      </p:sp>
      <p:pic>
        <p:nvPicPr>
          <p:cNvPr id="192" name="th?id=H.4864773234361595&amp;pid=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1125" y="5373885"/>
            <a:ext cx="3303985" cy="2180631"/>
          </a:xfrm>
          <a:prstGeom prst="rect">
            <a:avLst/>
          </a:prstGeom>
          <a:ln w="12700"/>
        </p:spPr>
      </p:pic>
      <p:pic>
        <p:nvPicPr>
          <p:cNvPr id="193" name="Summer+2010+1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77377" y="6951043"/>
            <a:ext cx="1642309" cy="2189212"/>
          </a:xfrm>
          <a:prstGeom prst="rect">
            <a:avLst/>
          </a:prstGeom>
          <a:ln w="12700"/>
        </p:spPr>
      </p:pic>
      <p:pic>
        <p:nvPicPr>
          <p:cNvPr id="194" name="10th%20Gra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91994" y="6991389"/>
            <a:ext cx="1757363" cy="2196705"/>
          </a:xfrm>
          <a:prstGeom prst="rect">
            <a:avLst/>
          </a:prstGeom>
          <a:ln w="12700"/>
        </p:spPr>
      </p:pic>
      <p:pic>
        <p:nvPicPr>
          <p:cNvPr id="195" name="Teen_Girl.png"/>
          <p:cNvPicPr>
            <a:picLocks noChangeAspect="1"/>
          </p:cNvPicPr>
          <p:nvPr/>
        </p:nvPicPr>
        <p:blipFill>
          <a:blip r:embed="rId6">
            <a:extLst/>
          </a:blip>
          <a:srcRect l="3149" t="8718" r="6356" b="22180"/>
          <a:stretch>
            <a:fillRect/>
          </a:stretch>
        </p:blipFill>
        <p:spPr>
          <a:xfrm>
            <a:off x="10816828" y="6983015"/>
            <a:ext cx="1928813" cy="2196704"/>
          </a:xfrm>
          <a:prstGeom prst="rect">
            <a:avLst/>
          </a:prstGeom>
          <a:ln w="12700"/>
        </p:spPr>
      </p:pic>
      <p:pic>
        <p:nvPicPr>
          <p:cNvPr id="196" name="college%20student.tiff"/>
          <p:cNvPicPr>
            <a:picLocks noChangeAspect="1"/>
          </p:cNvPicPr>
          <p:nvPr/>
        </p:nvPicPr>
        <p:blipFill>
          <a:blip r:embed="rId7">
            <a:extLst/>
          </a:blip>
          <a:srcRect l="44749" t="7999" r="9000" b="20000"/>
          <a:stretch>
            <a:fillRect/>
          </a:stretch>
        </p:blipFill>
        <p:spPr>
          <a:xfrm>
            <a:off x="13209984" y="6947296"/>
            <a:ext cx="1896733" cy="2214564"/>
          </a:xfrm>
          <a:prstGeom prst="rect">
            <a:avLst/>
          </a:prstGeom>
          <a:ln w="12700"/>
        </p:spPr>
      </p:pic>
      <p:sp>
        <p:nvSpPr>
          <p:cNvPr id="197" name="Shape 197"/>
          <p:cNvSpPr/>
          <p:nvPr/>
        </p:nvSpPr>
        <p:spPr>
          <a:xfrm>
            <a:off x="15442406" y="7268765"/>
            <a:ext cx="1785938" cy="1785939"/>
          </a:xfrm>
          <a:prstGeom prst="rightArrow">
            <a:avLst>
              <a:gd name="adj1" fmla="val 62425"/>
              <a:gd name="adj2" fmla="val 54000"/>
            </a:avLst>
          </a:prstGeom>
          <a:solidFill>
            <a:srgbClr val="C6E6E9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198" name="Saving-Your-Marriage-Small.png"/>
          <p:cNvPicPr>
            <a:picLocks noChangeAspect="1"/>
          </p:cNvPicPr>
          <p:nvPr/>
        </p:nvPicPr>
        <p:blipFill>
          <a:blip r:embed="rId8">
            <a:extLst/>
          </a:blip>
          <a:srcRect l="624" t="1909" r="781" b="1670"/>
          <a:stretch>
            <a:fillRect/>
          </a:stretch>
        </p:blipFill>
        <p:spPr>
          <a:xfrm>
            <a:off x="17594069" y="7018030"/>
            <a:ext cx="3572659" cy="2287408"/>
          </a:xfrm>
          <a:prstGeom prst="rect">
            <a:avLst/>
          </a:prstGeom>
          <a:ln w="12700"/>
        </p:spPr>
      </p:pic>
      <p:pic>
        <p:nvPicPr>
          <p:cNvPr id="199" name="Saving-Your-Marriage-Small.png"/>
          <p:cNvPicPr>
            <a:picLocks noChangeAspect="1"/>
          </p:cNvPicPr>
          <p:nvPr/>
        </p:nvPicPr>
        <p:blipFill>
          <a:blip r:embed="rId8">
            <a:extLst/>
          </a:blip>
          <a:srcRect l="624" t="1938" r="54031" b="1700"/>
          <a:stretch>
            <a:fillRect/>
          </a:stretch>
        </p:blipFill>
        <p:spPr>
          <a:xfrm>
            <a:off x="10763250" y="10894921"/>
            <a:ext cx="1643063" cy="2286001"/>
          </a:xfrm>
          <a:prstGeom prst="rect">
            <a:avLst/>
          </a:prstGeom>
          <a:ln w="12700"/>
        </p:spPr>
      </p:pic>
      <p:pic>
        <p:nvPicPr>
          <p:cNvPr id="200" name="Saving-Your-Marriage-Small.png"/>
          <p:cNvPicPr>
            <a:picLocks noChangeAspect="1"/>
          </p:cNvPicPr>
          <p:nvPr/>
        </p:nvPicPr>
        <p:blipFill>
          <a:blip r:embed="rId8">
            <a:extLst/>
          </a:blip>
          <a:srcRect l="46460" t="0" r="5238" b="0"/>
          <a:stretch>
            <a:fillRect/>
          </a:stretch>
        </p:blipFill>
        <p:spPr>
          <a:xfrm>
            <a:off x="12388453" y="10848923"/>
            <a:ext cx="1750219" cy="2372340"/>
          </a:xfrm>
          <a:prstGeom prst="rect">
            <a:avLst/>
          </a:prstGeom>
          <a:ln w="12700"/>
        </p:spPr>
      </p:pic>
      <p:pic>
        <p:nvPicPr>
          <p:cNvPr id="201" name="Screenshot 2016-11-04 09.38.47.png"/>
          <p:cNvPicPr>
            <a:picLocks noChangeAspect="1"/>
          </p:cNvPicPr>
          <p:nvPr/>
        </p:nvPicPr>
        <p:blipFill>
          <a:blip r:embed="rId9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mph" nodeType="afterEffect" presetSubtype="0" presetID="8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71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path" nodeType="with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8964 -0.016451" origin="layout" pathEditMode="relative">
                                      <p:cBhvr>
                                        <p:cTn id="7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mph" nodeType="withEffect" presetSubtype="0" presetID="8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7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path" nodeType="with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46484 0.000000" origin="layout" pathEditMode="relative">
                                      <p:cBhvr>
                                        <p:cTn id="80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5"/>
      <p:bldP build="whole" bldLvl="1" animBg="1" rev="0" advAuto="0" spid="199" grpId="16"/>
      <p:bldP build="whole" bldLvl="1" animBg="1" rev="0" advAuto="0" spid="196" grpId="10"/>
      <p:bldP build="whole" bldLvl="1" animBg="1" rev="0" advAuto="0" spid="200" grpId="18"/>
      <p:bldP build="whole" bldLvl="1" animBg="1" rev="0" advAuto="0" spid="186" grpId="1"/>
      <p:bldP build="whole" bldLvl="1" animBg="1" rev="0" advAuto="0" spid="191" grpId="13"/>
      <p:bldP build="whole" bldLvl="1" animBg="1" rev="0" advAuto="0" spid="188" grpId="3"/>
      <p:bldP build="whole" bldLvl="1" animBg="1" rev="0" advAuto="0" spid="190" grpId="5"/>
      <p:bldP build="whole" bldLvl="1" animBg="1" rev="0" advAuto="0" spid="198" grpId="12"/>
      <p:bldP build="whole" bldLvl="1" animBg="1" rev="0" advAuto="0" spid="195" grpId="9"/>
      <p:bldP build="whole" bldLvl="1" animBg="1" rev="0" advAuto="0" spid="194" grpId="8"/>
      <p:bldP build="whole" bldLvl="1" animBg="1" rev="0" advAuto="0" spid="189" grpId="4"/>
      <p:bldP build="whole" bldLvl="1" animBg="1" rev="0" advAuto="0" spid="193" grpId="7"/>
      <p:bldP build="whole" bldLvl="1" animBg="1" rev="0" advAuto="0" spid="187" grpId="2"/>
      <p:bldP build="whole" bldLvl="1" animBg="1" rev="0" advAuto="0" spid="199" grpId="14"/>
      <p:bldP build="whole" bldLvl="1" animBg="1" rev="0" advAuto="0" spid="192" grpId="6"/>
      <p:bldP build="whole" bldLvl="1" animBg="1" rev="0" advAuto="0" spid="197" grpId="1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7595894" y="303609"/>
            <a:ext cx="9150936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Arial"/>
              <a:defRPr sz="78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Sabedoria Bíblica</a:t>
            </a:r>
          </a:p>
        </p:txBody>
      </p:sp>
      <p:pic>
        <p:nvPicPr>
          <p:cNvPr id="347" name="MP900439370[1].jpg"/>
          <p:cNvPicPr>
            <a:picLocks noChangeAspect="0"/>
          </p:cNvPicPr>
          <p:nvPr/>
        </p:nvPicPr>
        <p:blipFill>
          <a:blip r:embed="rId2">
            <a:extLst/>
          </a:blip>
          <a:srcRect l="27772" t="1240" r="8525" b="6456"/>
          <a:stretch>
            <a:fillRect/>
          </a:stretch>
        </p:blipFill>
        <p:spPr>
          <a:xfrm>
            <a:off x="12817550" y="2737106"/>
            <a:ext cx="11342662" cy="10978894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451527" y="4295961"/>
            <a:ext cx="11633792" cy="592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b="1"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3 tipos de atração:</a:t>
            </a:r>
          </a:p>
          <a:p>
            <a:pPr algn="l" defTabSz="642937">
              <a:defRPr sz="5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1. Atração FÍSICA</a:t>
            </a:r>
          </a:p>
          <a:p>
            <a:pPr lvl="1" indent="0" algn="l" defTabSz="642937">
              <a:defRPr sz="5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2. Atração pela PERSONALIDADE</a:t>
            </a:r>
          </a:p>
          <a:p>
            <a:pPr lvl="1" indent="0" algn="l" defTabSz="642937">
              <a:defRPr sz="5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3. Atração pelo CARÁTER</a:t>
            </a:r>
          </a:p>
        </p:txBody>
      </p:sp>
      <p:pic>
        <p:nvPicPr>
          <p:cNvPr id="349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/>
        </p:nvSpPr>
        <p:spPr>
          <a:xfrm>
            <a:off x="8744347" y="678656"/>
            <a:ext cx="9332392" cy="1209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7200" u="sng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Ordem Cronológica:</a:t>
            </a:r>
          </a:p>
        </p:txBody>
      </p:sp>
      <p:grpSp>
        <p:nvGrpSpPr>
          <p:cNvPr id="354" name="Group 354"/>
          <p:cNvGrpSpPr/>
          <p:nvPr/>
        </p:nvGrpSpPr>
        <p:grpSpPr>
          <a:xfrm>
            <a:off x="8602265" y="2357437"/>
            <a:ext cx="9030733" cy="1148548"/>
            <a:chOff x="0" y="0"/>
            <a:chExt cx="9030731" cy="1148546"/>
          </a:xfrm>
        </p:grpSpPr>
        <p:sp>
          <p:nvSpPr>
            <p:cNvPr id="352" name="Shape 352"/>
            <p:cNvSpPr/>
            <p:nvPr/>
          </p:nvSpPr>
          <p:spPr>
            <a:xfrm>
              <a:off x="0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3" name="Shape 353"/>
            <p:cNvSpPr/>
            <p:nvPr/>
          </p:nvSpPr>
          <p:spPr>
            <a:xfrm>
              <a:off x="143988" y="58857"/>
              <a:ext cx="8686318" cy="1040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9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Física</a:t>
              </a:r>
            </a:p>
          </p:txBody>
        </p:sp>
      </p:grpSp>
      <p:sp>
        <p:nvSpPr>
          <p:cNvPr id="355" name="Shape 355"/>
          <p:cNvSpPr/>
          <p:nvPr/>
        </p:nvSpPr>
        <p:spPr>
          <a:xfrm>
            <a:off x="12358608" y="3777451"/>
            <a:ext cx="1518047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358" name="Group 358"/>
          <p:cNvGrpSpPr/>
          <p:nvPr/>
        </p:nvGrpSpPr>
        <p:grpSpPr>
          <a:xfrm>
            <a:off x="8602265" y="5857874"/>
            <a:ext cx="9030733" cy="1148548"/>
            <a:chOff x="148349" y="0"/>
            <a:chExt cx="9030731" cy="1148546"/>
          </a:xfrm>
        </p:grpSpPr>
        <p:sp>
          <p:nvSpPr>
            <p:cNvPr id="356" name="Shape 356"/>
            <p:cNvSpPr/>
            <p:nvPr/>
          </p:nvSpPr>
          <p:spPr>
            <a:xfrm>
              <a:off x="148349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7" name="Shape 357"/>
            <p:cNvSpPr/>
            <p:nvPr/>
          </p:nvSpPr>
          <p:spPr>
            <a:xfrm>
              <a:off x="263234" y="64863"/>
              <a:ext cx="8811649" cy="1040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57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Personalidade</a:t>
              </a:r>
            </a:p>
          </p:txBody>
        </p:sp>
      </p:grpSp>
      <p:sp>
        <p:nvSpPr>
          <p:cNvPr id="359" name="Shape 359"/>
          <p:cNvSpPr/>
          <p:nvPr/>
        </p:nvSpPr>
        <p:spPr>
          <a:xfrm>
            <a:off x="12358608" y="7351906"/>
            <a:ext cx="1518047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362" name="Group 362"/>
          <p:cNvGrpSpPr/>
          <p:nvPr/>
        </p:nvGrpSpPr>
        <p:grpSpPr>
          <a:xfrm>
            <a:off x="8564539" y="9376171"/>
            <a:ext cx="9402183" cy="1160798"/>
            <a:chOff x="-37726" y="0"/>
            <a:chExt cx="9402181" cy="1160796"/>
          </a:xfrm>
        </p:grpSpPr>
        <p:sp>
          <p:nvSpPr>
            <p:cNvPr id="360" name="Shape 360"/>
            <p:cNvSpPr/>
            <p:nvPr/>
          </p:nvSpPr>
          <p:spPr>
            <a:xfrm>
              <a:off x="0" y="0"/>
              <a:ext cx="9127052" cy="116079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1" name="Shape 361"/>
            <p:cNvSpPr/>
            <p:nvPr/>
          </p:nvSpPr>
          <p:spPr>
            <a:xfrm>
              <a:off x="-37727" y="48863"/>
              <a:ext cx="9402183" cy="1051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6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Caráter</a:t>
              </a:r>
            </a:p>
          </p:txBody>
        </p:sp>
      </p:grpSp>
      <p:grpSp>
        <p:nvGrpSpPr>
          <p:cNvPr id="365" name="Group 365"/>
          <p:cNvGrpSpPr/>
          <p:nvPr/>
        </p:nvGrpSpPr>
        <p:grpSpPr>
          <a:xfrm>
            <a:off x="8602265" y="12108656"/>
            <a:ext cx="9284868" cy="1180869"/>
            <a:chOff x="0" y="0"/>
            <a:chExt cx="9284866" cy="1180868"/>
          </a:xfrm>
        </p:grpSpPr>
        <p:sp>
          <p:nvSpPr>
            <p:cNvPr id="363" name="Shape 363"/>
            <p:cNvSpPr/>
            <p:nvPr/>
          </p:nvSpPr>
          <p:spPr>
            <a:xfrm>
              <a:off x="0" y="0"/>
              <a:ext cx="9284867" cy="1180869"/>
            </a:xfrm>
            <a:prstGeom prst="rect">
              <a:avLst/>
            </a:prstGeom>
            <a:solidFill>
              <a:srgbClr val="FFA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4" name="Shape 364"/>
            <p:cNvSpPr/>
            <p:nvPr/>
          </p:nvSpPr>
          <p:spPr>
            <a:xfrm>
              <a:off x="333887" y="63602"/>
              <a:ext cx="8627899" cy="1069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 Ordem de Importância</a:t>
              </a:r>
            </a:p>
          </p:txBody>
        </p:sp>
      </p:grpSp>
      <p:pic>
        <p:nvPicPr>
          <p:cNvPr id="366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5"/>
      <p:bldP build="whole" bldLvl="1" animBg="1" rev="0" advAuto="0" spid="354" grpId="1"/>
      <p:bldP build="whole" bldLvl="1" animBg="1" rev="0" advAuto="0" spid="365" grpId="6"/>
      <p:bldP build="whole" bldLvl="1" animBg="1" rev="0" advAuto="0" spid="358" grpId="3"/>
      <p:bldP build="whole" bldLvl="1" animBg="1" rev="0" advAuto="0" spid="355" grpId="2"/>
      <p:bldP build="whole" bldLvl="1" animBg="1" rev="0" advAuto="0" spid="359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roup 370"/>
          <p:cNvGrpSpPr/>
          <p:nvPr/>
        </p:nvGrpSpPr>
        <p:grpSpPr>
          <a:xfrm>
            <a:off x="3048000" y="2589609"/>
            <a:ext cx="18288000" cy="7929563"/>
            <a:chOff x="0" y="0"/>
            <a:chExt cx="18288000" cy="7929562"/>
          </a:xfrm>
        </p:grpSpPr>
        <p:sp>
          <p:nvSpPr>
            <p:cNvPr id="368" name="Shape 368"/>
            <p:cNvSpPr/>
            <p:nvPr/>
          </p:nvSpPr>
          <p:spPr>
            <a:xfrm>
              <a:off x="0" y="0"/>
              <a:ext cx="18288000" cy="792956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9" name="Shape 369"/>
            <p:cNvSpPr/>
            <p:nvPr/>
          </p:nvSpPr>
          <p:spPr>
            <a:xfrm>
              <a:off x="0" y="1613247"/>
              <a:ext cx="18288000" cy="4703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642937">
                <a:defRPr sz="7000">
                  <a:solidFill>
                    <a:srgbClr val="000000"/>
                  </a:solidFill>
                  <a:latin typeface="Lucida Calligraphy"/>
                  <a:ea typeface="Lucida Calligraphy"/>
                  <a:cs typeface="Lucida Calligraphy"/>
                  <a:sym typeface="Lucida Calligraphy"/>
                </a:defRPr>
              </a:pPr>
              <a:r>
                <a:rPr>
                  <a:latin typeface="Corsiva Hebrew"/>
                  <a:ea typeface="Corsiva Hebrew"/>
                  <a:cs typeface="Corsiva Hebrew"/>
                  <a:sym typeface="Corsiva Hebrew"/>
                </a:rPr>
                <a:t>Provérbios 31:30</a:t>
              </a:r>
              <a:endParaRPr>
                <a:latin typeface="Corsiva Hebrew"/>
                <a:ea typeface="Corsiva Hebrew"/>
                <a:cs typeface="Corsiva Hebrew"/>
                <a:sym typeface="Corsiva Hebrew"/>
              </a:endParaRPr>
            </a:p>
            <a:p>
              <a:pPr marL="81280" marR="81280" algn="l" defTabSz="1821656">
                <a:buClr>
                  <a:srgbClr val="000000"/>
                </a:buClr>
                <a:buFont typeface="Arial Black"/>
                <a:defRPr b="1" sz="7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0">
                  <a:latin typeface="Corsiva Hebrew"/>
                  <a:ea typeface="Corsiva Hebrew"/>
                  <a:cs typeface="Corsiva Hebrew"/>
                  <a:sym typeface="Corsiva Hebrew"/>
                </a:rPr>
                <a:t>“A beleza é enganosa, e a formosura é passageira, mas a mulher que teme o Senhor será elogiada.”</a:t>
              </a:r>
            </a:p>
          </p:txBody>
        </p:sp>
      </p:grpSp>
      <p:grpSp>
        <p:nvGrpSpPr>
          <p:cNvPr id="374" name="Group 374"/>
          <p:cNvGrpSpPr/>
          <p:nvPr/>
        </p:nvGrpSpPr>
        <p:grpSpPr>
          <a:xfrm>
            <a:off x="9317112" y="1607343"/>
            <a:ext cx="6796013" cy="4679157"/>
            <a:chOff x="0" y="0"/>
            <a:chExt cx="6796012" cy="4679156"/>
          </a:xfrm>
        </p:grpSpPr>
        <p:sp>
          <p:nvSpPr>
            <p:cNvPr id="371" name="Shape 371"/>
            <p:cNvSpPr/>
            <p:nvPr/>
          </p:nvSpPr>
          <p:spPr>
            <a:xfrm>
              <a:off x="0" y="232171"/>
              <a:ext cx="2784388" cy="4446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009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3DA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2" name="Shape 372"/>
            <p:cNvSpPr/>
            <p:nvPr/>
          </p:nvSpPr>
          <p:spPr>
            <a:xfrm>
              <a:off x="2928465" y="0"/>
              <a:ext cx="3863976" cy="1518047"/>
            </a:xfrm>
            <a:prstGeom prst="rect">
              <a:avLst/>
            </a:prstGeom>
            <a:solidFill>
              <a:srgbClr val="A8D6FF"/>
            </a:solidFill>
            <a:ln w="50800" cap="flat">
              <a:solidFill>
                <a:srgbClr val="3DA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3" name="Shape 373"/>
            <p:cNvSpPr/>
            <p:nvPr/>
          </p:nvSpPr>
          <p:spPr>
            <a:xfrm>
              <a:off x="2938387" y="0"/>
              <a:ext cx="3857626" cy="1272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 sz="3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Personalidade</a:t>
              </a:r>
            </a:p>
          </p:txBody>
        </p:sp>
      </p:grpSp>
      <p:grpSp>
        <p:nvGrpSpPr>
          <p:cNvPr id="378" name="Group 378"/>
          <p:cNvGrpSpPr/>
          <p:nvPr/>
        </p:nvGrpSpPr>
        <p:grpSpPr>
          <a:xfrm>
            <a:off x="15938105" y="3161109"/>
            <a:ext cx="4482703" cy="3053954"/>
            <a:chOff x="0" y="0"/>
            <a:chExt cx="4482702" cy="3053953"/>
          </a:xfrm>
        </p:grpSpPr>
        <p:sp>
          <p:nvSpPr>
            <p:cNvPr id="375" name="Shape 375"/>
            <p:cNvSpPr/>
            <p:nvPr/>
          </p:nvSpPr>
          <p:spPr>
            <a:xfrm>
              <a:off x="0" y="214312"/>
              <a:ext cx="845348" cy="283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019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3DA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6" name="Shape 376"/>
            <p:cNvSpPr/>
            <p:nvPr/>
          </p:nvSpPr>
          <p:spPr>
            <a:xfrm>
              <a:off x="983374" y="0"/>
              <a:ext cx="3499329" cy="1518047"/>
            </a:xfrm>
            <a:prstGeom prst="rect">
              <a:avLst/>
            </a:prstGeom>
            <a:solidFill>
              <a:srgbClr val="A8D6FF"/>
            </a:solidFill>
            <a:ln w="50800" cap="flat">
              <a:solidFill>
                <a:srgbClr val="3DA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7" name="Shape 377"/>
            <p:cNvSpPr/>
            <p:nvPr/>
          </p:nvSpPr>
          <p:spPr>
            <a:xfrm>
              <a:off x="986249" y="125015"/>
              <a:ext cx="3493579" cy="1268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 sz="3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Física</a:t>
              </a:r>
            </a:p>
          </p:txBody>
        </p:sp>
      </p:grpSp>
      <p:grpSp>
        <p:nvGrpSpPr>
          <p:cNvPr id="382" name="Group 382"/>
          <p:cNvGrpSpPr/>
          <p:nvPr/>
        </p:nvGrpSpPr>
        <p:grpSpPr>
          <a:xfrm>
            <a:off x="9392389" y="8441928"/>
            <a:ext cx="7288665" cy="4827588"/>
            <a:chOff x="0" y="0"/>
            <a:chExt cx="7288663" cy="4827587"/>
          </a:xfrm>
        </p:grpSpPr>
        <p:sp>
          <p:nvSpPr>
            <p:cNvPr id="379" name="Shape 379"/>
            <p:cNvSpPr/>
            <p:nvPr/>
          </p:nvSpPr>
          <p:spPr>
            <a:xfrm>
              <a:off x="0" y="0"/>
              <a:ext cx="3273468" cy="3536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999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FFA9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0" name="Shape 380"/>
            <p:cNvSpPr/>
            <p:nvPr/>
          </p:nvSpPr>
          <p:spPr>
            <a:xfrm>
              <a:off x="3424688" y="3309540"/>
              <a:ext cx="3863976" cy="1518048"/>
            </a:xfrm>
            <a:prstGeom prst="rect">
              <a:avLst/>
            </a:prstGeom>
            <a:solidFill>
              <a:srgbClr val="FFD479"/>
            </a:solidFill>
            <a:ln w="50800" cap="flat">
              <a:solidFill>
                <a:srgbClr val="FFA9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1" name="Shape 381"/>
            <p:cNvSpPr/>
            <p:nvPr/>
          </p:nvSpPr>
          <p:spPr>
            <a:xfrm>
              <a:off x="3427466" y="3309540"/>
              <a:ext cx="3857626" cy="1272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 sz="3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Caráter</a:t>
              </a:r>
            </a:p>
          </p:txBody>
        </p:sp>
      </p:grpSp>
      <p:pic>
        <p:nvPicPr>
          <p:cNvPr id="383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4" grpId="1"/>
      <p:bldP build="whole" bldLvl="1" animBg="1" rev="0" advAuto="0" spid="382" grpId="3"/>
      <p:bldP build="whole" bldLvl="1" animBg="1" rev="0" advAuto="0" spid="378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8744347" y="678656"/>
            <a:ext cx="8448104" cy="1110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6500" u="sng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Ordem Cronológica:</a:t>
            </a:r>
          </a:p>
        </p:txBody>
      </p:sp>
      <p:sp>
        <p:nvSpPr>
          <p:cNvPr id="386" name="Shape 386"/>
          <p:cNvSpPr/>
          <p:nvPr/>
        </p:nvSpPr>
        <p:spPr>
          <a:xfrm>
            <a:off x="3655218" y="2250281"/>
            <a:ext cx="9914193" cy="1110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65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formosura é passageira.</a:t>
            </a:r>
          </a:p>
        </p:txBody>
      </p:sp>
      <p:pic>
        <p:nvPicPr>
          <p:cNvPr id="387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90" name="Group 390"/>
          <p:cNvGrpSpPr/>
          <p:nvPr/>
        </p:nvGrpSpPr>
        <p:grpSpPr>
          <a:xfrm>
            <a:off x="14109413" y="2280061"/>
            <a:ext cx="9030733" cy="1148548"/>
            <a:chOff x="0" y="0"/>
            <a:chExt cx="9030731" cy="1148546"/>
          </a:xfrm>
        </p:grpSpPr>
        <p:sp>
          <p:nvSpPr>
            <p:cNvPr id="388" name="Shape 388"/>
            <p:cNvSpPr/>
            <p:nvPr/>
          </p:nvSpPr>
          <p:spPr>
            <a:xfrm>
              <a:off x="0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9" name="Shape 389"/>
            <p:cNvSpPr/>
            <p:nvPr/>
          </p:nvSpPr>
          <p:spPr>
            <a:xfrm>
              <a:off x="143988" y="58857"/>
              <a:ext cx="8686318" cy="1040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9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Física</a:t>
              </a:r>
            </a:p>
          </p:txBody>
        </p:sp>
      </p:grpSp>
      <p:sp>
        <p:nvSpPr>
          <p:cNvPr id="391" name="Shape 391"/>
          <p:cNvSpPr/>
          <p:nvPr/>
        </p:nvSpPr>
        <p:spPr>
          <a:xfrm>
            <a:off x="17865755" y="3700075"/>
            <a:ext cx="1518048" cy="1678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394" name="Group 394"/>
          <p:cNvGrpSpPr/>
          <p:nvPr/>
        </p:nvGrpSpPr>
        <p:grpSpPr>
          <a:xfrm>
            <a:off x="14109413" y="5780499"/>
            <a:ext cx="9030733" cy="1148548"/>
            <a:chOff x="148349" y="0"/>
            <a:chExt cx="9030731" cy="1148546"/>
          </a:xfrm>
        </p:grpSpPr>
        <p:sp>
          <p:nvSpPr>
            <p:cNvPr id="392" name="Shape 392"/>
            <p:cNvSpPr/>
            <p:nvPr/>
          </p:nvSpPr>
          <p:spPr>
            <a:xfrm>
              <a:off x="148349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3" name="Shape 393"/>
            <p:cNvSpPr/>
            <p:nvPr/>
          </p:nvSpPr>
          <p:spPr>
            <a:xfrm>
              <a:off x="263234" y="64863"/>
              <a:ext cx="8811649" cy="1040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57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Personalidade</a:t>
              </a:r>
            </a:p>
          </p:txBody>
        </p:sp>
      </p:grpSp>
      <p:sp>
        <p:nvSpPr>
          <p:cNvPr id="395" name="Shape 395"/>
          <p:cNvSpPr/>
          <p:nvPr/>
        </p:nvSpPr>
        <p:spPr>
          <a:xfrm>
            <a:off x="17865756" y="7274530"/>
            <a:ext cx="1518048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398" name="Group 398"/>
          <p:cNvGrpSpPr/>
          <p:nvPr/>
        </p:nvGrpSpPr>
        <p:grpSpPr>
          <a:xfrm>
            <a:off x="14071687" y="9298796"/>
            <a:ext cx="9402183" cy="1160798"/>
            <a:chOff x="-37726" y="0"/>
            <a:chExt cx="9402181" cy="1160796"/>
          </a:xfrm>
        </p:grpSpPr>
        <p:sp>
          <p:nvSpPr>
            <p:cNvPr id="396" name="Shape 396"/>
            <p:cNvSpPr/>
            <p:nvPr/>
          </p:nvSpPr>
          <p:spPr>
            <a:xfrm>
              <a:off x="0" y="0"/>
              <a:ext cx="9127052" cy="116079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7" name="Shape 397"/>
            <p:cNvSpPr/>
            <p:nvPr/>
          </p:nvSpPr>
          <p:spPr>
            <a:xfrm>
              <a:off x="-37727" y="48863"/>
              <a:ext cx="9402183" cy="1051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6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Caráter</a:t>
              </a:r>
            </a:p>
          </p:txBody>
        </p:sp>
      </p:grpSp>
      <p:grpSp>
        <p:nvGrpSpPr>
          <p:cNvPr id="401" name="Group 401"/>
          <p:cNvGrpSpPr/>
          <p:nvPr/>
        </p:nvGrpSpPr>
        <p:grpSpPr>
          <a:xfrm>
            <a:off x="14109413" y="12031280"/>
            <a:ext cx="9284868" cy="1180869"/>
            <a:chOff x="0" y="0"/>
            <a:chExt cx="9284866" cy="1180868"/>
          </a:xfrm>
        </p:grpSpPr>
        <p:sp>
          <p:nvSpPr>
            <p:cNvPr id="399" name="Shape 399"/>
            <p:cNvSpPr/>
            <p:nvPr/>
          </p:nvSpPr>
          <p:spPr>
            <a:xfrm>
              <a:off x="0" y="0"/>
              <a:ext cx="9284867" cy="1180869"/>
            </a:xfrm>
            <a:prstGeom prst="rect">
              <a:avLst/>
            </a:prstGeom>
            <a:solidFill>
              <a:srgbClr val="FFA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0" name="Shape 400"/>
            <p:cNvSpPr/>
            <p:nvPr/>
          </p:nvSpPr>
          <p:spPr>
            <a:xfrm>
              <a:off x="333887" y="63602"/>
              <a:ext cx="8627899" cy="1069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 Ordem de Importância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6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8" grpId="6"/>
      <p:bldP build="whole" bldLvl="1" animBg="1" rev="0" advAuto="0" spid="390" grpId="2"/>
      <p:bldP build="whole" bldLvl="1" animBg="1" rev="0" advAuto="0" spid="401" grpId="7"/>
      <p:bldP build="whole" bldLvl="1" animBg="1" rev="0" advAuto="0" spid="386" grpId="1"/>
      <p:bldP build="whole" bldLvl="1" animBg="1" rev="0" advAuto="0" spid="395" grpId="5"/>
      <p:bldP build="whole" bldLvl="1" animBg="1" rev="0" advAuto="0" spid="394" grpId="4"/>
      <p:bldP build="whole" bldLvl="1" animBg="1" rev="0" advAuto="0" spid="391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/>
        </p:nvSpPr>
        <p:spPr>
          <a:xfrm>
            <a:off x="9084468" y="321468"/>
            <a:ext cx="769531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b="1" sz="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Formosura Passageira</a:t>
            </a:r>
          </a:p>
        </p:txBody>
      </p:sp>
      <p:sp>
        <p:nvSpPr>
          <p:cNvPr id="404" name="Shape 404"/>
          <p:cNvSpPr/>
          <p:nvPr/>
        </p:nvSpPr>
        <p:spPr>
          <a:xfrm>
            <a:off x="4444809" y="979386"/>
            <a:ext cx="18918238" cy="1858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69" y="0"/>
                </a:moveTo>
                <a:cubicBezTo>
                  <a:pt x="644" y="0"/>
                  <a:pt x="461" y="1859"/>
                  <a:pt x="461" y="4151"/>
                </a:cubicBezTo>
                <a:lnTo>
                  <a:pt x="461" y="16291"/>
                </a:lnTo>
                <a:lnTo>
                  <a:pt x="0" y="21600"/>
                </a:lnTo>
                <a:lnTo>
                  <a:pt x="689" y="20313"/>
                </a:lnTo>
                <a:cubicBezTo>
                  <a:pt x="744" y="20588"/>
                  <a:pt x="804" y="20756"/>
                  <a:pt x="869" y="20756"/>
                </a:cubicBezTo>
                <a:lnTo>
                  <a:pt x="21192" y="20756"/>
                </a:lnTo>
                <a:cubicBezTo>
                  <a:pt x="21417" y="20756"/>
                  <a:pt x="21600" y="18897"/>
                  <a:pt x="21600" y="16605"/>
                </a:cubicBezTo>
                <a:lnTo>
                  <a:pt x="21600" y="4151"/>
                </a:lnTo>
                <a:cubicBezTo>
                  <a:pt x="21600" y="1859"/>
                  <a:pt x="21417" y="0"/>
                  <a:pt x="21192" y="0"/>
                </a:cubicBezTo>
                <a:lnTo>
                  <a:pt x="869" y="0"/>
                </a:lnTo>
                <a:close/>
              </a:path>
            </a:pathLst>
          </a:custGeom>
          <a:solidFill>
            <a:srgbClr val="C6E6E9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algn="l" defTabSz="1821656"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andwriting - Dakota"/>
                <a:ea typeface="Handwriting - Dakota"/>
                <a:cs typeface="Handwriting - Dakota"/>
                <a:sym typeface="Handwriting - Dakota"/>
              </a:defRPr>
            </a:lvl1pPr>
          </a:lstStyle>
          <a:p>
            <a:pPr/>
            <a:r>
              <a:t>“Cuando era menina, minhas amigas e eu chorava porque não nos aparecemos como Elizabeth Taylor....”</a:t>
            </a:r>
          </a:p>
        </p:txBody>
      </p:sp>
      <p:pic>
        <p:nvPicPr>
          <p:cNvPr id="405" name="Elizabeth-Taylor.png"/>
          <p:cNvPicPr>
            <a:picLocks noChangeAspect="1"/>
          </p:cNvPicPr>
          <p:nvPr/>
        </p:nvPicPr>
        <p:blipFill>
          <a:blip r:embed="rId2">
            <a:extLst/>
          </a:blip>
          <a:srcRect l="12812" t="0" r="13437" b="27500"/>
          <a:stretch>
            <a:fillRect/>
          </a:stretch>
        </p:blipFill>
        <p:spPr>
          <a:xfrm>
            <a:off x="3452006" y="3460896"/>
            <a:ext cx="6911344" cy="6794204"/>
          </a:xfrm>
          <a:prstGeom prst="rect">
            <a:avLst/>
          </a:prstGeom>
          <a:ln w="12700"/>
        </p:spPr>
      </p:pic>
      <p:sp>
        <p:nvSpPr>
          <p:cNvPr id="406" name="Shape 406"/>
          <p:cNvSpPr/>
          <p:nvPr/>
        </p:nvSpPr>
        <p:spPr>
          <a:xfrm>
            <a:off x="4476750" y="10537031"/>
            <a:ext cx="19259947" cy="2021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0"/>
                </a:moveTo>
                <a:cubicBezTo>
                  <a:pt x="179" y="0"/>
                  <a:pt x="0" y="1709"/>
                  <a:pt x="0" y="3816"/>
                </a:cubicBezTo>
                <a:lnTo>
                  <a:pt x="0" y="15265"/>
                </a:lnTo>
                <a:cubicBezTo>
                  <a:pt x="0" y="17373"/>
                  <a:pt x="179" y="19081"/>
                  <a:pt x="401" y="19081"/>
                </a:cubicBezTo>
                <a:lnTo>
                  <a:pt x="20753" y="19081"/>
                </a:lnTo>
                <a:cubicBezTo>
                  <a:pt x="20797" y="19081"/>
                  <a:pt x="20838" y="18995"/>
                  <a:pt x="20878" y="18869"/>
                </a:cubicBezTo>
                <a:lnTo>
                  <a:pt x="21600" y="21600"/>
                </a:lnTo>
                <a:lnTo>
                  <a:pt x="21150" y="15566"/>
                </a:lnTo>
                <a:cubicBezTo>
                  <a:pt x="21151" y="15465"/>
                  <a:pt x="21153" y="15368"/>
                  <a:pt x="21153" y="15265"/>
                </a:cubicBezTo>
                <a:lnTo>
                  <a:pt x="21153" y="3816"/>
                </a:lnTo>
                <a:cubicBezTo>
                  <a:pt x="21153" y="1709"/>
                  <a:pt x="20974" y="0"/>
                  <a:pt x="20753" y="0"/>
                </a:cubicBezTo>
                <a:lnTo>
                  <a:pt x="401" y="0"/>
                </a:lnTo>
                <a:close/>
              </a:path>
            </a:pathLst>
          </a:custGeom>
          <a:solidFill>
            <a:srgbClr val="C6E6E9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81280" marR="81280" algn="l" defTabSz="1821656"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andwriting - Dakota"/>
                <a:ea typeface="Handwriting - Dakota"/>
                <a:cs typeface="Handwriting - Dakota"/>
                <a:sym typeface="Handwriting - Dakota"/>
              </a:defRPr>
            </a:pPr>
            <a:r>
              <a:t>“... e agora, minhas amigas e eu choramos </a:t>
            </a:r>
            <a:r>
              <a:rPr i="1" u="sng">
                <a:latin typeface="Helvetica"/>
                <a:ea typeface="Helvetica"/>
                <a:cs typeface="Helvetica"/>
                <a:sym typeface="Helvetica"/>
              </a:rPr>
              <a:t>porque</a:t>
            </a:r>
            <a:r>
              <a:t> nos aparecemos como Elizabeth Taylor.”</a:t>
            </a:r>
          </a:p>
        </p:txBody>
      </p:sp>
      <p:sp>
        <p:nvSpPr>
          <p:cNvPr id="407" name="Shape 407"/>
          <p:cNvSpPr/>
          <p:nvPr/>
        </p:nvSpPr>
        <p:spPr>
          <a:xfrm>
            <a:off x="16353234" y="12483703"/>
            <a:ext cx="4344884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6000">
                <a:uFill>
                  <a:solidFill>
                    <a:srgbClr val="000000"/>
                  </a:solidFill>
                </a:uFill>
                <a:latin typeface="Handwriting - Dakota"/>
                <a:ea typeface="Handwriting - Dakota"/>
                <a:cs typeface="Handwriting - Dakota"/>
                <a:sym typeface="Handwriting - Dakota"/>
              </a:defRPr>
            </a:lvl1pPr>
          </a:lstStyle>
          <a:p>
            <a:pPr/>
            <a:r>
              <a:t>-Irene Graef</a:t>
            </a:r>
          </a:p>
        </p:txBody>
      </p:sp>
      <p:sp>
        <p:nvSpPr>
          <p:cNvPr id="408" name="Shape 408"/>
          <p:cNvSpPr/>
          <p:nvPr/>
        </p:nvSpPr>
        <p:spPr>
          <a:xfrm>
            <a:off x="11642091" y="5965031"/>
            <a:ext cx="2589610" cy="1785938"/>
          </a:xfrm>
          <a:prstGeom prst="rightArrow">
            <a:avLst>
              <a:gd name="adj1" fmla="val 69633"/>
              <a:gd name="adj2" fmla="val 57015"/>
            </a:avLst>
          </a:prstGeom>
          <a:solidFill>
            <a:srgbClr val="C6E6E9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409" name="48686-elizabeth-taylor-mort-1-1-diapo-1.png"/>
          <p:cNvPicPr>
            <a:picLocks noChangeAspect="1"/>
          </p:cNvPicPr>
          <p:nvPr/>
        </p:nvPicPr>
        <p:blipFill>
          <a:blip r:embed="rId3">
            <a:extLst/>
          </a:blip>
          <a:srcRect l="16249" t="0" r="26041" b="3333"/>
          <a:stretch>
            <a:fillRect/>
          </a:stretch>
        </p:blipFill>
        <p:spPr>
          <a:xfrm>
            <a:off x="15510605" y="3431533"/>
            <a:ext cx="6911200" cy="6511997"/>
          </a:xfrm>
          <a:prstGeom prst="rect">
            <a:avLst/>
          </a:prstGeom>
          <a:ln w="12700"/>
        </p:spPr>
      </p:pic>
      <p:pic>
        <p:nvPicPr>
          <p:cNvPr id="410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7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7" grpId="6"/>
      <p:bldP build="whole" bldLvl="1" animBg="1" rev="0" advAuto="0" spid="409" grpId="5"/>
      <p:bldP build="whole" bldLvl="1" animBg="1" rev="0" advAuto="0" spid="408" grpId="4"/>
      <p:bldP build="whole" bldLvl="1" animBg="1" rev="0" advAuto="0" spid="404" grpId="1"/>
      <p:bldP build="whole" bldLvl="1" animBg="1" rev="0" advAuto="0" spid="406" grpId="3"/>
      <p:bldP build="whole" bldLvl="1" animBg="1" rev="0" advAuto="0" spid="405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/>
        </p:nvSpPr>
        <p:spPr>
          <a:xfrm>
            <a:off x="8744347" y="678656"/>
            <a:ext cx="7816470" cy="10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6000" u="sng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Ordem Cronológica:</a:t>
            </a:r>
          </a:p>
        </p:txBody>
      </p:sp>
      <p:sp>
        <p:nvSpPr>
          <p:cNvPr id="413" name="Shape 413"/>
          <p:cNvSpPr/>
          <p:nvPr/>
        </p:nvSpPr>
        <p:spPr>
          <a:xfrm>
            <a:off x="3655218" y="2250281"/>
            <a:ext cx="9169782" cy="10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6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formosura é passageira.</a:t>
            </a:r>
          </a:p>
        </p:txBody>
      </p:sp>
      <p:sp>
        <p:nvSpPr>
          <p:cNvPr id="414" name="Shape 414"/>
          <p:cNvSpPr/>
          <p:nvPr/>
        </p:nvSpPr>
        <p:spPr>
          <a:xfrm>
            <a:off x="3655218" y="5750718"/>
            <a:ext cx="8406258" cy="10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6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beleza é ENGANOSA.</a:t>
            </a:r>
          </a:p>
        </p:txBody>
      </p:sp>
      <p:pic>
        <p:nvPicPr>
          <p:cNvPr id="415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18" name="Group 418"/>
          <p:cNvGrpSpPr/>
          <p:nvPr/>
        </p:nvGrpSpPr>
        <p:grpSpPr>
          <a:xfrm>
            <a:off x="12935301" y="2280061"/>
            <a:ext cx="9030733" cy="1148548"/>
            <a:chOff x="0" y="0"/>
            <a:chExt cx="9030731" cy="1148546"/>
          </a:xfrm>
        </p:grpSpPr>
        <p:sp>
          <p:nvSpPr>
            <p:cNvPr id="416" name="Shape 416"/>
            <p:cNvSpPr/>
            <p:nvPr/>
          </p:nvSpPr>
          <p:spPr>
            <a:xfrm>
              <a:off x="0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7" name="Shape 417"/>
            <p:cNvSpPr/>
            <p:nvPr/>
          </p:nvSpPr>
          <p:spPr>
            <a:xfrm>
              <a:off x="143988" y="58857"/>
              <a:ext cx="8686318" cy="1040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9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Física</a:t>
              </a:r>
            </a:p>
          </p:txBody>
        </p:sp>
      </p:grpSp>
      <p:sp>
        <p:nvSpPr>
          <p:cNvPr id="419" name="Shape 419"/>
          <p:cNvSpPr/>
          <p:nvPr/>
        </p:nvSpPr>
        <p:spPr>
          <a:xfrm>
            <a:off x="16691643" y="3700075"/>
            <a:ext cx="1518048" cy="1678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422" name="Group 422"/>
          <p:cNvGrpSpPr/>
          <p:nvPr/>
        </p:nvGrpSpPr>
        <p:grpSpPr>
          <a:xfrm>
            <a:off x="12935301" y="5780499"/>
            <a:ext cx="9030733" cy="1148548"/>
            <a:chOff x="148349" y="0"/>
            <a:chExt cx="9030731" cy="1148546"/>
          </a:xfrm>
        </p:grpSpPr>
        <p:sp>
          <p:nvSpPr>
            <p:cNvPr id="420" name="Shape 420"/>
            <p:cNvSpPr/>
            <p:nvPr/>
          </p:nvSpPr>
          <p:spPr>
            <a:xfrm>
              <a:off x="148349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1" name="Shape 421"/>
            <p:cNvSpPr/>
            <p:nvPr/>
          </p:nvSpPr>
          <p:spPr>
            <a:xfrm>
              <a:off x="263234" y="64863"/>
              <a:ext cx="8811649" cy="1040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57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Personalidade</a:t>
              </a:r>
            </a:p>
          </p:txBody>
        </p:sp>
      </p:grpSp>
      <p:sp>
        <p:nvSpPr>
          <p:cNvPr id="423" name="Shape 423"/>
          <p:cNvSpPr/>
          <p:nvPr/>
        </p:nvSpPr>
        <p:spPr>
          <a:xfrm>
            <a:off x="16691644" y="7274530"/>
            <a:ext cx="1518048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426" name="Group 426"/>
          <p:cNvGrpSpPr/>
          <p:nvPr/>
        </p:nvGrpSpPr>
        <p:grpSpPr>
          <a:xfrm>
            <a:off x="12897575" y="9298796"/>
            <a:ext cx="9402183" cy="1160798"/>
            <a:chOff x="-37726" y="0"/>
            <a:chExt cx="9402181" cy="1160796"/>
          </a:xfrm>
        </p:grpSpPr>
        <p:sp>
          <p:nvSpPr>
            <p:cNvPr id="424" name="Shape 424"/>
            <p:cNvSpPr/>
            <p:nvPr/>
          </p:nvSpPr>
          <p:spPr>
            <a:xfrm>
              <a:off x="0" y="0"/>
              <a:ext cx="9127052" cy="116079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5" name="Shape 425"/>
            <p:cNvSpPr/>
            <p:nvPr/>
          </p:nvSpPr>
          <p:spPr>
            <a:xfrm>
              <a:off x="-37727" y="48863"/>
              <a:ext cx="9402183" cy="1051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6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Caráter</a:t>
              </a:r>
            </a:p>
          </p:txBody>
        </p:sp>
      </p:grpSp>
      <p:grpSp>
        <p:nvGrpSpPr>
          <p:cNvPr id="429" name="Group 429"/>
          <p:cNvGrpSpPr/>
          <p:nvPr/>
        </p:nvGrpSpPr>
        <p:grpSpPr>
          <a:xfrm>
            <a:off x="12935301" y="12031280"/>
            <a:ext cx="9284868" cy="1180869"/>
            <a:chOff x="0" y="0"/>
            <a:chExt cx="9284866" cy="1180868"/>
          </a:xfrm>
        </p:grpSpPr>
        <p:sp>
          <p:nvSpPr>
            <p:cNvPr id="427" name="Shape 427"/>
            <p:cNvSpPr/>
            <p:nvPr/>
          </p:nvSpPr>
          <p:spPr>
            <a:xfrm>
              <a:off x="0" y="0"/>
              <a:ext cx="9284867" cy="1180869"/>
            </a:xfrm>
            <a:prstGeom prst="rect">
              <a:avLst/>
            </a:prstGeom>
            <a:solidFill>
              <a:srgbClr val="FFA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8" name="Shape 428"/>
            <p:cNvSpPr/>
            <p:nvPr/>
          </p:nvSpPr>
          <p:spPr>
            <a:xfrm>
              <a:off x="333887" y="63602"/>
              <a:ext cx="8627899" cy="1069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 Ordem de Importância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2" grpId="5"/>
      <p:bldP build="whole" bldLvl="1" animBg="1" rev="0" advAuto="0" spid="419" grpId="4"/>
      <p:bldP build="whole" bldLvl="1" animBg="1" rev="0" advAuto="0" spid="414" grpId="2"/>
      <p:bldP build="whole" bldLvl="1" animBg="1" rev="0" advAuto="0" spid="413" grpId="1"/>
      <p:bldP build="whole" bldLvl="1" animBg="1" rev="0" advAuto="0" spid="429" grpId="8"/>
      <p:bldP build="whole" bldLvl="1" animBg="1" rev="0" advAuto="0" spid="418" grpId="3"/>
      <p:bldP build="whole" bldLvl="1" animBg="1" rev="0" advAuto="0" spid="423" grpId="6"/>
      <p:bldP build="whole" bldLvl="1" animBg="1" rev="0" advAuto="0" spid="426" grpId="7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/>
        </p:nvSpPr>
        <p:spPr>
          <a:xfrm>
            <a:off x="7858492" y="735499"/>
            <a:ext cx="10609240" cy="1166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 b="1" sz="73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beleza é ENGANOSA.</a:t>
            </a:r>
          </a:p>
        </p:txBody>
      </p:sp>
      <p:pic>
        <p:nvPicPr>
          <p:cNvPr id="432" name="1-woman-applying-makeup-lg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7158" y="4532719"/>
            <a:ext cx="9201007" cy="6900754"/>
          </a:xfrm>
          <a:prstGeom prst="rect">
            <a:avLst/>
          </a:prstGeom>
          <a:ln w="12700"/>
        </p:spPr>
      </p:pic>
      <p:sp>
        <p:nvSpPr>
          <p:cNvPr id="433" name="Shape 433"/>
          <p:cNvSpPr/>
          <p:nvPr/>
        </p:nvSpPr>
        <p:spPr>
          <a:xfrm>
            <a:off x="3776144" y="2205655"/>
            <a:ext cx="18773935" cy="1166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73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O que acontece uma hora antes de sair?</a:t>
            </a:r>
          </a:p>
        </p:txBody>
      </p:sp>
      <p:pic>
        <p:nvPicPr>
          <p:cNvPr id="434" name="Man-Wearing-Colog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54507" y="4474318"/>
            <a:ext cx="7017557" cy="7017555"/>
          </a:xfrm>
          <a:prstGeom prst="rect">
            <a:avLst/>
          </a:prstGeom>
          <a:ln w="12700"/>
        </p:spPr>
      </p:pic>
      <p:pic>
        <p:nvPicPr>
          <p:cNvPr id="435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2" grpId="2"/>
      <p:bldP build="whole" bldLvl="1" animBg="1" rev="0" advAuto="0" spid="434" grpId="3"/>
      <p:bldP build="whole" bldLvl="1" animBg="1" rev="0" advAuto="0" spid="43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11396310" y="7125665"/>
            <a:ext cx="2589610" cy="1785939"/>
          </a:xfrm>
          <a:prstGeom prst="rightArrow">
            <a:avLst>
              <a:gd name="adj1" fmla="val 69633"/>
              <a:gd name="adj2" fmla="val 57015"/>
            </a:avLst>
          </a:prstGeom>
          <a:solidFill>
            <a:srgbClr val="C6E6E9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438" name="makeup_miracles_before_and_after_part_3_640_01.png"/>
          <p:cNvPicPr>
            <a:picLocks noChangeAspect="1"/>
          </p:cNvPicPr>
          <p:nvPr/>
        </p:nvPicPr>
        <p:blipFill>
          <a:blip r:embed="rId2">
            <a:extLst/>
          </a:blip>
          <a:srcRect l="49999" t="389" r="328" b="0"/>
          <a:stretch>
            <a:fillRect/>
          </a:stretch>
        </p:blipFill>
        <p:spPr>
          <a:xfrm>
            <a:off x="3229498" y="4085619"/>
            <a:ext cx="7003484" cy="8251249"/>
          </a:xfrm>
          <a:prstGeom prst="rect">
            <a:avLst/>
          </a:prstGeom>
          <a:ln w="12700"/>
        </p:spPr>
      </p:pic>
      <p:sp>
        <p:nvSpPr>
          <p:cNvPr id="439" name="Shape 439"/>
          <p:cNvSpPr/>
          <p:nvPr/>
        </p:nvSpPr>
        <p:spPr>
          <a:xfrm>
            <a:off x="3101757" y="2321718"/>
            <a:ext cx="7259136" cy="11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7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O que você vê...</a:t>
            </a:r>
          </a:p>
        </p:txBody>
      </p:sp>
      <p:pic>
        <p:nvPicPr>
          <p:cNvPr id="440" name="makeup_miracles_before_and_after_part_3_640_01.png"/>
          <p:cNvPicPr>
            <a:picLocks noChangeAspect="1"/>
          </p:cNvPicPr>
          <p:nvPr/>
        </p:nvPicPr>
        <p:blipFill>
          <a:blip r:embed="rId2">
            <a:extLst/>
          </a:blip>
          <a:srcRect l="0" t="1397" r="50739" b="0"/>
          <a:stretch>
            <a:fillRect/>
          </a:stretch>
        </p:blipFill>
        <p:spPr>
          <a:xfrm>
            <a:off x="15149071" y="4039780"/>
            <a:ext cx="7094665" cy="8343083"/>
          </a:xfrm>
          <a:prstGeom prst="rect">
            <a:avLst/>
          </a:prstGeom>
          <a:ln w="12700"/>
        </p:spPr>
      </p:pic>
      <p:sp>
        <p:nvSpPr>
          <p:cNvPr id="441" name="Shape 441"/>
          <p:cNvSpPr/>
          <p:nvPr/>
        </p:nvSpPr>
        <p:spPr>
          <a:xfrm>
            <a:off x="14978062" y="2321718"/>
            <a:ext cx="5375673" cy="11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7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Realidade</a:t>
            </a:r>
          </a:p>
        </p:txBody>
      </p:sp>
      <p:sp>
        <p:nvSpPr>
          <p:cNvPr id="442" name="Shape 442"/>
          <p:cNvSpPr/>
          <p:nvPr/>
        </p:nvSpPr>
        <p:spPr>
          <a:xfrm>
            <a:off x="7100511" y="553640"/>
            <a:ext cx="10182978" cy="11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 b="1" sz="7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beleza é ENGANOSA.</a:t>
            </a:r>
          </a:p>
        </p:txBody>
      </p:sp>
      <p:pic>
        <p:nvPicPr>
          <p:cNvPr id="443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75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7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1" grpId="3"/>
      <p:bldP build="whole" bldLvl="1" animBg="1" rev="0" advAuto="0" spid="440" grpId="5"/>
      <p:bldP build="whole" bldLvl="1" animBg="1" rev="0" advAuto="0" spid="438" grpId="2"/>
      <p:bldP build="whole" bldLvl="1" animBg="1" rev="0" advAuto="0" spid="437" grpId="4"/>
      <p:bldP build="whole" bldLvl="1" animBg="1" rev="0" advAuto="0" spid="43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11522564" y="7491712"/>
            <a:ext cx="2589611" cy="1785938"/>
          </a:xfrm>
          <a:prstGeom prst="rightArrow">
            <a:avLst>
              <a:gd name="adj1" fmla="val 69633"/>
              <a:gd name="adj2" fmla="val 57015"/>
            </a:avLst>
          </a:prstGeom>
          <a:solidFill>
            <a:srgbClr val="C6E6E9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446" name="model-makeover-male.png"/>
          <p:cNvPicPr>
            <a:picLocks noChangeAspect="1"/>
          </p:cNvPicPr>
          <p:nvPr/>
        </p:nvPicPr>
        <p:blipFill>
          <a:blip r:embed="rId2">
            <a:extLst/>
          </a:blip>
          <a:srcRect l="49987" t="1937" r="412" b="8937"/>
          <a:stretch>
            <a:fillRect/>
          </a:stretch>
        </p:blipFill>
        <p:spPr>
          <a:xfrm>
            <a:off x="3566174" y="3716438"/>
            <a:ext cx="6494938" cy="9336470"/>
          </a:xfrm>
          <a:prstGeom prst="rect">
            <a:avLst/>
          </a:prstGeom>
          <a:ln w="12700"/>
        </p:spPr>
      </p:pic>
      <p:pic>
        <p:nvPicPr>
          <p:cNvPr id="447" name="model-makeover-male.png"/>
          <p:cNvPicPr>
            <a:picLocks noChangeAspect="1"/>
          </p:cNvPicPr>
          <p:nvPr/>
        </p:nvPicPr>
        <p:blipFill>
          <a:blip r:embed="rId2">
            <a:extLst/>
          </a:blip>
          <a:srcRect l="787" t="2046" r="49612" b="8828"/>
          <a:stretch>
            <a:fillRect/>
          </a:stretch>
        </p:blipFill>
        <p:spPr>
          <a:xfrm>
            <a:off x="15573704" y="3786288"/>
            <a:ext cx="6397712" cy="9196711"/>
          </a:xfrm>
          <a:prstGeom prst="rect">
            <a:avLst/>
          </a:prstGeom>
          <a:ln w="12700"/>
        </p:spPr>
      </p:pic>
      <p:sp>
        <p:nvSpPr>
          <p:cNvPr id="448" name="Shape 448"/>
          <p:cNvSpPr/>
          <p:nvPr/>
        </p:nvSpPr>
        <p:spPr>
          <a:xfrm>
            <a:off x="3179133" y="2321718"/>
            <a:ext cx="7664299" cy="109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67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O que você vê...</a:t>
            </a:r>
          </a:p>
        </p:txBody>
      </p:sp>
      <p:sp>
        <p:nvSpPr>
          <p:cNvPr id="449" name="Shape 449"/>
          <p:cNvSpPr/>
          <p:nvPr/>
        </p:nvSpPr>
        <p:spPr>
          <a:xfrm>
            <a:off x="15829194" y="2321718"/>
            <a:ext cx="5375673" cy="109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67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Realidade</a:t>
            </a:r>
          </a:p>
        </p:txBody>
      </p:sp>
      <p:sp>
        <p:nvSpPr>
          <p:cNvPr id="450" name="Shape 450"/>
          <p:cNvSpPr/>
          <p:nvPr/>
        </p:nvSpPr>
        <p:spPr>
          <a:xfrm>
            <a:off x="7313643" y="553640"/>
            <a:ext cx="9756715" cy="109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 b="1" sz="67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beleza é ENGANOSA.</a:t>
            </a:r>
          </a:p>
        </p:txBody>
      </p:sp>
      <p:pic>
        <p:nvPicPr>
          <p:cNvPr id="451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7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7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6" grpId="1"/>
      <p:bldP build="whole" bldLvl="1" animBg="1" rev="0" advAuto="0" spid="447" grpId="3"/>
      <p:bldP build="whole" bldLvl="1" animBg="1" rev="0" advAuto="0" spid="448" grpId="4"/>
      <p:bldP build="whole" bldLvl="1" animBg="1" rev="0" advAuto="0" spid="449" grpId="5"/>
      <p:bldP build="whole" bldLvl="1" animBg="1" rev="0" advAuto="0" spid="445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10888265" y="5965031"/>
            <a:ext cx="2589610" cy="1785938"/>
          </a:xfrm>
          <a:prstGeom prst="rightArrow">
            <a:avLst>
              <a:gd name="adj1" fmla="val 69633"/>
              <a:gd name="adj2" fmla="val 57015"/>
            </a:avLst>
          </a:prstGeom>
          <a:solidFill>
            <a:srgbClr val="C6E6E9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454" name="802922-makeup-before-and-after.png"/>
          <p:cNvPicPr>
            <a:picLocks noChangeAspect="1"/>
          </p:cNvPicPr>
          <p:nvPr/>
        </p:nvPicPr>
        <p:blipFill>
          <a:blip r:embed="rId2">
            <a:extLst/>
          </a:blip>
          <a:srcRect l="50292" t="1665" r="0" b="2704"/>
          <a:stretch>
            <a:fillRect/>
          </a:stretch>
        </p:blipFill>
        <p:spPr>
          <a:xfrm>
            <a:off x="2122626" y="3488980"/>
            <a:ext cx="8513406" cy="9222403"/>
          </a:xfrm>
          <a:prstGeom prst="rect">
            <a:avLst/>
          </a:prstGeom>
          <a:ln w="12700"/>
        </p:spPr>
      </p:pic>
      <p:pic>
        <p:nvPicPr>
          <p:cNvPr id="455" name="802922-makeup-before-and-after.png"/>
          <p:cNvPicPr>
            <a:picLocks noChangeAspect="1"/>
          </p:cNvPicPr>
          <p:nvPr/>
        </p:nvPicPr>
        <p:blipFill>
          <a:blip r:embed="rId2">
            <a:extLst/>
          </a:blip>
          <a:srcRect l="585" t="3118" r="49664" b="1251"/>
          <a:stretch>
            <a:fillRect/>
          </a:stretch>
        </p:blipFill>
        <p:spPr>
          <a:xfrm>
            <a:off x="13955244" y="3612885"/>
            <a:ext cx="8735064" cy="9454422"/>
          </a:xfrm>
          <a:prstGeom prst="rect">
            <a:avLst/>
          </a:prstGeom>
          <a:ln w="12700"/>
        </p:spPr>
      </p:pic>
      <p:pic>
        <p:nvPicPr>
          <p:cNvPr id="456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457" name="Shape 457"/>
          <p:cNvSpPr/>
          <p:nvPr/>
        </p:nvSpPr>
        <p:spPr>
          <a:xfrm>
            <a:off x="3101757" y="2321718"/>
            <a:ext cx="7259136" cy="11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7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O que você vê...</a:t>
            </a:r>
          </a:p>
        </p:txBody>
      </p:sp>
      <p:sp>
        <p:nvSpPr>
          <p:cNvPr id="458" name="Shape 458"/>
          <p:cNvSpPr/>
          <p:nvPr/>
        </p:nvSpPr>
        <p:spPr>
          <a:xfrm>
            <a:off x="15364940" y="2321718"/>
            <a:ext cx="5375673" cy="11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7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Realidade</a:t>
            </a:r>
          </a:p>
        </p:txBody>
      </p:sp>
      <p:sp>
        <p:nvSpPr>
          <p:cNvPr id="459" name="Shape 459"/>
          <p:cNvSpPr/>
          <p:nvPr/>
        </p:nvSpPr>
        <p:spPr>
          <a:xfrm>
            <a:off x="7100511" y="553640"/>
            <a:ext cx="10182978" cy="11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 b="1" sz="7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beleza é ENGANOSA.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7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75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3" grpId="2"/>
      <p:bldP build="whole" bldLvl="1" animBg="1" rev="0" advAuto="0" spid="454" grpId="1"/>
      <p:bldP build="whole" bldLvl="1" animBg="1" rev="0" advAuto="0" spid="457" grpId="4"/>
      <p:bldP build="whole" bldLvl="1" animBg="1" rev="0" advAuto="0" spid="458" grpId="5"/>
      <p:bldP build="whole" bldLvl="1" animBg="1" rev="0" advAuto="0" spid="455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MP900439370[1]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48135" y="8495433"/>
            <a:ext cx="5411392" cy="366117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3063079" y="464343"/>
            <a:ext cx="18252282" cy="2000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Arial"/>
              <a:defRPr sz="6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 Guias para um Romance Espiritualmente Saudável</a:t>
            </a:r>
          </a:p>
        </p:txBody>
      </p:sp>
      <p:sp>
        <p:nvSpPr>
          <p:cNvPr id="205" name="Shape 205"/>
          <p:cNvSpPr/>
          <p:nvPr/>
        </p:nvSpPr>
        <p:spPr>
          <a:xfrm>
            <a:off x="8734091" y="6864607"/>
            <a:ext cx="6915818" cy="928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5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1. A Regras Bíblicas</a:t>
            </a:r>
          </a:p>
        </p:txBody>
      </p:sp>
      <p:pic>
        <p:nvPicPr>
          <p:cNvPr id="206" name="MP900443254[1]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2390" y="2831693"/>
            <a:ext cx="5179220" cy="371475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3637359" y="12144375"/>
            <a:ext cx="6036987" cy="92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5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Nossos Pais</a:t>
            </a:r>
          </a:p>
        </p:txBody>
      </p:sp>
      <p:pic>
        <p:nvPicPr>
          <p:cNvPr id="208" name="MP900399409[1]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0968" y="8492727"/>
            <a:ext cx="5429251" cy="353615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13111559" y="12141994"/>
            <a:ext cx="8036720" cy="92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5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3. A Sabedoria Bíblica</a:t>
            </a:r>
          </a:p>
        </p:txBody>
      </p:sp>
      <p:pic>
        <p:nvPicPr>
          <p:cNvPr id="210" name="Screenshot 2016-11-04 09.38.47.png"/>
          <p:cNvPicPr>
            <a:picLocks noChangeAspect="1"/>
          </p:cNvPicPr>
          <p:nvPr/>
        </p:nvPicPr>
        <p:blipFill>
          <a:blip r:embed="rId5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3"/>
      <p:bldP build="whole" bldLvl="1" animBg="1" rev="0" advAuto="0" spid="209" grpId="5"/>
      <p:bldP build="whole" bldLvl="1" animBg="1" rev="0" advAuto="0" spid="203" grpId="6"/>
      <p:bldP build="whole" bldLvl="1" animBg="1" rev="0" advAuto="0" spid="206" grpId="2"/>
      <p:bldP build="whole" bldLvl="1" animBg="1" rev="0" advAuto="0" spid="208" grpId="4"/>
      <p:bldP build="whole" bldLvl="1" animBg="1" rev="0" advAuto="0" spid="20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/>
        </p:nvSpPr>
        <p:spPr>
          <a:xfrm>
            <a:off x="11258072" y="6961398"/>
            <a:ext cx="2589610" cy="1785939"/>
          </a:xfrm>
          <a:prstGeom prst="rightArrow">
            <a:avLst>
              <a:gd name="adj1" fmla="val 69633"/>
              <a:gd name="adj2" fmla="val 57015"/>
            </a:avLst>
          </a:prstGeom>
          <a:solidFill>
            <a:srgbClr val="C6E6E9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462" name="20101029-makeover-all-stars-8-600x411.png"/>
          <p:cNvPicPr>
            <a:picLocks noChangeAspect="1"/>
          </p:cNvPicPr>
          <p:nvPr/>
        </p:nvPicPr>
        <p:blipFill>
          <a:blip r:embed="rId2">
            <a:extLst/>
          </a:blip>
          <a:srcRect l="51604" t="0" r="0" b="20234"/>
          <a:stretch>
            <a:fillRect/>
          </a:stretch>
        </p:blipFill>
        <p:spPr>
          <a:xfrm>
            <a:off x="3027279" y="3699355"/>
            <a:ext cx="7360629" cy="8310234"/>
          </a:xfrm>
          <a:prstGeom prst="rect">
            <a:avLst/>
          </a:prstGeom>
          <a:ln w="12700"/>
        </p:spPr>
      </p:pic>
      <p:pic>
        <p:nvPicPr>
          <p:cNvPr id="463" name="20101029-makeover-all-stars-8-600x411.png"/>
          <p:cNvPicPr>
            <a:picLocks noChangeAspect="1"/>
          </p:cNvPicPr>
          <p:nvPr/>
        </p:nvPicPr>
        <p:blipFill>
          <a:blip r:embed="rId2">
            <a:extLst/>
          </a:blip>
          <a:srcRect l="130" t="304" r="51301" b="19929"/>
          <a:stretch>
            <a:fillRect/>
          </a:stretch>
        </p:blipFill>
        <p:spPr>
          <a:xfrm>
            <a:off x="14718031" y="3549464"/>
            <a:ext cx="7653029" cy="8609653"/>
          </a:xfrm>
          <a:prstGeom prst="rect">
            <a:avLst/>
          </a:prstGeom>
          <a:ln w="12700"/>
        </p:spPr>
      </p:pic>
      <p:pic>
        <p:nvPicPr>
          <p:cNvPr id="464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465" name="Shape 465"/>
          <p:cNvSpPr/>
          <p:nvPr/>
        </p:nvSpPr>
        <p:spPr>
          <a:xfrm>
            <a:off x="2869630" y="2321718"/>
            <a:ext cx="7259136" cy="11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7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O que você vê...</a:t>
            </a:r>
          </a:p>
        </p:txBody>
      </p:sp>
      <p:sp>
        <p:nvSpPr>
          <p:cNvPr id="466" name="Shape 466"/>
          <p:cNvSpPr/>
          <p:nvPr/>
        </p:nvSpPr>
        <p:spPr>
          <a:xfrm>
            <a:off x="15856665" y="2321718"/>
            <a:ext cx="5375673" cy="11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7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Realidade</a:t>
            </a:r>
          </a:p>
        </p:txBody>
      </p:sp>
      <p:sp>
        <p:nvSpPr>
          <p:cNvPr id="467" name="Shape 467"/>
          <p:cNvSpPr/>
          <p:nvPr/>
        </p:nvSpPr>
        <p:spPr>
          <a:xfrm>
            <a:off x="7100511" y="553640"/>
            <a:ext cx="10182978" cy="11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 b="1" sz="7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 beleza é ENGANOSA.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75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75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1" grpId="2"/>
      <p:bldP build="whole" bldLvl="1" animBg="1" rev="0" advAuto="0" spid="462" grpId="1"/>
      <p:bldP build="whole" bldLvl="1" animBg="1" rev="0" advAuto="0" spid="463" grpId="3"/>
      <p:bldP build="whole" bldLvl="1" animBg="1" rev="0" advAuto="0" spid="465" grpId="4"/>
      <p:bldP build="whole" bldLvl="1" animBg="1" rev="0" advAuto="0" spid="466" grpId="5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/>
        </p:nvSpPr>
        <p:spPr>
          <a:xfrm>
            <a:off x="8744347" y="678656"/>
            <a:ext cx="7816470" cy="10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6000" u="sng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Ordem Cronológica:</a:t>
            </a:r>
          </a:p>
        </p:txBody>
      </p:sp>
      <p:sp>
        <p:nvSpPr>
          <p:cNvPr id="470" name="Shape 470"/>
          <p:cNvSpPr/>
          <p:nvPr/>
        </p:nvSpPr>
        <p:spPr>
          <a:xfrm>
            <a:off x="3273456" y="2327656"/>
            <a:ext cx="9169782" cy="10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6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formosura é passageira.</a:t>
            </a:r>
          </a:p>
        </p:txBody>
      </p:sp>
      <p:sp>
        <p:nvSpPr>
          <p:cNvPr id="471" name="Shape 471"/>
          <p:cNvSpPr/>
          <p:nvPr/>
        </p:nvSpPr>
        <p:spPr>
          <a:xfrm>
            <a:off x="2804086" y="5643364"/>
            <a:ext cx="8406258" cy="10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6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beleza é ENGANOSA.</a:t>
            </a:r>
          </a:p>
        </p:txBody>
      </p:sp>
      <p:sp>
        <p:nvSpPr>
          <p:cNvPr id="472" name="Shape 472"/>
          <p:cNvSpPr/>
          <p:nvPr/>
        </p:nvSpPr>
        <p:spPr>
          <a:xfrm>
            <a:off x="2486371" y="9157118"/>
            <a:ext cx="10743953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 caráter é digno de LOUVOR.</a:t>
            </a:r>
          </a:p>
        </p:txBody>
      </p:sp>
      <p:pic>
        <p:nvPicPr>
          <p:cNvPr id="473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76" name="Group 476"/>
          <p:cNvGrpSpPr/>
          <p:nvPr/>
        </p:nvGrpSpPr>
        <p:grpSpPr>
          <a:xfrm>
            <a:off x="14095936" y="2086622"/>
            <a:ext cx="9030733" cy="1148548"/>
            <a:chOff x="0" y="0"/>
            <a:chExt cx="9030731" cy="1148546"/>
          </a:xfrm>
        </p:grpSpPr>
        <p:sp>
          <p:nvSpPr>
            <p:cNvPr id="474" name="Shape 474"/>
            <p:cNvSpPr/>
            <p:nvPr/>
          </p:nvSpPr>
          <p:spPr>
            <a:xfrm>
              <a:off x="0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5" name="Shape 475"/>
            <p:cNvSpPr/>
            <p:nvPr/>
          </p:nvSpPr>
          <p:spPr>
            <a:xfrm>
              <a:off x="143988" y="58857"/>
              <a:ext cx="8686318" cy="1040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9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Física</a:t>
              </a:r>
            </a:p>
          </p:txBody>
        </p:sp>
      </p:grpSp>
      <p:sp>
        <p:nvSpPr>
          <p:cNvPr id="477" name="Shape 477"/>
          <p:cNvSpPr/>
          <p:nvPr/>
        </p:nvSpPr>
        <p:spPr>
          <a:xfrm>
            <a:off x="17852278" y="3506636"/>
            <a:ext cx="1518048" cy="1678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480" name="Group 480"/>
          <p:cNvGrpSpPr/>
          <p:nvPr/>
        </p:nvGrpSpPr>
        <p:grpSpPr>
          <a:xfrm>
            <a:off x="14095936" y="5587060"/>
            <a:ext cx="9030733" cy="1148548"/>
            <a:chOff x="148349" y="0"/>
            <a:chExt cx="9030731" cy="1148546"/>
          </a:xfrm>
        </p:grpSpPr>
        <p:sp>
          <p:nvSpPr>
            <p:cNvPr id="478" name="Shape 478"/>
            <p:cNvSpPr/>
            <p:nvPr/>
          </p:nvSpPr>
          <p:spPr>
            <a:xfrm>
              <a:off x="148349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9" name="Shape 479"/>
            <p:cNvSpPr/>
            <p:nvPr/>
          </p:nvSpPr>
          <p:spPr>
            <a:xfrm>
              <a:off x="263234" y="64863"/>
              <a:ext cx="8811649" cy="1040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57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Personalidade</a:t>
              </a:r>
            </a:p>
          </p:txBody>
        </p:sp>
      </p:grpSp>
      <p:sp>
        <p:nvSpPr>
          <p:cNvPr id="481" name="Shape 481"/>
          <p:cNvSpPr/>
          <p:nvPr/>
        </p:nvSpPr>
        <p:spPr>
          <a:xfrm>
            <a:off x="17852279" y="7081091"/>
            <a:ext cx="1518048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484" name="Group 484"/>
          <p:cNvGrpSpPr/>
          <p:nvPr/>
        </p:nvGrpSpPr>
        <p:grpSpPr>
          <a:xfrm>
            <a:off x="14058210" y="9105357"/>
            <a:ext cx="9402183" cy="1160798"/>
            <a:chOff x="-37726" y="0"/>
            <a:chExt cx="9402181" cy="1160796"/>
          </a:xfrm>
        </p:grpSpPr>
        <p:sp>
          <p:nvSpPr>
            <p:cNvPr id="482" name="Shape 482"/>
            <p:cNvSpPr/>
            <p:nvPr/>
          </p:nvSpPr>
          <p:spPr>
            <a:xfrm>
              <a:off x="0" y="0"/>
              <a:ext cx="9127052" cy="116079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3" name="Shape 483"/>
            <p:cNvSpPr/>
            <p:nvPr/>
          </p:nvSpPr>
          <p:spPr>
            <a:xfrm>
              <a:off x="-37727" y="48863"/>
              <a:ext cx="9402183" cy="1051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6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Caráter</a:t>
              </a:r>
            </a:p>
          </p:txBody>
        </p:sp>
      </p:grpSp>
      <p:grpSp>
        <p:nvGrpSpPr>
          <p:cNvPr id="487" name="Group 487"/>
          <p:cNvGrpSpPr/>
          <p:nvPr/>
        </p:nvGrpSpPr>
        <p:grpSpPr>
          <a:xfrm>
            <a:off x="14095936" y="11837841"/>
            <a:ext cx="9284868" cy="1180869"/>
            <a:chOff x="0" y="0"/>
            <a:chExt cx="9284866" cy="1180868"/>
          </a:xfrm>
        </p:grpSpPr>
        <p:sp>
          <p:nvSpPr>
            <p:cNvPr id="485" name="Shape 485"/>
            <p:cNvSpPr/>
            <p:nvPr/>
          </p:nvSpPr>
          <p:spPr>
            <a:xfrm>
              <a:off x="0" y="0"/>
              <a:ext cx="9284867" cy="1180869"/>
            </a:xfrm>
            <a:prstGeom prst="rect">
              <a:avLst/>
            </a:prstGeom>
            <a:solidFill>
              <a:srgbClr val="FFA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6" name="Shape 486"/>
            <p:cNvSpPr/>
            <p:nvPr/>
          </p:nvSpPr>
          <p:spPr>
            <a:xfrm>
              <a:off x="333887" y="63602"/>
              <a:ext cx="8627899" cy="1069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 Ordem de Importância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6" grpId="3"/>
      <p:bldP build="whole" bldLvl="1" animBg="1" rev="0" advAuto="0" spid="480" grpId="5"/>
      <p:bldP build="whole" bldLvl="1" animBg="1" rev="0" advAuto="0" spid="484" grpId="7"/>
      <p:bldP build="whole" bldLvl="1" animBg="1" rev="0" advAuto="0" spid="470" grpId="1"/>
      <p:bldP build="whole" bldLvl="1" animBg="1" rev="0" advAuto="0" spid="477" grpId="4"/>
      <p:bldP build="whole" bldLvl="1" animBg="1" rev="0" advAuto="0" spid="487" grpId="8"/>
      <p:bldP build="whole" bldLvl="1" animBg="1" rev="0" advAuto="0" spid="481" grpId="6"/>
      <p:bldP build="whole" bldLvl="1" animBg="1" rev="0" advAuto="0" spid="471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/>
        </p:nvSpPr>
        <p:spPr>
          <a:xfrm>
            <a:off x="8094126" y="658358"/>
            <a:ext cx="10343008" cy="132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8000" u="sng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Ordem Cronológica:</a:t>
            </a:r>
          </a:p>
        </p:txBody>
      </p:sp>
      <p:pic>
        <p:nvPicPr>
          <p:cNvPr id="490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93" name="Group 493"/>
          <p:cNvGrpSpPr/>
          <p:nvPr/>
        </p:nvGrpSpPr>
        <p:grpSpPr>
          <a:xfrm>
            <a:off x="8602265" y="2357437"/>
            <a:ext cx="9030733" cy="1148548"/>
            <a:chOff x="0" y="0"/>
            <a:chExt cx="9030731" cy="1148546"/>
          </a:xfrm>
        </p:grpSpPr>
        <p:sp>
          <p:nvSpPr>
            <p:cNvPr id="491" name="Shape 491"/>
            <p:cNvSpPr/>
            <p:nvPr/>
          </p:nvSpPr>
          <p:spPr>
            <a:xfrm>
              <a:off x="0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2" name="Shape 492"/>
            <p:cNvSpPr/>
            <p:nvPr/>
          </p:nvSpPr>
          <p:spPr>
            <a:xfrm>
              <a:off x="143988" y="58857"/>
              <a:ext cx="8686318" cy="1040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9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Física</a:t>
              </a:r>
            </a:p>
          </p:txBody>
        </p:sp>
      </p:grpSp>
      <p:sp>
        <p:nvSpPr>
          <p:cNvPr id="494" name="Shape 494"/>
          <p:cNvSpPr/>
          <p:nvPr/>
        </p:nvSpPr>
        <p:spPr>
          <a:xfrm>
            <a:off x="12358607" y="3777451"/>
            <a:ext cx="1518048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497" name="Group 497"/>
          <p:cNvGrpSpPr/>
          <p:nvPr/>
        </p:nvGrpSpPr>
        <p:grpSpPr>
          <a:xfrm>
            <a:off x="8602265" y="5857875"/>
            <a:ext cx="9030733" cy="1148547"/>
            <a:chOff x="148349" y="0"/>
            <a:chExt cx="9030731" cy="1148546"/>
          </a:xfrm>
        </p:grpSpPr>
        <p:sp>
          <p:nvSpPr>
            <p:cNvPr id="495" name="Shape 495"/>
            <p:cNvSpPr/>
            <p:nvPr/>
          </p:nvSpPr>
          <p:spPr>
            <a:xfrm>
              <a:off x="148349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6" name="Shape 496"/>
            <p:cNvSpPr/>
            <p:nvPr/>
          </p:nvSpPr>
          <p:spPr>
            <a:xfrm>
              <a:off x="263234" y="64863"/>
              <a:ext cx="8811649" cy="1040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57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Personalidade</a:t>
              </a:r>
            </a:p>
          </p:txBody>
        </p:sp>
      </p:grpSp>
      <p:sp>
        <p:nvSpPr>
          <p:cNvPr id="498" name="Shape 498"/>
          <p:cNvSpPr/>
          <p:nvPr/>
        </p:nvSpPr>
        <p:spPr>
          <a:xfrm>
            <a:off x="12358608" y="7351906"/>
            <a:ext cx="1518048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501" name="Group 501"/>
          <p:cNvGrpSpPr/>
          <p:nvPr/>
        </p:nvGrpSpPr>
        <p:grpSpPr>
          <a:xfrm>
            <a:off x="8564539" y="9376171"/>
            <a:ext cx="9402183" cy="1160798"/>
            <a:chOff x="-37726" y="0"/>
            <a:chExt cx="9402181" cy="1160796"/>
          </a:xfrm>
        </p:grpSpPr>
        <p:sp>
          <p:nvSpPr>
            <p:cNvPr id="499" name="Shape 499"/>
            <p:cNvSpPr/>
            <p:nvPr/>
          </p:nvSpPr>
          <p:spPr>
            <a:xfrm>
              <a:off x="0" y="0"/>
              <a:ext cx="9127052" cy="116079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0" name="Shape 500"/>
            <p:cNvSpPr/>
            <p:nvPr/>
          </p:nvSpPr>
          <p:spPr>
            <a:xfrm>
              <a:off x="-37727" y="48863"/>
              <a:ext cx="9402183" cy="1051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6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Caráter</a:t>
              </a:r>
            </a:p>
          </p:txBody>
        </p:sp>
      </p:grpSp>
      <p:grpSp>
        <p:nvGrpSpPr>
          <p:cNvPr id="504" name="Group 504"/>
          <p:cNvGrpSpPr/>
          <p:nvPr/>
        </p:nvGrpSpPr>
        <p:grpSpPr>
          <a:xfrm>
            <a:off x="8602265" y="12108656"/>
            <a:ext cx="9284868" cy="1180869"/>
            <a:chOff x="0" y="0"/>
            <a:chExt cx="9284866" cy="1180868"/>
          </a:xfrm>
        </p:grpSpPr>
        <p:sp>
          <p:nvSpPr>
            <p:cNvPr id="502" name="Shape 502"/>
            <p:cNvSpPr/>
            <p:nvPr/>
          </p:nvSpPr>
          <p:spPr>
            <a:xfrm>
              <a:off x="0" y="0"/>
              <a:ext cx="9284867" cy="1180869"/>
            </a:xfrm>
            <a:prstGeom prst="rect">
              <a:avLst/>
            </a:prstGeom>
            <a:solidFill>
              <a:srgbClr val="FFA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3" name="Shape 503"/>
            <p:cNvSpPr/>
            <p:nvPr/>
          </p:nvSpPr>
          <p:spPr>
            <a:xfrm>
              <a:off x="333887" y="63602"/>
              <a:ext cx="8627899" cy="1069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 Ordem de Importância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4" grpId="6"/>
      <p:bldP build="whole" bldLvl="1" animBg="1" rev="0" advAuto="0" spid="493" grpId="1"/>
      <p:bldP build="whole" bldLvl="1" animBg="1" rev="0" advAuto="0" spid="497" grpId="3"/>
      <p:bldP build="whole" bldLvl="1" animBg="1" rev="0" advAuto="0" spid="494" grpId="2"/>
      <p:bldP build="whole" bldLvl="1" animBg="1" rev="0" advAuto="0" spid="498" grpId="4"/>
      <p:bldP build="whole" bldLvl="1" animBg="1" rev="0" advAuto="0" spid="501" grpId="5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/>
        </p:nvSpPr>
        <p:spPr>
          <a:xfrm>
            <a:off x="9036182" y="548593"/>
            <a:ext cx="9719819" cy="118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7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Uma Pessoa Superficial</a:t>
            </a:r>
          </a:p>
        </p:txBody>
      </p:sp>
      <p:pic>
        <p:nvPicPr>
          <p:cNvPr id="507" name="Kokanee Color Plat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3265" y="3661171"/>
            <a:ext cx="1214439" cy="46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b5e77c0fa1307fc6.jpg">
            <a:hlinkClick r:id="rId3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5953" y="464343"/>
            <a:ext cx="2750344" cy="2750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Kokanee Color Plate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5218" y="4107656"/>
            <a:ext cx="1190626" cy="46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Kokanee Color Plat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8437" y="4268390"/>
            <a:ext cx="1214438" cy="46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Kokanee Color Plate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59265" y="3500437"/>
            <a:ext cx="1190626" cy="464345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Shape 512"/>
          <p:cNvSpPr/>
          <p:nvPr/>
        </p:nvSpPr>
        <p:spPr>
          <a:xfrm flipH="1">
            <a:off x="6094412" y="611187"/>
            <a:ext cx="3176" cy="3964782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13" name="Kokanee Color Plate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0" y="3500437"/>
            <a:ext cx="1190626" cy="46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Screenshot 2016-11-04 09.38.47.png"/>
          <p:cNvPicPr>
            <a:picLocks noChangeAspect="1"/>
          </p:cNvPicPr>
          <p:nvPr/>
        </p:nvPicPr>
        <p:blipFill>
          <a:blip r:embed="rId6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17" name="Group 517"/>
          <p:cNvGrpSpPr/>
          <p:nvPr/>
        </p:nvGrpSpPr>
        <p:grpSpPr>
          <a:xfrm>
            <a:off x="12509735" y="2202686"/>
            <a:ext cx="9030733" cy="1148548"/>
            <a:chOff x="0" y="0"/>
            <a:chExt cx="9030731" cy="1148546"/>
          </a:xfrm>
        </p:grpSpPr>
        <p:sp>
          <p:nvSpPr>
            <p:cNvPr id="515" name="Shape 515"/>
            <p:cNvSpPr/>
            <p:nvPr/>
          </p:nvSpPr>
          <p:spPr>
            <a:xfrm>
              <a:off x="0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6" name="Shape 516"/>
            <p:cNvSpPr/>
            <p:nvPr/>
          </p:nvSpPr>
          <p:spPr>
            <a:xfrm>
              <a:off x="143988" y="58857"/>
              <a:ext cx="8686318" cy="1040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9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Física</a:t>
              </a:r>
            </a:p>
          </p:txBody>
        </p:sp>
      </p:grpSp>
      <p:sp>
        <p:nvSpPr>
          <p:cNvPr id="518" name="Shape 518"/>
          <p:cNvSpPr/>
          <p:nvPr/>
        </p:nvSpPr>
        <p:spPr>
          <a:xfrm>
            <a:off x="16266077" y="3622700"/>
            <a:ext cx="1518048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521" name="Group 521"/>
          <p:cNvGrpSpPr/>
          <p:nvPr/>
        </p:nvGrpSpPr>
        <p:grpSpPr>
          <a:xfrm>
            <a:off x="12509735" y="5703123"/>
            <a:ext cx="9030733" cy="1148548"/>
            <a:chOff x="148349" y="0"/>
            <a:chExt cx="9030731" cy="1148546"/>
          </a:xfrm>
        </p:grpSpPr>
        <p:sp>
          <p:nvSpPr>
            <p:cNvPr id="519" name="Shape 519"/>
            <p:cNvSpPr/>
            <p:nvPr/>
          </p:nvSpPr>
          <p:spPr>
            <a:xfrm>
              <a:off x="148349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0" name="Shape 520"/>
            <p:cNvSpPr/>
            <p:nvPr/>
          </p:nvSpPr>
          <p:spPr>
            <a:xfrm>
              <a:off x="263234" y="64863"/>
              <a:ext cx="8811649" cy="1040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57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Personalidade</a:t>
              </a:r>
            </a:p>
          </p:txBody>
        </p:sp>
      </p:grpSp>
      <p:sp>
        <p:nvSpPr>
          <p:cNvPr id="522" name="Shape 522"/>
          <p:cNvSpPr/>
          <p:nvPr/>
        </p:nvSpPr>
        <p:spPr>
          <a:xfrm>
            <a:off x="16266078" y="7197154"/>
            <a:ext cx="1518048" cy="1678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525" name="Group 525"/>
          <p:cNvGrpSpPr/>
          <p:nvPr/>
        </p:nvGrpSpPr>
        <p:grpSpPr>
          <a:xfrm>
            <a:off x="12472009" y="9221420"/>
            <a:ext cx="9402183" cy="1160798"/>
            <a:chOff x="-37726" y="0"/>
            <a:chExt cx="9402181" cy="1160796"/>
          </a:xfrm>
        </p:grpSpPr>
        <p:sp>
          <p:nvSpPr>
            <p:cNvPr id="523" name="Shape 523"/>
            <p:cNvSpPr/>
            <p:nvPr/>
          </p:nvSpPr>
          <p:spPr>
            <a:xfrm>
              <a:off x="0" y="0"/>
              <a:ext cx="9127052" cy="116079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4" name="Shape 524"/>
            <p:cNvSpPr/>
            <p:nvPr/>
          </p:nvSpPr>
          <p:spPr>
            <a:xfrm>
              <a:off x="-37727" y="48863"/>
              <a:ext cx="9402183" cy="1051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6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Caráter</a:t>
              </a:r>
            </a:p>
          </p:txBody>
        </p:sp>
      </p:grpSp>
      <p:grpSp>
        <p:nvGrpSpPr>
          <p:cNvPr id="528" name="Group 528"/>
          <p:cNvGrpSpPr/>
          <p:nvPr/>
        </p:nvGrpSpPr>
        <p:grpSpPr>
          <a:xfrm>
            <a:off x="12509735" y="11953904"/>
            <a:ext cx="9284868" cy="1180870"/>
            <a:chOff x="0" y="0"/>
            <a:chExt cx="9284866" cy="1180868"/>
          </a:xfrm>
        </p:grpSpPr>
        <p:sp>
          <p:nvSpPr>
            <p:cNvPr id="526" name="Shape 526"/>
            <p:cNvSpPr/>
            <p:nvPr/>
          </p:nvSpPr>
          <p:spPr>
            <a:xfrm>
              <a:off x="0" y="0"/>
              <a:ext cx="9284867" cy="1180869"/>
            </a:xfrm>
            <a:prstGeom prst="rect">
              <a:avLst/>
            </a:prstGeom>
            <a:solidFill>
              <a:srgbClr val="FFA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7" name="Shape 527"/>
            <p:cNvSpPr/>
            <p:nvPr/>
          </p:nvSpPr>
          <p:spPr>
            <a:xfrm>
              <a:off x="333887" y="63602"/>
              <a:ext cx="8627899" cy="1069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 Ordem de Importância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6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1" grpId="4"/>
      <p:bldP build="whole" bldLvl="1" animBg="1" rev="0" advAuto="0" spid="517" grpId="2"/>
      <p:bldP build="whole" bldLvl="1" animBg="1" rev="0" advAuto="0" spid="518" grpId="3"/>
      <p:bldP build="whole" bldLvl="1" animBg="1" rev="0" advAuto="0" spid="522" grpId="5"/>
      <p:bldP build="whole" bldLvl="1" animBg="1" rev="0" advAuto="0" spid="528" grpId="7"/>
      <p:bldP build="whole" bldLvl="1" animBg="1" rev="0" advAuto="0" spid="525" grpId="6"/>
      <p:bldP build="whole" bldLvl="1" animBg="1" rev="0" advAuto="0" spid="51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Kokanee Color Plat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3265" y="3661171"/>
            <a:ext cx="1214439" cy="46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FISHING_clip_image002.png"/>
          <p:cNvPicPr>
            <a:picLocks noChangeAspect="0"/>
          </p:cNvPicPr>
          <p:nvPr/>
        </p:nvPicPr>
        <p:blipFill>
          <a:blip r:embed="rId3">
            <a:extLst/>
          </a:blip>
          <a:srcRect l="1661" t="7407" r="9256" b="2378"/>
          <a:stretch>
            <a:fillRect/>
          </a:stretch>
        </p:blipFill>
        <p:spPr>
          <a:xfrm>
            <a:off x="3558778" y="7465218"/>
            <a:ext cx="2490215" cy="942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491" fill="norm" stroke="1" extrusionOk="0">
                <a:moveTo>
                  <a:pt x="18850" y="0"/>
                </a:moveTo>
                <a:cubicBezTo>
                  <a:pt x="18837" y="536"/>
                  <a:pt x="18846" y="615"/>
                  <a:pt x="18939" y="615"/>
                </a:cubicBezTo>
                <a:cubicBezTo>
                  <a:pt x="19084" y="615"/>
                  <a:pt x="19187" y="275"/>
                  <a:pt x="19115" y="45"/>
                </a:cubicBezTo>
                <a:cubicBezTo>
                  <a:pt x="19112" y="36"/>
                  <a:pt x="19114" y="11"/>
                  <a:pt x="19111" y="0"/>
                </a:cubicBezTo>
                <a:lnTo>
                  <a:pt x="18850" y="0"/>
                </a:lnTo>
                <a:close/>
                <a:moveTo>
                  <a:pt x="19655" y="0"/>
                </a:moveTo>
                <a:cubicBezTo>
                  <a:pt x="19638" y="57"/>
                  <a:pt x="19626" y="131"/>
                  <a:pt x="19621" y="262"/>
                </a:cubicBezTo>
                <a:cubicBezTo>
                  <a:pt x="19606" y="602"/>
                  <a:pt x="19615" y="636"/>
                  <a:pt x="19744" y="597"/>
                </a:cubicBezTo>
                <a:cubicBezTo>
                  <a:pt x="19858" y="563"/>
                  <a:pt x="19885" y="482"/>
                  <a:pt x="19885" y="217"/>
                </a:cubicBezTo>
                <a:cubicBezTo>
                  <a:pt x="19885" y="107"/>
                  <a:pt x="19877" y="51"/>
                  <a:pt x="19865" y="0"/>
                </a:cubicBezTo>
                <a:lnTo>
                  <a:pt x="19655" y="0"/>
                </a:lnTo>
                <a:close/>
                <a:moveTo>
                  <a:pt x="11204" y="733"/>
                </a:moveTo>
                <a:lnTo>
                  <a:pt x="10994" y="1068"/>
                </a:lnTo>
                <a:cubicBezTo>
                  <a:pt x="10879" y="1249"/>
                  <a:pt x="10652" y="1686"/>
                  <a:pt x="10492" y="2036"/>
                </a:cubicBezTo>
                <a:cubicBezTo>
                  <a:pt x="9861" y="3406"/>
                  <a:pt x="9319" y="4474"/>
                  <a:pt x="9112" y="4741"/>
                </a:cubicBezTo>
                <a:cubicBezTo>
                  <a:pt x="8951" y="4949"/>
                  <a:pt x="8738" y="5044"/>
                  <a:pt x="8282" y="5130"/>
                </a:cubicBezTo>
                <a:cubicBezTo>
                  <a:pt x="6838" y="5402"/>
                  <a:pt x="5415" y="5914"/>
                  <a:pt x="4501" y="6496"/>
                </a:cubicBezTo>
                <a:cubicBezTo>
                  <a:pt x="4003" y="6813"/>
                  <a:pt x="3281" y="7179"/>
                  <a:pt x="2897" y="7301"/>
                </a:cubicBezTo>
                <a:cubicBezTo>
                  <a:pt x="2083" y="7562"/>
                  <a:pt x="1802" y="7737"/>
                  <a:pt x="1242" y="8342"/>
                </a:cubicBezTo>
                <a:cubicBezTo>
                  <a:pt x="1016" y="8586"/>
                  <a:pt x="714" y="8859"/>
                  <a:pt x="571" y="8948"/>
                </a:cubicBezTo>
                <a:cubicBezTo>
                  <a:pt x="271" y="9134"/>
                  <a:pt x="127" y="9467"/>
                  <a:pt x="175" y="9871"/>
                </a:cubicBezTo>
                <a:cubicBezTo>
                  <a:pt x="218" y="10226"/>
                  <a:pt x="305" y="10337"/>
                  <a:pt x="702" y="10531"/>
                </a:cubicBezTo>
                <a:cubicBezTo>
                  <a:pt x="902" y="10629"/>
                  <a:pt x="1109" y="10838"/>
                  <a:pt x="1232" y="11065"/>
                </a:cubicBezTo>
                <a:cubicBezTo>
                  <a:pt x="1343" y="11269"/>
                  <a:pt x="1480" y="11470"/>
                  <a:pt x="1538" y="11517"/>
                </a:cubicBezTo>
                <a:cubicBezTo>
                  <a:pt x="1596" y="11565"/>
                  <a:pt x="1695" y="11755"/>
                  <a:pt x="1758" y="11934"/>
                </a:cubicBezTo>
                <a:cubicBezTo>
                  <a:pt x="1863" y="12226"/>
                  <a:pt x="1866" y="12263"/>
                  <a:pt x="1789" y="12341"/>
                </a:cubicBezTo>
                <a:cubicBezTo>
                  <a:pt x="1742" y="12388"/>
                  <a:pt x="1599" y="12388"/>
                  <a:pt x="1469" y="12332"/>
                </a:cubicBezTo>
                <a:cubicBezTo>
                  <a:pt x="1339" y="12275"/>
                  <a:pt x="1156" y="12213"/>
                  <a:pt x="1063" y="12205"/>
                </a:cubicBezTo>
                <a:cubicBezTo>
                  <a:pt x="971" y="12197"/>
                  <a:pt x="868" y="12105"/>
                  <a:pt x="836" y="11997"/>
                </a:cubicBezTo>
                <a:cubicBezTo>
                  <a:pt x="804" y="11889"/>
                  <a:pt x="757" y="11793"/>
                  <a:pt x="729" y="11789"/>
                </a:cubicBezTo>
                <a:cubicBezTo>
                  <a:pt x="618" y="11772"/>
                  <a:pt x="421" y="11481"/>
                  <a:pt x="306" y="11156"/>
                </a:cubicBezTo>
                <a:cubicBezTo>
                  <a:pt x="143" y="10694"/>
                  <a:pt x="0" y="10691"/>
                  <a:pt x="0" y="11156"/>
                </a:cubicBezTo>
                <a:cubicBezTo>
                  <a:pt x="0" y="11921"/>
                  <a:pt x="876" y="13467"/>
                  <a:pt x="1751" y="14241"/>
                </a:cubicBezTo>
                <a:cubicBezTo>
                  <a:pt x="2343" y="14764"/>
                  <a:pt x="3191" y="15282"/>
                  <a:pt x="3252" y="15154"/>
                </a:cubicBezTo>
                <a:cubicBezTo>
                  <a:pt x="3332" y="14984"/>
                  <a:pt x="3647" y="15073"/>
                  <a:pt x="3634" y="15263"/>
                </a:cubicBezTo>
                <a:cubicBezTo>
                  <a:pt x="3620" y="15449"/>
                  <a:pt x="3811" y="15592"/>
                  <a:pt x="3850" y="15426"/>
                </a:cubicBezTo>
                <a:cubicBezTo>
                  <a:pt x="3866" y="15360"/>
                  <a:pt x="3974" y="15308"/>
                  <a:pt x="4091" y="15308"/>
                </a:cubicBezTo>
                <a:cubicBezTo>
                  <a:pt x="4209" y="15308"/>
                  <a:pt x="4332" y="15236"/>
                  <a:pt x="4367" y="15145"/>
                </a:cubicBezTo>
                <a:cubicBezTo>
                  <a:pt x="4401" y="15054"/>
                  <a:pt x="4447" y="14976"/>
                  <a:pt x="4466" y="14974"/>
                </a:cubicBezTo>
                <a:cubicBezTo>
                  <a:pt x="4486" y="14971"/>
                  <a:pt x="4552" y="14893"/>
                  <a:pt x="4614" y="14802"/>
                </a:cubicBezTo>
                <a:cubicBezTo>
                  <a:pt x="4677" y="14711"/>
                  <a:pt x="4728" y="14672"/>
                  <a:pt x="4728" y="14720"/>
                </a:cubicBezTo>
                <a:cubicBezTo>
                  <a:pt x="4728" y="14768"/>
                  <a:pt x="4759" y="14738"/>
                  <a:pt x="4800" y="14648"/>
                </a:cubicBezTo>
                <a:cubicBezTo>
                  <a:pt x="4861" y="14515"/>
                  <a:pt x="4882" y="14520"/>
                  <a:pt x="4907" y="14693"/>
                </a:cubicBezTo>
                <a:cubicBezTo>
                  <a:pt x="4924" y="14810"/>
                  <a:pt x="4989" y="14910"/>
                  <a:pt x="5051" y="14910"/>
                </a:cubicBezTo>
                <a:cubicBezTo>
                  <a:pt x="5219" y="14910"/>
                  <a:pt x="5302" y="15221"/>
                  <a:pt x="5196" y="15453"/>
                </a:cubicBezTo>
                <a:cubicBezTo>
                  <a:pt x="5150" y="15554"/>
                  <a:pt x="5099" y="15630"/>
                  <a:pt x="5082" y="15616"/>
                </a:cubicBezTo>
                <a:cubicBezTo>
                  <a:pt x="4927" y="15482"/>
                  <a:pt x="5328" y="17837"/>
                  <a:pt x="5667" y="19054"/>
                </a:cubicBezTo>
                <a:cubicBezTo>
                  <a:pt x="5992" y="20220"/>
                  <a:pt x="6537" y="21147"/>
                  <a:pt x="6517" y="20502"/>
                </a:cubicBezTo>
                <a:cubicBezTo>
                  <a:pt x="6513" y="20374"/>
                  <a:pt x="6541" y="20284"/>
                  <a:pt x="6576" y="20302"/>
                </a:cubicBezTo>
                <a:cubicBezTo>
                  <a:pt x="6779" y="20410"/>
                  <a:pt x="7030" y="18754"/>
                  <a:pt x="6916" y="18059"/>
                </a:cubicBezTo>
                <a:cubicBezTo>
                  <a:pt x="6853" y="17675"/>
                  <a:pt x="6925" y="17390"/>
                  <a:pt x="7061" y="17480"/>
                </a:cubicBezTo>
                <a:cubicBezTo>
                  <a:pt x="7530" y="17789"/>
                  <a:pt x="9498" y="17836"/>
                  <a:pt x="10485" y="17561"/>
                </a:cubicBezTo>
                <a:cubicBezTo>
                  <a:pt x="10705" y="17500"/>
                  <a:pt x="10898" y="17470"/>
                  <a:pt x="10915" y="17498"/>
                </a:cubicBezTo>
                <a:cubicBezTo>
                  <a:pt x="10932" y="17526"/>
                  <a:pt x="11000" y="17954"/>
                  <a:pt x="11063" y="18448"/>
                </a:cubicBezTo>
                <a:cubicBezTo>
                  <a:pt x="11126" y="18941"/>
                  <a:pt x="11207" y="19393"/>
                  <a:pt x="11245" y="19452"/>
                </a:cubicBezTo>
                <a:cubicBezTo>
                  <a:pt x="11284" y="19511"/>
                  <a:pt x="11304" y="19609"/>
                  <a:pt x="11290" y="19669"/>
                </a:cubicBezTo>
                <a:cubicBezTo>
                  <a:pt x="11276" y="19729"/>
                  <a:pt x="11301" y="19854"/>
                  <a:pt x="11345" y="19950"/>
                </a:cubicBezTo>
                <a:cubicBezTo>
                  <a:pt x="11413" y="20098"/>
                  <a:pt x="11421" y="20085"/>
                  <a:pt x="11407" y="19868"/>
                </a:cubicBezTo>
                <a:cubicBezTo>
                  <a:pt x="11372" y="19352"/>
                  <a:pt x="11554" y="19547"/>
                  <a:pt x="11865" y="20348"/>
                </a:cubicBezTo>
                <a:cubicBezTo>
                  <a:pt x="12038" y="20795"/>
                  <a:pt x="12253" y="21235"/>
                  <a:pt x="12339" y="21334"/>
                </a:cubicBezTo>
                <a:cubicBezTo>
                  <a:pt x="12553" y="21578"/>
                  <a:pt x="12533" y="21600"/>
                  <a:pt x="12763" y="20945"/>
                </a:cubicBezTo>
                <a:cubicBezTo>
                  <a:pt x="12896" y="20565"/>
                  <a:pt x="12978" y="20180"/>
                  <a:pt x="13000" y="19850"/>
                </a:cubicBezTo>
                <a:cubicBezTo>
                  <a:pt x="13019" y="19571"/>
                  <a:pt x="13052" y="19131"/>
                  <a:pt x="13072" y="18873"/>
                </a:cubicBezTo>
                <a:cubicBezTo>
                  <a:pt x="13101" y="18513"/>
                  <a:pt x="13081" y="18252"/>
                  <a:pt x="12993" y="17751"/>
                </a:cubicBezTo>
                <a:cubicBezTo>
                  <a:pt x="12930" y="17391"/>
                  <a:pt x="12895" y="17051"/>
                  <a:pt x="12914" y="17000"/>
                </a:cubicBezTo>
                <a:cubicBezTo>
                  <a:pt x="12933" y="16949"/>
                  <a:pt x="13297" y="16786"/>
                  <a:pt x="13723" y="16638"/>
                </a:cubicBezTo>
                <a:lnTo>
                  <a:pt x="14497" y="16376"/>
                </a:lnTo>
                <a:lnTo>
                  <a:pt x="15330" y="17462"/>
                </a:lnTo>
                <a:cubicBezTo>
                  <a:pt x="16085" y="18449"/>
                  <a:pt x="16190" y="18551"/>
                  <a:pt x="16451" y="18547"/>
                </a:cubicBezTo>
                <a:cubicBezTo>
                  <a:pt x="16610" y="18545"/>
                  <a:pt x="16756" y="18498"/>
                  <a:pt x="16775" y="18448"/>
                </a:cubicBezTo>
                <a:cubicBezTo>
                  <a:pt x="16794" y="18398"/>
                  <a:pt x="16771" y="18218"/>
                  <a:pt x="16727" y="18041"/>
                </a:cubicBezTo>
                <a:cubicBezTo>
                  <a:pt x="16661" y="17777"/>
                  <a:pt x="16659" y="17687"/>
                  <a:pt x="16713" y="17570"/>
                </a:cubicBezTo>
                <a:cubicBezTo>
                  <a:pt x="16749" y="17491"/>
                  <a:pt x="16792" y="17470"/>
                  <a:pt x="16809" y="17516"/>
                </a:cubicBezTo>
                <a:cubicBezTo>
                  <a:pt x="16827" y="17562"/>
                  <a:pt x="16877" y="17517"/>
                  <a:pt x="16919" y="17425"/>
                </a:cubicBezTo>
                <a:cubicBezTo>
                  <a:pt x="16980" y="17292"/>
                  <a:pt x="17011" y="17295"/>
                  <a:pt x="17071" y="17425"/>
                </a:cubicBezTo>
                <a:cubicBezTo>
                  <a:pt x="17112" y="17515"/>
                  <a:pt x="17133" y="17637"/>
                  <a:pt x="17119" y="17697"/>
                </a:cubicBezTo>
                <a:cubicBezTo>
                  <a:pt x="17105" y="17756"/>
                  <a:pt x="17115" y="17837"/>
                  <a:pt x="17140" y="17878"/>
                </a:cubicBezTo>
                <a:cubicBezTo>
                  <a:pt x="17221" y="18011"/>
                  <a:pt x="17306" y="17579"/>
                  <a:pt x="17291" y="17109"/>
                </a:cubicBezTo>
                <a:cubicBezTo>
                  <a:pt x="17282" y="16826"/>
                  <a:pt x="17307" y="16560"/>
                  <a:pt x="17356" y="16412"/>
                </a:cubicBezTo>
                <a:cubicBezTo>
                  <a:pt x="17401" y="16280"/>
                  <a:pt x="17431" y="15988"/>
                  <a:pt x="17425" y="15770"/>
                </a:cubicBezTo>
                <a:cubicBezTo>
                  <a:pt x="17419" y="15551"/>
                  <a:pt x="17409" y="15200"/>
                  <a:pt x="17405" y="14992"/>
                </a:cubicBezTo>
                <a:cubicBezTo>
                  <a:pt x="17398" y="14660"/>
                  <a:pt x="17381" y="14631"/>
                  <a:pt x="17274" y="14702"/>
                </a:cubicBezTo>
                <a:cubicBezTo>
                  <a:pt x="17206" y="14747"/>
                  <a:pt x="17140" y="14721"/>
                  <a:pt x="17122" y="14648"/>
                </a:cubicBezTo>
                <a:cubicBezTo>
                  <a:pt x="17105" y="14575"/>
                  <a:pt x="17037" y="14512"/>
                  <a:pt x="16971" y="14512"/>
                </a:cubicBezTo>
                <a:cubicBezTo>
                  <a:pt x="16905" y="14512"/>
                  <a:pt x="16837" y="14451"/>
                  <a:pt x="16820" y="14376"/>
                </a:cubicBezTo>
                <a:cubicBezTo>
                  <a:pt x="16776" y="14191"/>
                  <a:pt x="17465" y="13371"/>
                  <a:pt x="17762" y="13255"/>
                </a:cubicBezTo>
                <a:cubicBezTo>
                  <a:pt x="17893" y="13203"/>
                  <a:pt x="17990" y="13115"/>
                  <a:pt x="17976" y="13055"/>
                </a:cubicBezTo>
                <a:cubicBezTo>
                  <a:pt x="17962" y="12996"/>
                  <a:pt x="17974" y="12904"/>
                  <a:pt x="18003" y="12856"/>
                </a:cubicBezTo>
                <a:cubicBezTo>
                  <a:pt x="18040" y="12796"/>
                  <a:pt x="18038" y="12709"/>
                  <a:pt x="17996" y="12576"/>
                </a:cubicBezTo>
                <a:cubicBezTo>
                  <a:pt x="17949" y="12426"/>
                  <a:pt x="17949" y="12348"/>
                  <a:pt x="17996" y="12223"/>
                </a:cubicBezTo>
                <a:cubicBezTo>
                  <a:pt x="18044" y="12098"/>
                  <a:pt x="18077" y="12132"/>
                  <a:pt x="18144" y="12368"/>
                </a:cubicBezTo>
                <a:cubicBezTo>
                  <a:pt x="18222" y="12637"/>
                  <a:pt x="18240" y="12644"/>
                  <a:pt x="18327" y="12476"/>
                </a:cubicBezTo>
                <a:cubicBezTo>
                  <a:pt x="18380" y="12373"/>
                  <a:pt x="18458" y="12327"/>
                  <a:pt x="18499" y="12368"/>
                </a:cubicBezTo>
                <a:cubicBezTo>
                  <a:pt x="18553" y="12422"/>
                  <a:pt x="18562" y="12376"/>
                  <a:pt x="18537" y="12205"/>
                </a:cubicBezTo>
                <a:cubicBezTo>
                  <a:pt x="18488" y="11869"/>
                  <a:pt x="18544" y="11707"/>
                  <a:pt x="18654" y="11861"/>
                </a:cubicBezTo>
                <a:cubicBezTo>
                  <a:pt x="18723" y="11959"/>
                  <a:pt x="18752" y="11942"/>
                  <a:pt x="18774" y="11789"/>
                </a:cubicBezTo>
                <a:cubicBezTo>
                  <a:pt x="18825" y="11438"/>
                  <a:pt x="19140" y="12167"/>
                  <a:pt x="19146" y="12648"/>
                </a:cubicBezTo>
                <a:cubicBezTo>
                  <a:pt x="19151" y="13158"/>
                  <a:pt x="19037" y="13433"/>
                  <a:pt x="18956" y="13101"/>
                </a:cubicBezTo>
                <a:cubicBezTo>
                  <a:pt x="18912" y="12917"/>
                  <a:pt x="18906" y="12908"/>
                  <a:pt x="18925" y="13074"/>
                </a:cubicBezTo>
                <a:cubicBezTo>
                  <a:pt x="18939" y="13192"/>
                  <a:pt x="18926" y="13354"/>
                  <a:pt x="18898" y="13426"/>
                </a:cubicBezTo>
                <a:cubicBezTo>
                  <a:pt x="18865" y="13514"/>
                  <a:pt x="18904" y="13606"/>
                  <a:pt x="19015" y="13707"/>
                </a:cubicBezTo>
                <a:cubicBezTo>
                  <a:pt x="19107" y="13790"/>
                  <a:pt x="19452" y="14285"/>
                  <a:pt x="19779" y="14811"/>
                </a:cubicBezTo>
                <a:cubicBezTo>
                  <a:pt x="20106" y="15337"/>
                  <a:pt x="20459" y="15904"/>
                  <a:pt x="20567" y="16068"/>
                </a:cubicBezTo>
                <a:cubicBezTo>
                  <a:pt x="20770" y="16379"/>
                  <a:pt x="21334" y="16820"/>
                  <a:pt x="21427" y="16738"/>
                </a:cubicBezTo>
                <a:cubicBezTo>
                  <a:pt x="21564" y="16618"/>
                  <a:pt x="21600" y="15719"/>
                  <a:pt x="21589" y="12594"/>
                </a:cubicBezTo>
                <a:cubicBezTo>
                  <a:pt x="21583" y="10847"/>
                  <a:pt x="21568" y="9302"/>
                  <a:pt x="21558" y="9156"/>
                </a:cubicBezTo>
                <a:cubicBezTo>
                  <a:pt x="21489" y="8169"/>
                  <a:pt x="21462" y="7580"/>
                  <a:pt x="21444" y="6767"/>
                </a:cubicBezTo>
                <a:cubicBezTo>
                  <a:pt x="21433" y="6258"/>
                  <a:pt x="21416" y="5638"/>
                  <a:pt x="21403" y="5383"/>
                </a:cubicBezTo>
                <a:cubicBezTo>
                  <a:pt x="21390" y="5128"/>
                  <a:pt x="21378" y="4670"/>
                  <a:pt x="21375" y="4361"/>
                </a:cubicBezTo>
                <a:cubicBezTo>
                  <a:pt x="21371" y="3702"/>
                  <a:pt x="21336" y="3674"/>
                  <a:pt x="20859" y="3999"/>
                </a:cubicBezTo>
                <a:cubicBezTo>
                  <a:pt x="20433" y="4289"/>
                  <a:pt x="19815" y="5096"/>
                  <a:pt x="19256" y="6089"/>
                </a:cubicBezTo>
                <a:cubicBezTo>
                  <a:pt x="18525" y="7386"/>
                  <a:pt x="18391" y="7539"/>
                  <a:pt x="17928" y="7600"/>
                </a:cubicBezTo>
                <a:cubicBezTo>
                  <a:pt x="17504" y="7656"/>
                  <a:pt x="17151" y="7523"/>
                  <a:pt x="17133" y="7301"/>
                </a:cubicBezTo>
                <a:cubicBezTo>
                  <a:pt x="17127" y="7229"/>
                  <a:pt x="17238" y="7151"/>
                  <a:pt x="17380" y="7129"/>
                </a:cubicBezTo>
                <a:cubicBezTo>
                  <a:pt x="17688" y="7083"/>
                  <a:pt x="17746" y="6870"/>
                  <a:pt x="17611" y="6261"/>
                </a:cubicBezTo>
                <a:cubicBezTo>
                  <a:pt x="17536" y="5922"/>
                  <a:pt x="17482" y="5841"/>
                  <a:pt x="17315" y="5808"/>
                </a:cubicBezTo>
                <a:cubicBezTo>
                  <a:pt x="17203" y="5787"/>
                  <a:pt x="17014" y="5862"/>
                  <a:pt x="16892" y="5980"/>
                </a:cubicBezTo>
                <a:cubicBezTo>
                  <a:pt x="16219" y="6634"/>
                  <a:pt x="16221" y="6637"/>
                  <a:pt x="15467" y="6388"/>
                </a:cubicBezTo>
                <a:cubicBezTo>
                  <a:pt x="15082" y="6260"/>
                  <a:pt x="14617" y="6072"/>
                  <a:pt x="14435" y="5971"/>
                </a:cubicBezTo>
                <a:cubicBezTo>
                  <a:pt x="14253" y="5870"/>
                  <a:pt x="13810" y="5721"/>
                  <a:pt x="13451" y="5637"/>
                </a:cubicBezTo>
                <a:cubicBezTo>
                  <a:pt x="13091" y="5552"/>
                  <a:pt x="12775" y="5428"/>
                  <a:pt x="12749" y="5365"/>
                </a:cubicBezTo>
                <a:cubicBezTo>
                  <a:pt x="12701" y="5249"/>
                  <a:pt x="12897" y="4667"/>
                  <a:pt x="12997" y="4632"/>
                </a:cubicBezTo>
                <a:cubicBezTo>
                  <a:pt x="13025" y="4622"/>
                  <a:pt x="13077" y="4614"/>
                  <a:pt x="13114" y="4605"/>
                </a:cubicBezTo>
                <a:cubicBezTo>
                  <a:pt x="13261" y="4571"/>
                  <a:pt x="12933" y="3748"/>
                  <a:pt x="12546" y="3185"/>
                </a:cubicBezTo>
                <a:cubicBezTo>
                  <a:pt x="12463" y="3064"/>
                  <a:pt x="12350" y="2862"/>
                  <a:pt x="12295" y="2732"/>
                </a:cubicBezTo>
                <a:cubicBezTo>
                  <a:pt x="12239" y="2602"/>
                  <a:pt x="12102" y="2360"/>
                  <a:pt x="11992" y="2199"/>
                </a:cubicBezTo>
                <a:cubicBezTo>
                  <a:pt x="11881" y="2037"/>
                  <a:pt x="11661" y="1643"/>
                  <a:pt x="11500" y="1321"/>
                </a:cubicBezTo>
                <a:lnTo>
                  <a:pt x="11204" y="733"/>
                </a:lnTo>
                <a:close/>
                <a:moveTo>
                  <a:pt x="18244" y="13101"/>
                </a:moveTo>
                <a:cubicBezTo>
                  <a:pt x="18204" y="13143"/>
                  <a:pt x="18217" y="13176"/>
                  <a:pt x="18275" y="13182"/>
                </a:cubicBezTo>
                <a:cubicBezTo>
                  <a:pt x="18328" y="13188"/>
                  <a:pt x="18357" y="13154"/>
                  <a:pt x="18340" y="13110"/>
                </a:cubicBezTo>
                <a:cubicBezTo>
                  <a:pt x="18324" y="13066"/>
                  <a:pt x="18280" y="13062"/>
                  <a:pt x="18244" y="131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2" name="b5e77c0fa1307fc6.jpg">
            <a:hlinkClick r:id="rId4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15953" y="464343"/>
            <a:ext cx="2750344" cy="2750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Kokanee Color Plat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55218" y="4107656"/>
            <a:ext cx="1190626" cy="46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Kokanee Color Plat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8437" y="4268390"/>
            <a:ext cx="1214438" cy="46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Kokanee Color Plat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59265" y="3500437"/>
            <a:ext cx="1190626" cy="46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FISHING_clip_image002.png"/>
          <p:cNvPicPr>
            <a:picLocks noChangeAspect="0"/>
          </p:cNvPicPr>
          <p:nvPr/>
        </p:nvPicPr>
        <p:blipFill>
          <a:blip r:embed="rId7">
            <a:extLst/>
          </a:blip>
          <a:srcRect l="9069" t="6837" r="1659" b="2240"/>
          <a:stretch>
            <a:fillRect/>
          </a:stretch>
        </p:blipFill>
        <p:spPr>
          <a:xfrm>
            <a:off x="5380030" y="8983264"/>
            <a:ext cx="2348714" cy="950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597" fill="norm" stroke="1" extrusionOk="0">
                <a:moveTo>
                  <a:pt x="1858" y="0"/>
                </a:moveTo>
                <a:cubicBezTo>
                  <a:pt x="1752" y="-3"/>
                  <a:pt x="1689" y="238"/>
                  <a:pt x="1735" y="550"/>
                </a:cubicBezTo>
                <a:cubicBezTo>
                  <a:pt x="1751" y="659"/>
                  <a:pt x="1820" y="749"/>
                  <a:pt x="1891" y="749"/>
                </a:cubicBezTo>
                <a:cubicBezTo>
                  <a:pt x="2003" y="749"/>
                  <a:pt x="2021" y="701"/>
                  <a:pt x="2008" y="388"/>
                </a:cubicBezTo>
                <a:cubicBezTo>
                  <a:pt x="1997" y="148"/>
                  <a:pt x="1959" y="40"/>
                  <a:pt x="1891" y="0"/>
                </a:cubicBezTo>
                <a:lnTo>
                  <a:pt x="1858" y="0"/>
                </a:lnTo>
                <a:close/>
                <a:moveTo>
                  <a:pt x="2517" y="0"/>
                </a:moveTo>
                <a:cubicBezTo>
                  <a:pt x="2511" y="62"/>
                  <a:pt x="2518" y="143"/>
                  <a:pt x="2506" y="180"/>
                </a:cubicBezTo>
                <a:cubicBezTo>
                  <a:pt x="2467" y="305"/>
                  <a:pt x="2472" y="407"/>
                  <a:pt x="2517" y="550"/>
                </a:cubicBezTo>
                <a:cubicBezTo>
                  <a:pt x="2604" y="827"/>
                  <a:pt x="2838" y="820"/>
                  <a:pt x="2797" y="541"/>
                </a:cubicBezTo>
                <a:cubicBezTo>
                  <a:pt x="2783" y="447"/>
                  <a:pt x="2775" y="212"/>
                  <a:pt x="2771" y="0"/>
                </a:cubicBezTo>
                <a:lnTo>
                  <a:pt x="2517" y="0"/>
                </a:lnTo>
                <a:close/>
                <a:moveTo>
                  <a:pt x="10399" y="884"/>
                </a:moveTo>
                <a:cubicBezTo>
                  <a:pt x="10383" y="884"/>
                  <a:pt x="10200" y="1206"/>
                  <a:pt x="9996" y="1606"/>
                </a:cubicBezTo>
                <a:cubicBezTo>
                  <a:pt x="9791" y="2005"/>
                  <a:pt x="9614" y="2336"/>
                  <a:pt x="9599" y="2336"/>
                </a:cubicBezTo>
                <a:cubicBezTo>
                  <a:pt x="9584" y="2336"/>
                  <a:pt x="9401" y="2650"/>
                  <a:pt x="9192" y="3031"/>
                </a:cubicBezTo>
                <a:cubicBezTo>
                  <a:pt x="8982" y="3412"/>
                  <a:pt x="8754" y="3815"/>
                  <a:pt x="8686" y="3933"/>
                </a:cubicBezTo>
                <a:cubicBezTo>
                  <a:pt x="8618" y="4051"/>
                  <a:pt x="8527" y="4274"/>
                  <a:pt x="8486" y="4429"/>
                </a:cubicBezTo>
                <a:cubicBezTo>
                  <a:pt x="8414" y="4701"/>
                  <a:pt x="8421" y="4726"/>
                  <a:pt x="8646" y="4989"/>
                </a:cubicBezTo>
                <a:cubicBezTo>
                  <a:pt x="8996" y="5396"/>
                  <a:pt x="8872" y="5579"/>
                  <a:pt x="8119" y="5756"/>
                </a:cubicBezTo>
                <a:cubicBezTo>
                  <a:pt x="7775" y="5836"/>
                  <a:pt x="7348" y="5980"/>
                  <a:pt x="7169" y="6080"/>
                </a:cubicBezTo>
                <a:cubicBezTo>
                  <a:pt x="6990" y="6181"/>
                  <a:pt x="6531" y="6370"/>
                  <a:pt x="6151" y="6495"/>
                </a:cubicBezTo>
                <a:cubicBezTo>
                  <a:pt x="5411" y="6739"/>
                  <a:pt x="5270" y="6697"/>
                  <a:pt x="4783" y="6134"/>
                </a:cubicBezTo>
                <a:cubicBezTo>
                  <a:pt x="4669" y="6002"/>
                  <a:pt x="4482" y="5885"/>
                  <a:pt x="4365" y="5873"/>
                </a:cubicBezTo>
                <a:cubicBezTo>
                  <a:pt x="4188" y="5855"/>
                  <a:pt x="4130" y="5920"/>
                  <a:pt x="4030" y="6225"/>
                </a:cubicBezTo>
                <a:cubicBezTo>
                  <a:pt x="3964" y="6427"/>
                  <a:pt x="3916" y="6719"/>
                  <a:pt x="3925" y="6874"/>
                </a:cubicBezTo>
                <a:cubicBezTo>
                  <a:pt x="3937" y="7112"/>
                  <a:pt x="3982" y="7161"/>
                  <a:pt x="4216" y="7217"/>
                </a:cubicBezTo>
                <a:cubicBezTo>
                  <a:pt x="4813" y="7360"/>
                  <a:pt x="4324" y="7794"/>
                  <a:pt x="3666" y="7704"/>
                </a:cubicBezTo>
                <a:cubicBezTo>
                  <a:pt x="3233" y="7645"/>
                  <a:pt x="3082" y="7470"/>
                  <a:pt x="2368" y="6198"/>
                </a:cubicBezTo>
                <a:cubicBezTo>
                  <a:pt x="1636" y="4894"/>
                  <a:pt x="792" y="3915"/>
                  <a:pt x="403" y="3915"/>
                </a:cubicBezTo>
                <a:cubicBezTo>
                  <a:pt x="272" y="3915"/>
                  <a:pt x="265" y="3952"/>
                  <a:pt x="258" y="4474"/>
                </a:cubicBezTo>
                <a:cubicBezTo>
                  <a:pt x="254" y="4783"/>
                  <a:pt x="252" y="5202"/>
                  <a:pt x="258" y="5395"/>
                </a:cubicBezTo>
                <a:cubicBezTo>
                  <a:pt x="264" y="5588"/>
                  <a:pt x="246" y="5782"/>
                  <a:pt x="218" y="5828"/>
                </a:cubicBezTo>
                <a:cubicBezTo>
                  <a:pt x="189" y="5875"/>
                  <a:pt x="166" y="6420"/>
                  <a:pt x="167" y="7091"/>
                </a:cubicBezTo>
                <a:cubicBezTo>
                  <a:pt x="168" y="7740"/>
                  <a:pt x="160" y="8317"/>
                  <a:pt x="145" y="8381"/>
                </a:cubicBezTo>
                <a:cubicBezTo>
                  <a:pt x="64" y="8726"/>
                  <a:pt x="-39" y="12218"/>
                  <a:pt x="14" y="12828"/>
                </a:cubicBezTo>
                <a:cubicBezTo>
                  <a:pt x="39" y="13116"/>
                  <a:pt x="54" y="13895"/>
                  <a:pt x="43" y="14560"/>
                </a:cubicBezTo>
                <a:cubicBezTo>
                  <a:pt x="24" y="15787"/>
                  <a:pt x="91" y="16720"/>
                  <a:pt x="211" y="16825"/>
                </a:cubicBezTo>
                <a:cubicBezTo>
                  <a:pt x="374" y="16968"/>
                  <a:pt x="989" y="16336"/>
                  <a:pt x="1466" y="15535"/>
                </a:cubicBezTo>
                <a:cubicBezTo>
                  <a:pt x="1872" y="14851"/>
                  <a:pt x="2437" y="14013"/>
                  <a:pt x="2695" y="13703"/>
                </a:cubicBezTo>
                <a:cubicBezTo>
                  <a:pt x="3215" y="13081"/>
                  <a:pt x="3875" y="13167"/>
                  <a:pt x="4507" y="13947"/>
                </a:cubicBezTo>
                <a:cubicBezTo>
                  <a:pt x="4868" y="14393"/>
                  <a:pt x="4881" y="14672"/>
                  <a:pt x="4536" y="14569"/>
                </a:cubicBezTo>
                <a:cubicBezTo>
                  <a:pt x="4373" y="14521"/>
                  <a:pt x="4303" y="14563"/>
                  <a:pt x="4245" y="14732"/>
                </a:cubicBezTo>
                <a:cubicBezTo>
                  <a:pt x="4202" y="14855"/>
                  <a:pt x="4180" y="14994"/>
                  <a:pt x="4197" y="15038"/>
                </a:cubicBezTo>
                <a:cubicBezTo>
                  <a:pt x="4214" y="15083"/>
                  <a:pt x="4193" y="15393"/>
                  <a:pt x="4150" y="15724"/>
                </a:cubicBezTo>
                <a:cubicBezTo>
                  <a:pt x="4073" y="16318"/>
                  <a:pt x="4073" y="16339"/>
                  <a:pt x="4219" y="17086"/>
                </a:cubicBezTo>
                <a:cubicBezTo>
                  <a:pt x="4417" y="18093"/>
                  <a:pt x="4542" y="18359"/>
                  <a:pt x="4910" y="18566"/>
                </a:cubicBezTo>
                <a:cubicBezTo>
                  <a:pt x="5338" y="18805"/>
                  <a:pt x="5503" y="18655"/>
                  <a:pt x="6878" y="16771"/>
                </a:cubicBezTo>
                <a:cubicBezTo>
                  <a:pt x="7098" y="16469"/>
                  <a:pt x="7135" y="16462"/>
                  <a:pt x="7478" y="16590"/>
                </a:cubicBezTo>
                <a:cubicBezTo>
                  <a:pt x="7680" y="16665"/>
                  <a:pt x="8022" y="16789"/>
                  <a:pt x="8242" y="16870"/>
                </a:cubicBezTo>
                <a:cubicBezTo>
                  <a:pt x="8710" y="17042"/>
                  <a:pt x="8742" y="17073"/>
                  <a:pt x="8664" y="17321"/>
                </a:cubicBezTo>
                <a:cubicBezTo>
                  <a:pt x="8632" y="17423"/>
                  <a:pt x="8620" y="17510"/>
                  <a:pt x="8635" y="17510"/>
                </a:cubicBezTo>
                <a:cubicBezTo>
                  <a:pt x="8650" y="17510"/>
                  <a:pt x="8621" y="17719"/>
                  <a:pt x="8573" y="17979"/>
                </a:cubicBezTo>
                <a:cubicBezTo>
                  <a:pt x="8495" y="18405"/>
                  <a:pt x="8492" y="18553"/>
                  <a:pt x="8552" y="19378"/>
                </a:cubicBezTo>
                <a:cubicBezTo>
                  <a:pt x="8629" y="20462"/>
                  <a:pt x="8683" y="20751"/>
                  <a:pt x="8886" y="21236"/>
                </a:cubicBezTo>
                <a:cubicBezTo>
                  <a:pt x="8970" y="21436"/>
                  <a:pt x="9044" y="21597"/>
                  <a:pt x="9053" y="21597"/>
                </a:cubicBezTo>
                <a:cubicBezTo>
                  <a:pt x="9169" y="21597"/>
                  <a:pt x="9468" y="21074"/>
                  <a:pt x="9719" y="20424"/>
                </a:cubicBezTo>
                <a:cubicBezTo>
                  <a:pt x="9891" y="19981"/>
                  <a:pt x="10050" y="19621"/>
                  <a:pt x="10076" y="19621"/>
                </a:cubicBezTo>
                <a:cubicBezTo>
                  <a:pt x="10101" y="19621"/>
                  <a:pt x="10141" y="19745"/>
                  <a:pt x="10163" y="19901"/>
                </a:cubicBezTo>
                <a:cubicBezTo>
                  <a:pt x="10201" y="20174"/>
                  <a:pt x="10206" y="20171"/>
                  <a:pt x="10316" y="19766"/>
                </a:cubicBezTo>
                <a:cubicBezTo>
                  <a:pt x="10378" y="19534"/>
                  <a:pt x="10478" y="18945"/>
                  <a:pt x="10538" y="18458"/>
                </a:cubicBezTo>
                <a:cubicBezTo>
                  <a:pt x="10635" y="17666"/>
                  <a:pt x="10659" y="17580"/>
                  <a:pt x="10770" y="17601"/>
                </a:cubicBezTo>
                <a:cubicBezTo>
                  <a:pt x="12168" y="17857"/>
                  <a:pt x="12959" y="17908"/>
                  <a:pt x="13648" y="17781"/>
                </a:cubicBezTo>
                <a:cubicBezTo>
                  <a:pt x="14072" y="17703"/>
                  <a:pt x="14451" y="17602"/>
                  <a:pt x="14488" y="17564"/>
                </a:cubicBezTo>
                <a:cubicBezTo>
                  <a:pt x="14584" y="17467"/>
                  <a:pt x="14693" y="17851"/>
                  <a:pt x="14648" y="18133"/>
                </a:cubicBezTo>
                <a:cubicBezTo>
                  <a:pt x="14591" y="18487"/>
                  <a:pt x="14598" y="18831"/>
                  <a:pt x="14677" y="19540"/>
                </a:cubicBezTo>
                <a:cubicBezTo>
                  <a:pt x="14736" y="20067"/>
                  <a:pt x="14780" y="20222"/>
                  <a:pt x="14914" y="20370"/>
                </a:cubicBezTo>
                <a:cubicBezTo>
                  <a:pt x="15004" y="20470"/>
                  <a:pt x="15065" y="20615"/>
                  <a:pt x="15048" y="20686"/>
                </a:cubicBezTo>
                <a:cubicBezTo>
                  <a:pt x="15032" y="20756"/>
                  <a:pt x="15072" y="20812"/>
                  <a:pt x="15139" y="20812"/>
                </a:cubicBezTo>
                <a:cubicBezTo>
                  <a:pt x="15285" y="20812"/>
                  <a:pt x="15711" y="19845"/>
                  <a:pt x="15925" y="19026"/>
                </a:cubicBezTo>
                <a:cubicBezTo>
                  <a:pt x="16128" y="18245"/>
                  <a:pt x="16346" y="17171"/>
                  <a:pt x="16467" y="16365"/>
                </a:cubicBezTo>
                <a:cubicBezTo>
                  <a:pt x="16553" y="15789"/>
                  <a:pt x="16557" y="15678"/>
                  <a:pt x="16496" y="15616"/>
                </a:cubicBezTo>
                <a:cubicBezTo>
                  <a:pt x="16387" y="15506"/>
                  <a:pt x="16408" y="15322"/>
                  <a:pt x="16561" y="15057"/>
                </a:cubicBezTo>
                <a:cubicBezTo>
                  <a:pt x="16730" y="14764"/>
                  <a:pt x="16870" y="14782"/>
                  <a:pt x="17085" y="15129"/>
                </a:cubicBezTo>
                <a:cubicBezTo>
                  <a:pt x="17176" y="15275"/>
                  <a:pt x="17306" y="15399"/>
                  <a:pt x="17376" y="15399"/>
                </a:cubicBezTo>
                <a:cubicBezTo>
                  <a:pt x="17446" y="15400"/>
                  <a:pt x="17526" y="15460"/>
                  <a:pt x="17554" y="15535"/>
                </a:cubicBezTo>
                <a:cubicBezTo>
                  <a:pt x="17649" y="15784"/>
                  <a:pt x="19298" y="14863"/>
                  <a:pt x="19915" y="14218"/>
                </a:cubicBezTo>
                <a:cubicBezTo>
                  <a:pt x="20855" y="13235"/>
                  <a:pt x="21527" y="12007"/>
                  <a:pt x="21527" y="11268"/>
                </a:cubicBezTo>
                <a:cubicBezTo>
                  <a:pt x="21527" y="10987"/>
                  <a:pt x="21503" y="10916"/>
                  <a:pt x="21414" y="10916"/>
                </a:cubicBezTo>
                <a:cubicBezTo>
                  <a:pt x="21352" y="10916"/>
                  <a:pt x="21274" y="11032"/>
                  <a:pt x="21239" y="11177"/>
                </a:cubicBezTo>
                <a:cubicBezTo>
                  <a:pt x="21205" y="11322"/>
                  <a:pt x="21141" y="11439"/>
                  <a:pt x="21101" y="11439"/>
                </a:cubicBezTo>
                <a:cubicBezTo>
                  <a:pt x="21061" y="11439"/>
                  <a:pt x="20988" y="11566"/>
                  <a:pt x="20934" y="11719"/>
                </a:cubicBezTo>
                <a:cubicBezTo>
                  <a:pt x="20880" y="11871"/>
                  <a:pt x="20810" y="11955"/>
                  <a:pt x="20781" y="11908"/>
                </a:cubicBezTo>
                <a:cubicBezTo>
                  <a:pt x="20752" y="11861"/>
                  <a:pt x="20629" y="11948"/>
                  <a:pt x="20504" y="12098"/>
                </a:cubicBezTo>
                <a:cubicBezTo>
                  <a:pt x="20250" y="12403"/>
                  <a:pt x="19873" y="12571"/>
                  <a:pt x="19744" y="12440"/>
                </a:cubicBezTo>
                <a:cubicBezTo>
                  <a:pt x="19667" y="12363"/>
                  <a:pt x="19673" y="12326"/>
                  <a:pt x="19777" y="12034"/>
                </a:cubicBezTo>
                <a:cubicBezTo>
                  <a:pt x="19840" y="11856"/>
                  <a:pt x="19938" y="11667"/>
                  <a:pt x="19995" y="11619"/>
                </a:cubicBezTo>
                <a:cubicBezTo>
                  <a:pt x="20053" y="11572"/>
                  <a:pt x="20191" y="11373"/>
                  <a:pt x="20301" y="11168"/>
                </a:cubicBezTo>
                <a:cubicBezTo>
                  <a:pt x="20432" y="10923"/>
                  <a:pt x="20620" y="10738"/>
                  <a:pt x="20846" y="10636"/>
                </a:cubicBezTo>
                <a:cubicBezTo>
                  <a:pt x="21543" y="10323"/>
                  <a:pt x="21561" y="9465"/>
                  <a:pt x="20883" y="9003"/>
                </a:cubicBezTo>
                <a:cubicBezTo>
                  <a:pt x="20708" y="8884"/>
                  <a:pt x="20528" y="8735"/>
                  <a:pt x="20483" y="8669"/>
                </a:cubicBezTo>
                <a:cubicBezTo>
                  <a:pt x="20051" y="8048"/>
                  <a:pt x="19525" y="7695"/>
                  <a:pt x="18526" y="7361"/>
                </a:cubicBezTo>
                <a:cubicBezTo>
                  <a:pt x="18099" y="7219"/>
                  <a:pt x="17501" y="6927"/>
                  <a:pt x="17198" y="6712"/>
                </a:cubicBezTo>
                <a:cubicBezTo>
                  <a:pt x="16895" y="6497"/>
                  <a:pt x="16524" y="6258"/>
                  <a:pt x="16372" y="6180"/>
                </a:cubicBezTo>
                <a:cubicBezTo>
                  <a:pt x="15961" y="5967"/>
                  <a:pt x="14538" y="5515"/>
                  <a:pt x="13771" y="5359"/>
                </a:cubicBezTo>
                <a:cubicBezTo>
                  <a:pt x="12665" y="5133"/>
                  <a:pt x="12544" y="5059"/>
                  <a:pt x="12149" y="4348"/>
                </a:cubicBezTo>
                <a:cubicBezTo>
                  <a:pt x="11957" y="4002"/>
                  <a:pt x="11593" y="3266"/>
                  <a:pt x="11345" y="2715"/>
                </a:cubicBezTo>
                <a:cubicBezTo>
                  <a:pt x="10915" y="1761"/>
                  <a:pt x="10462" y="884"/>
                  <a:pt x="10399" y="8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7" name="Kokanee Color Plat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48000" y="3500437"/>
            <a:ext cx="1190626" cy="46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FISHING_clip_image002.png"/>
          <p:cNvPicPr>
            <a:picLocks noChangeAspect="0"/>
          </p:cNvPicPr>
          <p:nvPr/>
        </p:nvPicPr>
        <p:blipFill>
          <a:blip r:embed="rId7">
            <a:extLst/>
          </a:blip>
          <a:srcRect l="9069" t="8205" r="1659" b="2240"/>
          <a:stretch>
            <a:fillRect/>
          </a:stretch>
        </p:blipFill>
        <p:spPr>
          <a:xfrm>
            <a:off x="7513630" y="7625953"/>
            <a:ext cx="2348714" cy="935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600" fill="norm" stroke="1" extrusionOk="0">
                <a:moveTo>
                  <a:pt x="1741" y="0"/>
                </a:moveTo>
                <a:cubicBezTo>
                  <a:pt x="1739" y="77"/>
                  <a:pt x="1725" y="139"/>
                  <a:pt x="1738" y="229"/>
                </a:cubicBezTo>
                <a:cubicBezTo>
                  <a:pt x="1753" y="340"/>
                  <a:pt x="1823" y="431"/>
                  <a:pt x="1894" y="431"/>
                </a:cubicBezTo>
                <a:cubicBezTo>
                  <a:pt x="2007" y="431"/>
                  <a:pt x="2025" y="382"/>
                  <a:pt x="2011" y="64"/>
                </a:cubicBezTo>
                <a:cubicBezTo>
                  <a:pt x="2010" y="36"/>
                  <a:pt x="2005" y="25"/>
                  <a:pt x="2004" y="0"/>
                </a:cubicBezTo>
                <a:lnTo>
                  <a:pt x="1741" y="0"/>
                </a:lnTo>
                <a:close/>
                <a:moveTo>
                  <a:pt x="2488" y="0"/>
                </a:moveTo>
                <a:cubicBezTo>
                  <a:pt x="2485" y="71"/>
                  <a:pt x="2494" y="142"/>
                  <a:pt x="2521" y="229"/>
                </a:cubicBezTo>
                <a:cubicBezTo>
                  <a:pt x="2608" y="510"/>
                  <a:pt x="2842" y="503"/>
                  <a:pt x="2801" y="220"/>
                </a:cubicBezTo>
                <a:cubicBezTo>
                  <a:pt x="2796" y="182"/>
                  <a:pt x="2795" y="70"/>
                  <a:pt x="2791" y="0"/>
                </a:cubicBezTo>
                <a:lnTo>
                  <a:pt x="2488" y="0"/>
                </a:lnTo>
                <a:close/>
                <a:moveTo>
                  <a:pt x="10350" y="696"/>
                </a:moveTo>
                <a:cubicBezTo>
                  <a:pt x="10282" y="780"/>
                  <a:pt x="10185" y="964"/>
                  <a:pt x="10019" y="1292"/>
                </a:cubicBezTo>
                <a:cubicBezTo>
                  <a:pt x="9810" y="1704"/>
                  <a:pt x="9627" y="2043"/>
                  <a:pt x="9611" y="2043"/>
                </a:cubicBezTo>
                <a:cubicBezTo>
                  <a:pt x="9594" y="2043"/>
                  <a:pt x="9408" y="2361"/>
                  <a:pt x="9199" y="2748"/>
                </a:cubicBezTo>
                <a:cubicBezTo>
                  <a:pt x="8990" y="3135"/>
                  <a:pt x="8745" y="3577"/>
                  <a:pt x="8656" y="3737"/>
                </a:cubicBezTo>
                <a:cubicBezTo>
                  <a:pt x="8396" y="4206"/>
                  <a:pt x="8397" y="4425"/>
                  <a:pt x="8660" y="4736"/>
                </a:cubicBezTo>
                <a:cubicBezTo>
                  <a:pt x="8996" y="5134"/>
                  <a:pt x="8892" y="5341"/>
                  <a:pt x="8292" y="5460"/>
                </a:cubicBezTo>
                <a:cubicBezTo>
                  <a:pt x="8025" y="5513"/>
                  <a:pt x="7627" y="5643"/>
                  <a:pt x="7407" y="5744"/>
                </a:cubicBezTo>
                <a:cubicBezTo>
                  <a:pt x="7186" y="5844"/>
                  <a:pt x="6650" y="6059"/>
                  <a:pt x="6219" y="6220"/>
                </a:cubicBezTo>
                <a:lnTo>
                  <a:pt x="5436" y="6513"/>
                </a:lnTo>
                <a:lnTo>
                  <a:pt x="4987" y="6082"/>
                </a:lnTo>
                <a:cubicBezTo>
                  <a:pt x="4397" y="5518"/>
                  <a:pt x="4194" y="5500"/>
                  <a:pt x="4037" y="5991"/>
                </a:cubicBezTo>
                <a:cubicBezTo>
                  <a:pt x="3971" y="6196"/>
                  <a:pt x="3923" y="6493"/>
                  <a:pt x="3931" y="6650"/>
                </a:cubicBezTo>
                <a:cubicBezTo>
                  <a:pt x="3944" y="6892"/>
                  <a:pt x="3989" y="6942"/>
                  <a:pt x="4222" y="6998"/>
                </a:cubicBezTo>
                <a:cubicBezTo>
                  <a:pt x="4752" y="7127"/>
                  <a:pt x="4440" y="7513"/>
                  <a:pt x="3792" y="7530"/>
                </a:cubicBezTo>
                <a:cubicBezTo>
                  <a:pt x="3332" y="7541"/>
                  <a:pt x="2966" y="7117"/>
                  <a:pt x="2335" y="5844"/>
                </a:cubicBezTo>
                <a:cubicBezTo>
                  <a:pt x="1864" y="4894"/>
                  <a:pt x="763" y="3646"/>
                  <a:pt x="393" y="3646"/>
                </a:cubicBezTo>
                <a:cubicBezTo>
                  <a:pt x="277" y="3646"/>
                  <a:pt x="265" y="3707"/>
                  <a:pt x="258" y="4223"/>
                </a:cubicBezTo>
                <a:cubicBezTo>
                  <a:pt x="254" y="4536"/>
                  <a:pt x="253" y="4952"/>
                  <a:pt x="258" y="5148"/>
                </a:cubicBezTo>
                <a:cubicBezTo>
                  <a:pt x="264" y="5344"/>
                  <a:pt x="247" y="5541"/>
                  <a:pt x="218" y="5588"/>
                </a:cubicBezTo>
                <a:cubicBezTo>
                  <a:pt x="189" y="5636"/>
                  <a:pt x="166" y="6190"/>
                  <a:pt x="167" y="6870"/>
                </a:cubicBezTo>
                <a:cubicBezTo>
                  <a:pt x="169" y="7529"/>
                  <a:pt x="160" y="8116"/>
                  <a:pt x="145" y="8180"/>
                </a:cubicBezTo>
                <a:cubicBezTo>
                  <a:pt x="65" y="8531"/>
                  <a:pt x="-39" y="12077"/>
                  <a:pt x="14" y="12696"/>
                </a:cubicBezTo>
                <a:cubicBezTo>
                  <a:pt x="39" y="12988"/>
                  <a:pt x="54" y="13779"/>
                  <a:pt x="43" y="14455"/>
                </a:cubicBezTo>
                <a:cubicBezTo>
                  <a:pt x="21" y="15895"/>
                  <a:pt x="96" y="16687"/>
                  <a:pt x="262" y="16754"/>
                </a:cubicBezTo>
                <a:cubicBezTo>
                  <a:pt x="438" y="16826"/>
                  <a:pt x="973" y="16277"/>
                  <a:pt x="1344" y="15646"/>
                </a:cubicBezTo>
                <a:cubicBezTo>
                  <a:pt x="2393" y="13860"/>
                  <a:pt x="2971" y="13163"/>
                  <a:pt x="3392" y="13163"/>
                </a:cubicBezTo>
                <a:cubicBezTo>
                  <a:pt x="3786" y="13163"/>
                  <a:pt x="4156" y="13384"/>
                  <a:pt x="4514" y="13832"/>
                </a:cubicBezTo>
                <a:cubicBezTo>
                  <a:pt x="4893" y="14306"/>
                  <a:pt x="4888" y="14556"/>
                  <a:pt x="4503" y="14427"/>
                </a:cubicBezTo>
                <a:cubicBezTo>
                  <a:pt x="4261" y="14347"/>
                  <a:pt x="4236" y="14367"/>
                  <a:pt x="4160" y="14675"/>
                </a:cubicBezTo>
                <a:cubicBezTo>
                  <a:pt x="4024" y="15233"/>
                  <a:pt x="4010" y="15653"/>
                  <a:pt x="4102" y="16397"/>
                </a:cubicBezTo>
                <a:cubicBezTo>
                  <a:pt x="4209" y="17256"/>
                  <a:pt x="4442" y="18334"/>
                  <a:pt x="4514" y="18293"/>
                </a:cubicBezTo>
                <a:cubicBezTo>
                  <a:pt x="4543" y="18277"/>
                  <a:pt x="4676" y="18350"/>
                  <a:pt x="4809" y="18458"/>
                </a:cubicBezTo>
                <a:cubicBezTo>
                  <a:pt x="5219" y="18790"/>
                  <a:pt x="5358" y="18724"/>
                  <a:pt x="6029" y="17853"/>
                </a:cubicBezTo>
                <a:cubicBezTo>
                  <a:pt x="6372" y="17409"/>
                  <a:pt x="6760" y="16897"/>
                  <a:pt x="6889" y="16718"/>
                </a:cubicBezTo>
                <a:lnTo>
                  <a:pt x="7122" y="16388"/>
                </a:lnTo>
                <a:lnTo>
                  <a:pt x="7866" y="16672"/>
                </a:lnTo>
                <a:cubicBezTo>
                  <a:pt x="8274" y="16825"/>
                  <a:pt x="8625" y="16989"/>
                  <a:pt x="8645" y="17038"/>
                </a:cubicBezTo>
                <a:cubicBezTo>
                  <a:pt x="8666" y="17087"/>
                  <a:pt x="8641" y="17417"/>
                  <a:pt x="8591" y="17771"/>
                </a:cubicBezTo>
                <a:cubicBezTo>
                  <a:pt x="8511" y="18335"/>
                  <a:pt x="8507" y="18517"/>
                  <a:pt x="8558" y="19301"/>
                </a:cubicBezTo>
                <a:cubicBezTo>
                  <a:pt x="8626" y="20343"/>
                  <a:pt x="8730" y="20935"/>
                  <a:pt x="8915" y="21325"/>
                </a:cubicBezTo>
                <a:cubicBezTo>
                  <a:pt x="8988" y="21479"/>
                  <a:pt x="9052" y="21600"/>
                  <a:pt x="9061" y="21600"/>
                </a:cubicBezTo>
                <a:cubicBezTo>
                  <a:pt x="9135" y="21600"/>
                  <a:pt x="9382" y="21256"/>
                  <a:pt x="9531" y="20940"/>
                </a:cubicBezTo>
                <a:cubicBezTo>
                  <a:pt x="9660" y="20666"/>
                  <a:pt x="9738" y="20588"/>
                  <a:pt x="9789" y="20675"/>
                </a:cubicBezTo>
                <a:cubicBezTo>
                  <a:pt x="9903" y="20867"/>
                  <a:pt x="9972" y="20826"/>
                  <a:pt x="10088" y="20501"/>
                </a:cubicBezTo>
                <a:cubicBezTo>
                  <a:pt x="10330" y="19821"/>
                  <a:pt x="10452" y="19294"/>
                  <a:pt x="10562" y="18431"/>
                </a:cubicBezTo>
                <a:cubicBezTo>
                  <a:pt x="10652" y="17718"/>
                  <a:pt x="10697" y="17521"/>
                  <a:pt x="10769" y="17542"/>
                </a:cubicBezTo>
                <a:cubicBezTo>
                  <a:pt x="11868" y="17856"/>
                  <a:pt x="13506" y="17877"/>
                  <a:pt x="14271" y="17588"/>
                </a:cubicBezTo>
                <a:cubicBezTo>
                  <a:pt x="14605" y="17461"/>
                  <a:pt x="14742" y="17626"/>
                  <a:pt x="14671" y="18073"/>
                </a:cubicBezTo>
                <a:cubicBezTo>
                  <a:pt x="14568" y="18729"/>
                  <a:pt x="14705" y="20031"/>
                  <a:pt x="14926" y="20482"/>
                </a:cubicBezTo>
                <a:cubicBezTo>
                  <a:pt x="15143" y="20925"/>
                  <a:pt x="15248" y="20885"/>
                  <a:pt x="15520" y="20244"/>
                </a:cubicBezTo>
                <a:cubicBezTo>
                  <a:pt x="15835" y="19504"/>
                  <a:pt x="16117" y="18457"/>
                  <a:pt x="16333" y="17240"/>
                </a:cubicBezTo>
                <a:cubicBezTo>
                  <a:pt x="16484" y="16388"/>
                  <a:pt x="16530" y="16241"/>
                  <a:pt x="16639" y="16241"/>
                </a:cubicBezTo>
                <a:cubicBezTo>
                  <a:pt x="16709" y="16241"/>
                  <a:pt x="16924" y="16114"/>
                  <a:pt x="17120" y="15957"/>
                </a:cubicBezTo>
                <a:cubicBezTo>
                  <a:pt x="17316" y="15801"/>
                  <a:pt x="17712" y="15566"/>
                  <a:pt x="18001" y="15435"/>
                </a:cubicBezTo>
                <a:cubicBezTo>
                  <a:pt x="18655" y="15139"/>
                  <a:pt x="19459" y="14602"/>
                  <a:pt x="19870" y="14180"/>
                </a:cubicBezTo>
                <a:cubicBezTo>
                  <a:pt x="20900" y="13125"/>
                  <a:pt x="21561" y="11935"/>
                  <a:pt x="21561" y="11139"/>
                </a:cubicBezTo>
                <a:cubicBezTo>
                  <a:pt x="21561" y="10833"/>
                  <a:pt x="21538" y="10754"/>
                  <a:pt x="21455" y="10754"/>
                </a:cubicBezTo>
                <a:cubicBezTo>
                  <a:pt x="21398" y="10754"/>
                  <a:pt x="21315" y="10857"/>
                  <a:pt x="21270" y="10992"/>
                </a:cubicBezTo>
                <a:cubicBezTo>
                  <a:pt x="21224" y="11128"/>
                  <a:pt x="21084" y="11351"/>
                  <a:pt x="20960" y="11487"/>
                </a:cubicBezTo>
                <a:cubicBezTo>
                  <a:pt x="20836" y="11623"/>
                  <a:pt x="20639" y="11846"/>
                  <a:pt x="20523" y="11982"/>
                </a:cubicBezTo>
                <a:cubicBezTo>
                  <a:pt x="20276" y="12268"/>
                  <a:pt x="19899" y="12429"/>
                  <a:pt x="19776" y="12302"/>
                </a:cubicBezTo>
                <a:cubicBezTo>
                  <a:pt x="19699" y="12223"/>
                  <a:pt x="19705" y="12186"/>
                  <a:pt x="19809" y="11890"/>
                </a:cubicBezTo>
                <a:cubicBezTo>
                  <a:pt x="19872" y="11709"/>
                  <a:pt x="19970" y="11516"/>
                  <a:pt x="20027" y="11469"/>
                </a:cubicBezTo>
                <a:cubicBezTo>
                  <a:pt x="20085" y="11421"/>
                  <a:pt x="20230" y="11212"/>
                  <a:pt x="20348" y="11002"/>
                </a:cubicBezTo>
                <a:cubicBezTo>
                  <a:pt x="20478" y="10770"/>
                  <a:pt x="20678" y="10575"/>
                  <a:pt x="20858" y="10498"/>
                </a:cubicBezTo>
                <a:cubicBezTo>
                  <a:pt x="21216" y="10343"/>
                  <a:pt x="21342" y="10177"/>
                  <a:pt x="21386" y="9802"/>
                </a:cubicBezTo>
                <a:cubicBezTo>
                  <a:pt x="21437" y="9373"/>
                  <a:pt x="21274" y="9022"/>
                  <a:pt x="20909" y="8794"/>
                </a:cubicBezTo>
                <a:cubicBezTo>
                  <a:pt x="20734" y="8685"/>
                  <a:pt x="20567" y="8544"/>
                  <a:pt x="20537" y="8482"/>
                </a:cubicBezTo>
                <a:cubicBezTo>
                  <a:pt x="20363" y="8118"/>
                  <a:pt x="19612" y="7527"/>
                  <a:pt x="19076" y="7328"/>
                </a:cubicBezTo>
                <a:cubicBezTo>
                  <a:pt x="17906" y="6895"/>
                  <a:pt x="17619" y="6762"/>
                  <a:pt x="17025" y="6339"/>
                </a:cubicBezTo>
                <a:cubicBezTo>
                  <a:pt x="16400" y="5894"/>
                  <a:pt x="15018" y="5357"/>
                  <a:pt x="13844" y="5111"/>
                </a:cubicBezTo>
                <a:cubicBezTo>
                  <a:pt x="12662" y="4864"/>
                  <a:pt x="12564" y="4807"/>
                  <a:pt x="12194" y="4113"/>
                </a:cubicBezTo>
                <a:cubicBezTo>
                  <a:pt x="12013" y="3773"/>
                  <a:pt x="11729" y="3195"/>
                  <a:pt x="11564" y="2831"/>
                </a:cubicBezTo>
                <a:cubicBezTo>
                  <a:pt x="11147" y="1912"/>
                  <a:pt x="10634" y="878"/>
                  <a:pt x="10507" y="696"/>
                </a:cubicBezTo>
                <a:cubicBezTo>
                  <a:pt x="10461" y="630"/>
                  <a:pt x="10419" y="612"/>
                  <a:pt x="10350" y="69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39" name="Shape 539"/>
          <p:cNvSpPr/>
          <p:nvPr/>
        </p:nvSpPr>
        <p:spPr>
          <a:xfrm flipH="1">
            <a:off x="6094412" y="611187"/>
            <a:ext cx="3176" cy="8233173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40" name="Shape 540"/>
          <p:cNvSpPr/>
          <p:nvPr/>
        </p:nvSpPr>
        <p:spPr>
          <a:xfrm>
            <a:off x="7229309" y="520658"/>
            <a:ext cx="10693274" cy="118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7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Uma Pessoa Aprofundada</a:t>
            </a:r>
          </a:p>
        </p:txBody>
      </p:sp>
      <p:pic>
        <p:nvPicPr>
          <p:cNvPr id="541" name="Screenshot 2016-11-04 09.38.47.png"/>
          <p:cNvPicPr>
            <a:picLocks noChangeAspect="1"/>
          </p:cNvPicPr>
          <p:nvPr/>
        </p:nvPicPr>
        <p:blipFill>
          <a:blip r:embed="rId8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44" name="Group 544"/>
          <p:cNvGrpSpPr/>
          <p:nvPr/>
        </p:nvGrpSpPr>
        <p:grpSpPr>
          <a:xfrm>
            <a:off x="13283492" y="1970559"/>
            <a:ext cx="9030732" cy="1148548"/>
            <a:chOff x="0" y="0"/>
            <a:chExt cx="9030731" cy="1148546"/>
          </a:xfrm>
        </p:grpSpPr>
        <p:sp>
          <p:nvSpPr>
            <p:cNvPr id="542" name="Shape 542"/>
            <p:cNvSpPr/>
            <p:nvPr/>
          </p:nvSpPr>
          <p:spPr>
            <a:xfrm>
              <a:off x="0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3" name="Shape 543"/>
            <p:cNvSpPr/>
            <p:nvPr/>
          </p:nvSpPr>
          <p:spPr>
            <a:xfrm>
              <a:off x="143988" y="58857"/>
              <a:ext cx="8686318" cy="1040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9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Física</a:t>
              </a:r>
            </a:p>
          </p:txBody>
        </p:sp>
      </p:grpSp>
      <p:sp>
        <p:nvSpPr>
          <p:cNvPr id="545" name="Shape 545"/>
          <p:cNvSpPr/>
          <p:nvPr/>
        </p:nvSpPr>
        <p:spPr>
          <a:xfrm>
            <a:off x="17039834" y="3390573"/>
            <a:ext cx="1518048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548" name="Group 548"/>
          <p:cNvGrpSpPr/>
          <p:nvPr/>
        </p:nvGrpSpPr>
        <p:grpSpPr>
          <a:xfrm>
            <a:off x="13283492" y="5470996"/>
            <a:ext cx="9030732" cy="1148548"/>
            <a:chOff x="148349" y="0"/>
            <a:chExt cx="9030731" cy="1148546"/>
          </a:xfrm>
        </p:grpSpPr>
        <p:sp>
          <p:nvSpPr>
            <p:cNvPr id="546" name="Shape 546"/>
            <p:cNvSpPr/>
            <p:nvPr/>
          </p:nvSpPr>
          <p:spPr>
            <a:xfrm>
              <a:off x="148349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7" name="Shape 547"/>
            <p:cNvSpPr/>
            <p:nvPr/>
          </p:nvSpPr>
          <p:spPr>
            <a:xfrm>
              <a:off x="263234" y="64863"/>
              <a:ext cx="8811649" cy="1040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57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Personalidade</a:t>
              </a:r>
            </a:p>
          </p:txBody>
        </p:sp>
      </p:grpSp>
      <p:sp>
        <p:nvSpPr>
          <p:cNvPr id="549" name="Shape 549"/>
          <p:cNvSpPr/>
          <p:nvPr/>
        </p:nvSpPr>
        <p:spPr>
          <a:xfrm>
            <a:off x="17039835" y="6965028"/>
            <a:ext cx="1518047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552" name="Group 552"/>
          <p:cNvGrpSpPr/>
          <p:nvPr/>
        </p:nvGrpSpPr>
        <p:grpSpPr>
          <a:xfrm>
            <a:off x="13245766" y="8989293"/>
            <a:ext cx="9402182" cy="1160798"/>
            <a:chOff x="-37726" y="0"/>
            <a:chExt cx="9402181" cy="1160796"/>
          </a:xfrm>
        </p:grpSpPr>
        <p:sp>
          <p:nvSpPr>
            <p:cNvPr id="550" name="Shape 550"/>
            <p:cNvSpPr/>
            <p:nvPr/>
          </p:nvSpPr>
          <p:spPr>
            <a:xfrm>
              <a:off x="0" y="0"/>
              <a:ext cx="9127052" cy="116079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1" name="Shape 551"/>
            <p:cNvSpPr/>
            <p:nvPr/>
          </p:nvSpPr>
          <p:spPr>
            <a:xfrm>
              <a:off x="-37727" y="48863"/>
              <a:ext cx="9402183" cy="1051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6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Caráter</a:t>
              </a:r>
            </a:p>
          </p:txBody>
        </p:sp>
      </p:grpSp>
      <p:grpSp>
        <p:nvGrpSpPr>
          <p:cNvPr id="555" name="Group 555"/>
          <p:cNvGrpSpPr/>
          <p:nvPr/>
        </p:nvGrpSpPr>
        <p:grpSpPr>
          <a:xfrm>
            <a:off x="13283492" y="11721778"/>
            <a:ext cx="9284867" cy="1180869"/>
            <a:chOff x="0" y="0"/>
            <a:chExt cx="9284866" cy="1180868"/>
          </a:xfrm>
        </p:grpSpPr>
        <p:sp>
          <p:nvSpPr>
            <p:cNvPr id="553" name="Shape 553"/>
            <p:cNvSpPr/>
            <p:nvPr/>
          </p:nvSpPr>
          <p:spPr>
            <a:xfrm>
              <a:off x="0" y="0"/>
              <a:ext cx="9284867" cy="1180869"/>
            </a:xfrm>
            <a:prstGeom prst="rect">
              <a:avLst/>
            </a:prstGeom>
            <a:solidFill>
              <a:srgbClr val="FFA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4" name="Shape 554"/>
            <p:cNvSpPr/>
            <p:nvPr/>
          </p:nvSpPr>
          <p:spPr>
            <a:xfrm>
              <a:off x="333887" y="63602"/>
              <a:ext cx="8627899" cy="1069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 Ordem de Importância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0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9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1" grpId="2"/>
      <p:bldP build="whole" bldLvl="1" animBg="1" rev="0" advAuto="0" spid="544" grpId="5"/>
      <p:bldP build="whole" bldLvl="1" animBg="1" rev="0" advAuto="0" spid="538" grpId="3"/>
      <p:bldP build="whole" bldLvl="1" animBg="1" rev="0" advAuto="0" spid="549" grpId="8"/>
      <p:bldP build="whole" bldLvl="1" animBg="1" rev="0" advAuto="0" spid="548" grpId="7"/>
      <p:bldP build="whole" bldLvl="1" animBg="1" rev="0" advAuto="0" spid="555" grpId="10"/>
      <p:bldP build="whole" bldLvl="1" animBg="1" rev="0" advAuto="0" spid="536" grpId="4"/>
      <p:bldP build="whole" bldLvl="1" animBg="1" rev="0" advAuto="0" spid="545" grpId="6"/>
      <p:bldP build="whole" bldLvl="1" animBg="1" rev="0" advAuto="0" spid="539" grpId="1"/>
      <p:bldP build="whole" bldLvl="1" animBg="1" rev="0" advAuto="0" spid="552" grpId="9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FISHING_clip_image001_0000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1953" y="10662046"/>
            <a:ext cx="4781551" cy="2125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Kokanee Color Plat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3265" y="3661171"/>
            <a:ext cx="1214439" cy="46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FISHING_clip_image002.png"/>
          <p:cNvPicPr>
            <a:picLocks noChangeAspect="0"/>
          </p:cNvPicPr>
          <p:nvPr/>
        </p:nvPicPr>
        <p:blipFill>
          <a:blip r:embed="rId4">
            <a:extLst/>
          </a:blip>
          <a:srcRect l="0" t="7407" r="7362" b="303"/>
          <a:stretch>
            <a:fillRect/>
          </a:stretch>
        </p:blipFill>
        <p:spPr>
          <a:xfrm>
            <a:off x="3512343" y="7465218"/>
            <a:ext cx="2589611" cy="964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b5e77c0fa1307fc6.jpg">
            <a:hlinkClick r:id="rId5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15953" y="464343"/>
            <a:ext cx="2750344" cy="2750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Kokanee Color Plat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55218" y="4107656"/>
            <a:ext cx="1190626" cy="46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Kokanee Color Plat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8437" y="4268390"/>
            <a:ext cx="1214438" cy="46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Kokanee Color Plat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59265" y="3500437"/>
            <a:ext cx="1190626" cy="46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FISHING_clip_image002.png"/>
          <p:cNvPicPr>
            <a:picLocks noChangeAspect="0"/>
          </p:cNvPicPr>
          <p:nvPr/>
        </p:nvPicPr>
        <p:blipFill>
          <a:blip r:embed="rId8">
            <a:extLst/>
          </a:blip>
          <a:srcRect l="7319" t="6837" r="0" b="873"/>
          <a:stretch>
            <a:fillRect/>
          </a:stretch>
        </p:blipFill>
        <p:spPr>
          <a:xfrm>
            <a:off x="5334000" y="8983265"/>
            <a:ext cx="2438400" cy="964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Kokanee Color Plat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48000" y="3500437"/>
            <a:ext cx="1190626" cy="46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FISHING_clip_image002.png"/>
          <p:cNvPicPr>
            <a:picLocks noChangeAspect="0"/>
          </p:cNvPicPr>
          <p:nvPr/>
        </p:nvPicPr>
        <p:blipFill>
          <a:blip r:embed="rId8">
            <a:extLst/>
          </a:blip>
          <a:srcRect l="7002" t="8205" r="0" b="0"/>
          <a:stretch>
            <a:fillRect/>
          </a:stretch>
        </p:blipFill>
        <p:spPr>
          <a:xfrm>
            <a:off x="7459265" y="7625953"/>
            <a:ext cx="2446735" cy="959248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Shape 567"/>
          <p:cNvSpPr/>
          <p:nvPr/>
        </p:nvSpPr>
        <p:spPr>
          <a:xfrm flipH="1">
            <a:off x="6094412" y="611187"/>
            <a:ext cx="3176" cy="11269267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8" name="Shape 568"/>
          <p:cNvSpPr/>
          <p:nvPr/>
        </p:nvSpPr>
        <p:spPr>
          <a:xfrm>
            <a:off x="7950305" y="598034"/>
            <a:ext cx="9161527" cy="118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7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Uma Pessoa Profunda</a:t>
            </a:r>
          </a:p>
        </p:txBody>
      </p:sp>
      <p:pic>
        <p:nvPicPr>
          <p:cNvPr id="569" name="Screenshot 2016-11-04 09.38.47.png"/>
          <p:cNvPicPr>
            <a:picLocks noChangeAspect="1"/>
          </p:cNvPicPr>
          <p:nvPr/>
        </p:nvPicPr>
        <p:blipFill>
          <a:blip r:embed="rId9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72" name="Group 572"/>
          <p:cNvGrpSpPr/>
          <p:nvPr/>
        </p:nvGrpSpPr>
        <p:grpSpPr>
          <a:xfrm>
            <a:off x="13709058" y="2047934"/>
            <a:ext cx="9030733" cy="1148548"/>
            <a:chOff x="0" y="0"/>
            <a:chExt cx="9030731" cy="1148546"/>
          </a:xfrm>
        </p:grpSpPr>
        <p:sp>
          <p:nvSpPr>
            <p:cNvPr id="570" name="Shape 570"/>
            <p:cNvSpPr/>
            <p:nvPr/>
          </p:nvSpPr>
          <p:spPr>
            <a:xfrm>
              <a:off x="0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1" name="Shape 571"/>
            <p:cNvSpPr/>
            <p:nvPr/>
          </p:nvSpPr>
          <p:spPr>
            <a:xfrm>
              <a:off x="143988" y="58857"/>
              <a:ext cx="8686318" cy="1040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9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Física</a:t>
              </a:r>
            </a:p>
          </p:txBody>
        </p:sp>
      </p:grpSp>
      <p:sp>
        <p:nvSpPr>
          <p:cNvPr id="573" name="Shape 573"/>
          <p:cNvSpPr/>
          <p:nvPr/>
        </p:nvSpPr>
        <p:spPr>
          <a:xfrm>
            <a:off x="17465400" y="3467949"/>
            <a:ext cx="1518048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576" name="Group 576"/>
          <p:cNvGrpSpPr/>
          <p:nvPr/>
        </p:nvGrpSpPr>
        <p:grpSpPr>
          <a:xfrm>
            <a:off x="13709058" y="5548372"/>
            <a:ext cx="9030732" cy="1148548"/>
            <a:chOff x="148349" y="0"/>
            <a:chExt cx="9030731" cy="1148546"/>
          </a:xfrm>
        </p:grpSpPr>
        <p:sp>
          <p:nvSpPr>
            <p:cNvPr id="574" name="Shape 574"/>
            <p:cNvSpPr/>
            <p:nvPr/>
          </p:nvSpPr>
          <p:spPr>
            <a:xfrm>
              <a:off x="148349" y="0"/>
              <a:ext cx="9030732" cy="114854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5" name="Shape 575"/>
            <p:cNvSpPr/>
            <p:nvPr/>
          </p:nvSpPr>
          <p:spPr>
            <a:xfrm>
              <a:off x="263234" y="64863"/>
              <a:ext cx="8811649" cy="1040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57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Personalidade</a:t>
              </a:r>
            </a:p>
          </p:txBody>
        </p:sp>
      </p:grpSp>
      <p:sp>
        <p:nvSpPr>
          <p:cNvPr id="577" name="Shape 577"/>
          <p:cNvSpPr/>
          <p:nvPr/>
        </p:nvSpPr>
        <p:spPr>
          <a:xfrm>
            <a:off x="17465401" y="7042403"/>
            <a:ext cx="1518048" cy="1678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682"/>
                </a:moveTo>
                <a:lnTo>
                  <a:pt x="5760" y="12682"/>
                </a:lnTo>
                <a:lnTo>
                  <a:pt x="5760" y="0"/>
                </a:lnTo>
                <a:lnTo>
                  <a:pt x="15840" y="0"/>
                </a:lnTo>
                <a:lnTo>
                  <a:pt x="15840" y="12682"/>
                </a:lnTo>
                <a:lnTo>
                  <a:pt x="21600" y="126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DAC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580" name="Group 580"/>
          <p:cNvGrpSpPr/>
          <p:nvPr/>
        </p:nvGrpSpPr>
        <p:grpSpPr>
          <a:xfrm>
            <a:off x="13671332" y="9066669"/>
            <a:ext cx="9402182" cy="1160798"/>
            <a:chOff x="-37726" y="0"/>
            <a:chExt cx="9402181" cy="1160796"/>
          </a:xfrm>
        </p:grpSpPr>
        <p:sp>
          <p:nvSpPr>
            <p:cNvPr id="578" name="Shape 578"/>
            <p:cNvSpPr/>
            <p:nvPr/>
          </p:nvSpPr>
          <p:spPr>
            <a:xfrm>
              <a:off x="0" y="0"/>
              <a:ext cx="9127052" cy="1160797"/>
            </a:xfrm>
            <a:prstGeom prst="rect">
              <a:avLst/>
            </a:prstGeom>
            <a:solidFill>
              <a:srgbClr val="3DA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9" name="Shape 579"/>
            <p:cNvSpPr/>
            <p:nvPr/>
          </p:nvSpPr>
          <p:spPr>
            <a:xfrm>
              <a:off x="-37727" y="48863"/>
              <a:ext cx="9402183" cy="1051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FFFFFF"/>
                </a:buClr>
                <a:buFont typeface="Arial"/>
                <a:defRPr sz="6600">
                  <a:effectLst>
                    <a:outerShdw sx="100000" sy="100000" kx="0" ky="0" algn="b" rotWithShape="0" blurRad="12700" dist="25400" dir="2700000">
                      <a:srgbClr val="00000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Atração de Caráter</a:t>
              </a:r>
            </a:p>
          </p:txBody>
        </p:sp>
      </p:grpSp>
      <p:grpSp>
        <p:nvGrpSpPr>
          <p:cNvPr id="583" name="Group 583"/>
          <p:cNvGrpSpPr/>
          <p:nvPr/>
        </p:nvGrpSpPr>
        <p:grpSpPr>
          <a:xfrm>
            <a:off x="13709058" y="11799153"/>
            <a:ext cx="9284867" cy="1180869"/>
            <a:chOff x="0" y="0"/>
            <a:chExt cx="9284866" cy="1180868"/>
          </a:xfrm>
        </p:grpSpPr>
        <p:sp>
          <p:nvSpPr>
            <p:cNvPr id="581" name="Shape 581"/>
            <p:cNvSpPr/>
            <p:nvPr/>
          </p:nvSpPr>
          <p:spPr>
            <a:xfrm>
              <a:off x="0" y="0"/>
              <a:ext cx="9284867" cy="1180869"/>
            </a:xfrm>
            <a:prstGeom prst="rect">
              <a:avLst/>
            </a:prstGeom>
            <a:solidFill>
              <a:srgbClr val="FFA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algn="l" defTabSz="1821656">
                <a:defRPr sz="3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2" name="Shape 582"/>
            <p:cNvSpPr/>
            <p:nvPr/>
          </p:nvSpPr>
          <p:spPr>
            <a:xfrm>
              <a:off x="333887" y="63602"/>
              <a:ext cx="8627899" cy="1069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defTabSz="1821656">
                <a:buClr>
                  <a:srgbClr val="000000"/>
                </a:buClr>
                <a:buFont typeface="Arial"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 Ordem de Importância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7" grpId="6"/>
      <p:bldP build="whole" bldLvl="1" animBg="1" rev="0" advAuto="0" spid="573" grpId="4"/>
      <p:bldP build="whole" bldLvl="1" animBg="1" rev="0" advAuto="0" spid="576" grpId="5"/>
      <p:bldP build="whole" bldLvl="1" animBg="1" rev="0" advAuto="0" spid="557" grpId="2"/>
      <p:bldP build="whole" bldLvl="1" animBg="1" rev="0" advAuto="0" spid="583" grpId="8"/>
      <p:bldP build="whole" bldLvl="1" animBg="1" rev="0" advAuto="0" spid="567" grpId="1"/>
      <p:bldP build="whole" bldLvl="1" animBg="1" rev="0" advAuto="0" spid="580" grpId="7"/>
      <p:bldP build="whole" bldLvl="1" animBg="1" rev="0" advAuto="0" spid="572" grpId="3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struggling_1.jpg"/>
          <p:cNvPicPr>
            <a:picLocks noChangeAspect="0"/>
          </p:cNvPicPr>
          <p:nvPr/>
        </p:nvPicPr>
        <p:blipFill>
          <a:blip r:embed="rId2">
            <a:extLst/>
          </a:blip>
          <a:srcRect l="0" t="48742" r="49764" b="0"/>
          <a:stretch>
            <a:fillRect/>
          </a:stretch>
        </p:blipFill>
        <p:spPr>
          <a:xfrm>
            <a:off x="3065859" y="6649869"/>
            <a:ext cx="9187144" cy="7030413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Shape 586"/>
          <p:cNvSpPr/>
          <p:nvPr/>
        </p:nvSpPr>
        <p:spPr>
          <a:xfrm>
            <a:off x="3207742" y="0"/>
            <a:ext cx="18127267" cy="151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b="1" sz="9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Qual é o objetivo disso tudo?</a:t>
            </a:r>
          </a:p>
        </p:txBody>
      </p:sp>
      <p:pic>
        <p:nvPicPr>
          <p:cNvPr id="587" name="TRUE.jpg"/>
          <p:cNvPicPr>
            <a:picLocks noChangeAspect="0"/>
          </p:cNvPicPr>
          <p:nvPr/>
        </p:nvPicPr>
        <p:blipFill>
          <a:blip r:embed="rId3">
            <a:extLst/>
          </a:blip>
          <a:srcRect l="0" t="0" r="0" b="8995"/>
          <a:stretch>
            <a:fillRect/>
          </a:stretch>
        </p:blipFill>
        <p:spPr>
          <a:xfrm>
            <a:off x="13206708" y="6280577"/>
            <a:ext cx="7626351" cy="77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Shape 588"/>
          <p:cNvSpPr/>
          <p:nvPr/>
        </p:nvSpPr>
        <p:spPr>
          <a:xfrm>
            <a:off x="6727031" y="2232421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589" name="Shape 589"/>
          <p:cNvSpPr/>
          <p:nvPr/>
        </p:nvSpPr>
        <p:spPr>
          <a:xfrm>
            <a:off x="16781859" y="2189162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590" name="Shape 590"/>
          <p:cNvSpPr/>
          <p:nvPr/>
        </p:nvSpPr>
        <p:spPr>
          <a:xfrm>
            <a:off x="5762558" y="1805296"/>
            <a:ext cx="2893219" cy="2125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lnTo>
                  <a:pt x="10800" y="0"/>
                </a:lnTo>
                <a:cubicBezTo>
                  <a:pt x="16765" y="0"/>
                  <a:pt x="21600" y="483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lnTo>
                  <a:pt x="21600" y="10800"/>
                </a:lnTo>
                <a:cubicBezTo>
                  <a:pt x="21600" y="16765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16765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lose/>
                <a:moveTo>
                  <a:pt x="1905" y="10800"/>
                </a:moveTo>
                <a:lnTo>
                  <a:pt x="1905" y="10800"/>
                </a:lnTo>
                <a:cubicBezTo>
                  <a:pt x="1905" y="15336"/>
                  <a:pt x="5888" y="19014"/>
                  <a:pt x="10800" y="19014"/>
                </a:cubicBezTo>
                <a:cubicBezTo>
                  <a:pt x="10800" y="19014"/>
                  <a:pt x="10800" y="19014"/>
                  <a:pt x="10800" y="19014"/>
                </a:cubicBezTo>
                <a:lnTo>
                  <a:pt x="10800" y="19014"/>
                </a:lnTo>
                <a:cubicBezTo>
                  <a:pt x="15712" y="19014"/>
                  <a:pt x="19695" y="15336"/>
                  <a:pt x="19695" y="10800"/>
                </a:cubicBezTo>
                <a:lnTo>
                  <a:pt x="19695" y="10800"/>
                </a:lnTo>
                <a:cubicBezTo>
                  <a:pt x="19695" y="6264"/>
                  <a:pt x="15712" y="2586"/>
                  <a:pt x="10800" y="2586"/>
                </a:cubicBezTo>
                <a:lnTo>
                  <a:pt x="10800" y="2586"/>
                </a:lnTo>
                <a:cubicBezTo>
                  <a:pt x="5888" y="2586"/>
                  <a:pt x="1905" y="6263"/>
                  <a:pt x="1905" y="10800"/>
                </a:cubicBezTo>
                <a:close/>
              </a:path>
            </a:pathLst>
          </a:custGeom>
          <a:solidFill>
            <a:srgbClr val="FF2600"/>
          </a:solidFill>
          <a:ln w="25400"/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1" name="Shape 591"/>
          <p:cNvSpPr/>
          <p:nvPr/>
        </p:nvSpPr>
        <p:spPr>
          <a:xfrm>
            <a:off x="3233661" y="3942733"/>
            <a:ext cx="7375873" cy="2125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uma série de relacionamentos românticos trágicos, e de curta duração?</a:t>
            </a:r>
          </a:p>
        </p:txBody>
      </p:sp>
      <p:sp>
        <p:nvSpPr>
          <p:cNvPr id="592" name="Shape 592"/>
          <p:cNvSpPr/>
          <p:nvPr/>
        </p:nvSpPr>
        <p:spPr>
          <a:xfrm>
            <a:off x="12762917" y="3855541"/>
            <a:ext cx="8024441" cy="229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 relacionamento permanente, mutualmente agradável, e mutualmente edificante ao longo da sua vida?</a:t>
            </a:r>
          </a:p>
        </p:txBody>
      </p:sp>
      <p:pic>
        <p:nvPicPr>
          <p:cNvPr id="593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12500 0.000000" origin="layout" pathEditMode="relative">
                                      <p:cBhvr>
                                        <p:cTn id="29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5" grpId="2"/>
      <p:bldP build="whole" bldLvl="1" animBg="1" rev="0" advAuto="0" spid="589" grpId="3"/>
      <p:bldP build="whole" bldLvl="1" animBg="1" rev="0" advAuto="0" spid="590" grpId="5"/>
      <p:bldP build="whole" bldLvl="1" animBg="1" rev="0" advAuto="0" spid="587" grpId="4"/>
      <p:bldP build="whole" bldLvl="1" animBg="1" rev="0" advAuto="0" spid="588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/>
        </p:nvSpPr>
        <p:spPr>
          <a:xfrm>
            <a:off x="1569187" y="4196953"/>
            <a:ext cx="11284840" cy="187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6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 Não deixe que a BELEZA FÍSICA seja o que o atrai.</a:t>
            </a:r>
          </a:p>
        </p:txBody>
      </p:sp>
      <p:pic>
        <p:nvPicPr>
          <p:cNvPr id="596" name="MP900227797[1]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62227" y="4072135"/>
            <a:ext cx="9127309" cy="5379793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hape 597"/>
          <p:cNvSpPr/>
          <p:nvPr/>
        </p:nvSpPr>
        <p:spPr>
          <a:xfrm>
            <a:off x="1767351" y="6971109"/>
            <a:ext cx="11284840" cy="187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6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2.  Não se COMPROMETA muito cedo.</a:t>
            </a:r>
          </a:p>
        </p:txBody>
      </p:sp>
      <p:sp>
        <p:nvSpPr>
          <p:cNvPr id="598" name="Shape 598"/>
          <p:cNvSpPr/>
          <p:nvPr/>
        </p:nvSpPr>
        <p:spPr>
          <a:xfrm>
            <a:off x="1800229" y="9308703"/>
            <a:ext cx="19089287" cy="1870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R="81280" algn="l" defTabSz="1821656">
              <a:defRPr sz="6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3. Não se envolva FISICAMENTE.</a:t>
            </a:r>
          </a:p>
        </p:txBody>
      </p:sp>
      <p:sp>
        <p:nvSpPr>
          <p:cNvPr id="599" name="Shape 599"/>
          <p:cNvSpPr/>
          <p:nvPr/>
        </p:nvSpPr>
        <p:spPr>
          <a:xfrm>
            <a:off x="3198812" y="321468"/>
            <a:ext cx="18127267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sz="9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Os “SIM’s” e “NÃO’s” de um Romance Bíblico Saudável</a:t>
            </a:r>
          </a:p>
        </p:txBody>
      </p:sp>
      <p:pic>
        <p:nvPicPr>
          <p:cNvPr id="600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8" grpId="3"/>
      <p:bldP build="whole" bldLvl="1" animBg="1" rev="0" advAuto="0" spid="595" grpId="1"/>
      <p:bldP build="whole" bldLvl="1" animBg="1" rev="0" advAuto="0" spid="597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/>
          <p:nvPr/>
        </p:nvSpPr>
        <p:spPr>
          <a:xfrm>
            <a:off x="4487603" y="9760503"/>
            <a:ext cx="7283293" cy="1"/>
          </a:xfrm>
          <a:prstGeom prst="line">
            <a:avLst/>
          </a:prstGeom>
          <a:ln w="266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defRPr sz="1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03" name="Shape 603"/>
          <p:cNvSpPr/>
          <p:nvPr/>
        </p:nvSpPr>
        <p:spPr>
          <a:xfrm>
            <a:off x="3974832" y="838068"/>
            <a:ext cx="16434336" cy="1088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b="1" sz="7800">
                <a:latin typeface="Helvetica"/>
                <a:ea typeface="Helvetica"/>
                <a:cs typeface="Helvetica"/>
                <a:sym typeface="Helvetica"/>
              </a:defRPr>
            </a:pPr>
            <a:r>
              <a:t>A Fórmula:</a:t>
            </a:r>
          </a:p>
          <a:p>
            <a:pPr algn="l" defTabSz="642937">
              <a:defRPr sz="7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7800">
                <a:latin typeface="Helvetica"/>
                <a:ea typeface="Helvetica"/>
                <a:cs typeface="Helvetica"/>
                <a:sym typeface="Helvetica"/>
              </a:defRPr>
            </a:pPr>
            <a:r>
              <a:t>A Lei do Rendimento Decrescente:</a:t>
            </a:r>
          </a:p>
          <a:p>
            <a:pPr lvl="1" indent="0" algn="l" defTabSz="642937">
              <a:defRPr sz="7800">
                <a:latin typeface="Helvetica"/>
                <a:ea typeface="Helvetica"/>
                <a:cs typeface="Helvetica"/>
                <a:sym typeface="Helvetica"/>
              </a:defRPr>
            </a:pPr>
            <a:r>
              <a:t>	+</a:t>
            </a:r>
          </a:p>
          <a:p>
            <a:pPr lvl="1" indent="0" algn="l" defTabSz="642937">
              <a:defRPr sz="7800">
                <a:latin typeface="Helvetica"/>
                <a:ea typeface="Helvetica"/>
                <a:cs typeface="Helvetica"/>
                <a:sym typeface="Helvetica"/>
              </a:defRPr>
            </a:pPr>
            <a:r>
              <a:t>Hormônios </a:t>
            </a:r>
          </a:p>
          <a:p>
            <a:pPr lvl="1" indent="0" algn="l" defTabSz="642937">
              <a:defRPr sz="7800">
                <a:latin typeface="Helvetica"/>
                <a:ea typeface="Helvetica"/>
                <a:cs typeface="Helvetica"/>
                <a:sym typeface="Helvetica"/>
              </a:defRPr>
            </a:pPr>
            <a:r>
              <a:t>	+</a:t>
            </a:r>
          </a:p>
          <a:p>
            <a:pPr lvl="1" indent="0" algn="l" defTabSz="642937">
              <a:defRPr sz="7800">
                <a:latin typeface="Helvetica"/>
                <a:ea typeface="Helvetica"/>
                <a:cs typeface="Helvetica"/>
                <a:sym typeface="Helvetica"/>
              </a:defRPr>
            </a:pPr>
            <a:r>
              <a:t>Tempo à Sós</a:t>
            </a:r>
          </a:p>
          <a:p>
            <a:pPr lvl="1" indent="0" algn="l" defTabSz="642937">
              <a:defRPr sz="7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7800">
                <a:latin typeface="Helvetica"/>
                <a:ea typeface="Helvetica"/>
                <a:cs typeface="Helvetica"/>
                <a:sym typeface="Helvetica"/>
              </a:defRPr>
            </a:pPr>
            <a:r>
              <a:t>Caindo em Tentação</a:t>
            </a:r>
          </a:p>
        </p:txBody>
      </p:sp>
      <p:pic>
        <p:nvPicPr>
          <p:cNvPr id="604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/>
          <p:nvPr/>
        </p:nvSpPr>
        <p:spPr>
          <a:xfrm>
            <a:off x="8977312" y="446484"/>
            <a:ext cx="640386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6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 que é a Lei?</a:t>
            </a:r>
          </a:p>
        </p:txBody>
      </p:sp>
      <p:pic>
        <p:nvPicPr>
          <p:cNvPr id="607" name="Dave Gra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93" y="8841066"/>
            <a:ext cx="4323429" cy="4815194"/>
          </a:xfrm>
          <a:prstGeom prst="rect">
            <a:avLst/>
          </a:prstGeom>
          <a:ln w="12700"/>
        </p:spPr>
      </p:pic>
      <p:sp>
        <p:nvSpPr>
          <p:cNvPr id="608" name="Shape 608"/>
          <p:cNvSpPr/>
          <p:nvPr/>
        </p:nvSpPr>
        <p:spPr>
          <a:xfrm>
            <a:off x="2205680" y="1683075"/>
            <a:ext cx="19946938" cy="9141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72" y="0"/>
                </a:moveTo>
                <a:cubicBezTo>
                  <a:pt x="212" y="0"/>
                  <a:pt x="0" y="462"/>
                  <a:pt x="0" y="1031"/>
                </a:cubicBezTo>
                <a:lnTo>
                  <a:pt x="0" y="19716"/>
                </a:lnTo>
                <a:cubicBezTo>
                  <a:pt x="0" y="20285"/>
                  <a:pt x="212" y="20747"/>
                  <a:pt x="472" y="20747"/>
                </a:cubicBezTo>
                <a:lnTo>
                  <a:pt x="20887" y="20747"/>
                </a:lnTo>
                <a:cubicBezTo>
                  <a:pt x="20901" y="20747"/>
                  <a:pt x="20913" y="20740"/>
                  <a:pt x="20927" y="20737"/>
                </a:cubicBezTo>
                <a:lnTo>
                  <a:pt x="21600" y="21600"/>
                </a:lnTo>
                <a:lnTo>
                  <a:pt x="21340" y="19996"/>
                </a:lnTo>
                <a:cubicBezTo>
                  <a:pt x="21351" y="19907"/>
                  <a:pt x="21359" y="19814"/>
                  <a:pt x="21359" y="19716"/>
                </a:cubicBezTo>
                <a:lnTo>
                  <a:pt x="21359" y="1031"/>
                </a:lnTo>
                <a:cubicBezTo>
                  <a:pt x="21359" y="462"/>
                  <a:pt x="21148" y="0"/>
                  <a:pt x="20887" y="0"/>
                </a:cubicBezTo>
                <a:lnTo>
                  <a:pt x="472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 defTabSz="642937">
              <a:spcBef>
                <a:spcPts val="2200"/>
              </a:spcBef>
              <a:defRPr sz="6000">
                <a:solidFill>
                  <a:srgbClr val="000000"/>
                </a:solidFill>
                <a:latin typeface="Handwriting - Dakota"/>
                <a:ea typeface="Handwriting - Dakota"/>
                <a:cs typeface="Handwriting - Dakota"/>
                <a:sym typeface="Handwriting - Dakota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Quando o prazer é adquirido de forma ilegítima, a alegria que ele produz irá diminuir com tempo e repetição, nunca alcançando o nível da primeira experiência. Na tentativa de continuar experimentando alegria, é preciso se aprofundar mais e mais na mesma atividade até que não haja alegria alguma encontrada naquilo que é</a:t>
            </a: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feito.											</a:t>
            </a:r>
          </a:p>
        </p:txBody>
      </p:sp>
      <p:pic>
        <p:nvPicPr>
          <p:cNvPr id="609" name="Screenshot 2016-11-04 09.39.05.png"/>
          <p:cNvPicPr>
            <a:picLocks noChangeAspect="1"/>
          </p:cNvPicPr>
          <p:nvPr/>
        </p:nvPicPr>
        <p:blipFill>
          <a:blip r:embed="rId3">
            <a:extLst/>
          </a:blip>
          <a:srcRect l="80410" t="0" r="0" b="76621"/>
          <a:stretch>
            <a:fillRect/>
          </a:stretch>
        </p:blipFill>
        <p:spPr>
          <a:xfrm>
            <a:off x="20661263" y="-126847"/>
            <a:ext cx="5534339" cy="3723695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Shape 610"/>
          <p:cNvSpPr/>
          <p:nvPr/>
        </p:nvSpPr>
        <p:spPr>
          <a:xfrm>
            <a:off x="21308919" y="3517395"/>
            <a:ext cx="2854598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PALAVRAS </a:t>
            </a:r>
          </a:p>
          <a:p>
            <a:pPr algn="r" defTabSz="584200"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PARA </a:t>
            </a:r>
          </a:p>
          <a:p>
            <a:pPr algn="r" defTabSz="584200"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VIVER</a:t>
            </a:r>
          </a:p>
        </p:txBody>
      </p:sp>
      <p:pic>
        <p:nvPicPr>
          <p:cNvPr id="611" name="Screenshot 2016-11-04 09.39.05.png"/>
          <p:cNvPicPr>
            <a:picLocks noChangeAspect="1"/>
          </p:cNvPicPr>
          <p:nvPr/>
        </p:nvPicPr>
        <p:blipFill>
          <a:blip r:embed="rId3">
            <a:extLst/>
          </a:blip>
          <a:srcRect l="4051" t="5959" r="84576" b="75951"/>
          <a:stretch>
            <a:fillRect/>
          </a:stretch>
        </p:blipFill>
        <p:spPr>
          <a:xfrm>
            <a:off x="-147561" y="668689"/>
            <a:ext cx="2378258" cy="213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Screenshot 2016-11-04 09.39.05.png"/>
          <p:cNvPicPr>
            <a:picLocks noChangeAspect="1"/>
          </p:cNvPicPr>
          <p:nvPr/>
        </p:nvPicPr>
        <p:blipFill>
          <a:blip r:embed="rId3">
            <a:extLst/>
          </a:blip>
          <a:srcRect l="53666" t="57797" r="36940" b="27628"/>
          <a:stretch>
            <a:fillRect/>
          </a:stretch>
        </p:blipFill>
        <p:spPr>
          <a:xfrm>
            <a:off x="19575511" y="8985314"/>
            <a:ext cx="2285203" cy="1999060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Shape 613"/>
          <p:cNvSpPr/>
          <p:nvPr/>
        </p:nvSpPr>
        <p:spPr>
          <a:xfrm>
            <a:off x="5576382" y="11783169"/>
            <a:ext cx="41429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spcBef>
                <a:spcPts val="2200"/>
              </a:spcBef>
              <a:defRPr b="1" sz="5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Handwriting - Dakota"/>
                <a:ea typeface="Handwriting - Dakota"/>
                <a:cs typeface="Handwriting - Dakota"/>
                <a:sym typeface="Handwriting - Dakota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-David Graef-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7" grpId="1"/>
      <p:bldP build="whole" bldLvl="1" animBg="1" rev="0" advAuto="0" spid="60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MP900443254[1].jpg"/>
          <p:cNvPicPr>
            <a:picLocks noChangeAspect="0"/>
          </p:cNvPicPr>
          <p:nvPr/>
        </p:nvPicPr>
        <p:blipFill>
          <a:blip r:embed="rId2">
            <a:extLst/>
          </a:blip>
          <a:srcRect l="5620" t="0" r="26" b="0"/>
          <a:stretch>
            <a:fillRect/>
          </a:stretch>
        </p:blipFill>
        <p:spPr>
          <a:xfrm>
            <a:off x="3048000" y="0"/>
            <a:ext cx="18288000" cy="1387673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6963781" y="303609"/>
            <a:ext cx="1041516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buClr>
                <a:srgbClr val="FFFFFF"/>
              </a:buClr>
              <a:buFont typeface="Arial"/>
              <a:defRPr sz="78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 As Regras Bíblicas</a:t>
            </a:r>
          </a:p>
        </p:txBody>
      </p:sp>
      <p:sp>
        <p:nvSpPr>
          <p:cNvPr id="214" name="Shape 214"/>
          <p:cNvSpPr/>
          <p:nvPr/>
        </p:nvSpPr>
        <p:spPr>
          <a:xfrm>
            <a:off x="3048000" y="6862762"/>
            <a:ext cx="14802306" cy="892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FFFFFF"/>
              </a:buClr>
              <a:buFont typeface="Arial"/>
              <a:defRPr sz="52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 Evite a IMMORALIDADE. (1 Cor. 10.8)</a:t>
            </a:r>
          </a:p>
        </p:txBody>
      </p:sp>
      <p:pic>
        <p:nvPicPr>
          <p:cNvPr id="215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/>
        </p:nvSpPr>
        <p:spPr>
          <a:xfrm>
            <a:off x="9814178" y="389937"/>
            <a:ext cx="4755643" cy="139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85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Exemplo:</a:t>
            </a:r>
          </a:p>
        </p:txBody>
      </p:sp>
      <p:pic>
        <p:nvPicPr>
          <p:cNvPr id="616" name="roller-coaster-jpg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3022" y="2192729"/>
            <a:ext cx="11276456" cy="9021164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Shape 617"/>
          <p:cNvSpPr/>
          <p:nvPr/>
        </p:nvSpPr>
        <p:spPr>
          <a:xfrm>
            <a:off x="8302434" y="11621335"/>
            <a:ext cx="7779132" cy="118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7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Montanha Russa</a:t>
            </a:r>
          </a:p>
        </p:txBody>
      </p:sp>
      <p:pic>
        <p:nvPicPr>
          <p:cNvPr id="618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6" grpId="1"/>
      <p:bldP build="whole" bldLvl="1" animBg="1" rev="0" advAuto="0" spid="617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/>
          <p:nvPr/>
        </p:nvSpPr>
        <p:spPr>
          <a:xfrm>
            <a:off x="10406062" y="428625"/>
            <a:ext cx="374556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66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Exemplo:</a:t>
            </a:r>
          </a:p>
        </p:txBody>
      </p:sp>
      <p:pic>
        <p:nvPicPr>
          <p:cNvPr id="621" name="nightmare-boring-coas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3902" y="2225431"/>
            <a:ext cx="13996196" cy="8369723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Shape 622"/>
          <p:cNvSpPr/>
          <p:nvPr/>
        </p:nvSpPr>
        <p:spPr>
          <a:xfrm>
            <a:off x="3958828" y="11733609"/>
            <a:ext cx="6090047" cy="1303735"/>
          </a:xfrm>
          <a:prstGeom prst="rect">
            <a:avLst/>
          </a:prstGeom>
          <a:ln w="127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algn="l" defTabSz="1821656">
              <a:defRPr sz="5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primeira vez...</a:t>
            </a:r>
          </a:p>
        </p:txBody>
      </p:sp>
      <p:sp>
        <p:nvSpPr>
          <p:cNvPr id="623" name="Shape 623"/>
          <p:cNvSpPr/>
          <p:nvPr/>
        </p:nvSpPr>
        <p:spPr>
          <a:xfrm flipH="1">
            <a:off x="6964448" y="10375678"/>
            <a:ext cx="1207768" cy="1353817"/>
          </a:xfrm>
          <a:prstGeom prst="line">
            <a:avLst/>
          </a:prstGeom>
          <a:ln w="88900">
            <a:solidFill>
              <a:srgbClr val="FFFFFF"/>
            </a:solidFill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4" name="Shape 624"/>
          <p:cNvSpPr/>
          <p:nvPr/>
        </p:nvSpPr>
        <p:spPr>
          <a:xfrm>
            <a:off x="13335000" y="11733609"/>
            <a:ext cx="6090047" cy="1303735"/>
          </a:xfrm>
          <a:prstGeom prst="rect">
            <a:avLst/>
          </a:prstGeom>
          <a:ln w="127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algn="l" defTabSz="1821656">
              <a:defRPr sz="5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Quantas vezes?</a:t>
            </a:r>
          </a:p>
        </p:txBody>
      </p:sp>
      <p:sp>
        <p:nvSpPr>
          <p:cNvPr id="625" name="Shape 625"/>
          <p:cNvSpPr/>
          <p:nvPr/>
        </p:nvSpPr>
        <p:spPr>
          <a:xfrm>
            <a:off x="15105660" y="6244191"/>
            <a:ext cx="2351145" cy="5481025"/>
          </a:xfrm>
          <a:prstGeom prst="line">
            <a:avLst/>
          </a:prstGeom>
          <a:ln w="88900">
            <a:solidFill>
              <a:srgbClr val="FFFFFF"/>
            </a:solidFill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26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3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1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0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3" grpId="2"/>
      <p:bldP build="whole" bldLvl="1" animBg="1" rev="0" advAuto="0" spid="622" grpId="1"/>
      <p:bldP build="whole" bldLvl="1" animBg="1" rev="0" advAuto="0" spid="624" grpId="3"/>
      <p:bldP build="whole" bldLvl="1" animBg="1" rev="0" advAuto="0" spid="625" grpId="4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/>
          <p:nvPr/>
        </p:nvSpPr>
        <p:spPr>
          <a:xfrm>
            <a:off x="9521786" y="312561"/>
            <a:ext cx="5340428" cy="15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96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Exemplo:</a:t>
            </a:r>
          </a:p>
        </p:txBody>
      </p:sp>
      <p:sp>
        <p:nvSpPr>
          <p:cNvPr id="629" name="Shape 629"/>
          <p:cNvSpPr/>
          <p:nvPr/>
        </p:nvSpPr>
        <p:spPr>
          <a:xfrm>
            <a:off x="10584656" y="3589734"/>
            <a:ext cx="3219427" cy="892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¿Por qué?</a:t>
            </a:r>
          </a:p>
        </p:txBody>
      </p:sp>
      <p:sp>
        <p:nvSpPr>
          <p:cNvPr id="630" name="Shape 630"/>
          <p:cNvSpPr/>
          <p:nvPr/>
        </p:nvSpPr>
        <p:spPr>
          <a:xfrm>
            <a:off x="3877314" y="11064129"/>
            <a:ext cx="16609219" cy="2276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defRPr sz="71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Porque a Lei A Lei do Rendimento Decrescente está no jogo.</a:t>
            </a:r>
          </a:p>
        </p:txBody>
      </p:sp>
      <p:pic>
        <p:nvPicPr>
          <p:cNvPr id="631" name="first-kis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9335" y="2225214"/>
            <a:ext cx="8185330" cy="8185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6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0" grpId="4"/>
      <p:bldP build="whole" bldLvl="1" animBg="1" rev="0" advAuto="0" spid="631" grpId="1"/>
      <p:bldP build="whole" bldLvl="1" animBg="1" rev="0" advAuto="0" spid="629" grpId="3"/>
      <p:bldP build="whole" bldLvl="1" animBg="1" rev="0" advAuto="0" spid="631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TRUE.jpg"/>
          <p:cNvPicPr>
            <a:picLocks noChangeAspect="0"/>
          </p:cNvPicPr>
          <p:nvPr/>
        </p:nvPicPr>
        <p:blipFill>
          <a:blip r:embed="rId2">
            <a:extLst/>
          </a:blip>
          <a:srcRect l="0" t="0" r="0" b="8911"/>
          <a:stretch>
            <a:fillRect/>
          </a:stretch>
        </p:blipFill>
        <p:spPr>
          <a:xfrm>
            <a:off x="14174390" y="3268265"/>
            <a:ext cx="8922021" cy="8309852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Shape 635"/>
          <p:cNvSpPr/>
          <p:nvPr/>
        </p:nvSpPr>
        <p:spPr>
          <a:xfrm>
            <a:off x="3655218" y="4196953"/>
            <a:ext cx="10758823" cy="164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5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Invista seu tempo em atividades que envolvem “QUALIDADE".</a:t>
            </a:r>
          </a:p>
        </p:txBody>
      </p:sp>
      <p:sp>
        <p:nvSpPr>
          <p:cNvPr id="636" name="Shape 636"/>
          <p:cNvSpPr/>
          <p:nvPr/>
        </p:nvSpPr>
        <p:spPr>
          <a:xfrm>
            <a:off x="3198812" y="410765"/>
            <a:ext cx="18127267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sz="10000">
                <a:uFill>
                  <a:solidFill>
                    <a:srgbClr val="000000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Três Sugestões</a:t>
            </a:r>
          </a:p>
        </p:txBody>
      </p:sp>
      <p:pic>
        <p:nvPicPr>
          <p:cNvPr id="637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/>
        </p:nvSpPr>
        <p:spPr>
          <a:xfrm>
            <a:off x="3066454" y="303609"/>
            <a:ext cx="1827014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81280" marR="81280" defTabSz="1821656">
              <a:buClr>
                <a:srgbClr val="000000"/>
              </a:buClr>
              <a:buFont typeface="Arial"/>
              <a:defRPr sz="3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7800"/>
              <a:t>Tempo de Qualidade</a:t>
            </a:r>
            <a:r>
              <a:rPr sz="7800"/>
              <a:t>:</a:t>
            </a:r>
          </a:p>
        </p:txBody>
      </p:sp>
      <p:sp>
        <p:nvSpPr>
          <p:cNvPr id="640" name="Shape 640"/>
          <p:cNvSpPr/>
          <p:nvPr/>
        </p:nvSpPr>
        <p:spPr>
          <a:xfrm>
            <a:off x="5610589" y="2327198"/>
            <a:ext cx="5765680" cy="1987331"/>
          </a:xfrm>
          <a:prstGeom prst="rect">
            <a:avLst/>
          </a:prstGeom>
          <a:solidFill>
            <a:srgbClr val="A8D6FE"/>
          </a:solidFill>
          <a:ln w="50800">
            <a:solidFill>
              <a:srgbClr val="3CABF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Atração pela PERSONALIDADE</a:t>
            </a:r>
          </a:p>
        </p:txBody>
      </p:sp>
      <p:sp>
        <p:nvSpPr>
          <p:cNvPr id="641" name="Shape 641"/>
          <p:cNvSpPr/>
          <p:nvPr/>
        </p:nvSpPr>
        <p:spPr>
          <a:xfrm>
            <a:off x="13128158" y="2196904"/>
            <a:ext cx="5765679" cy="1987331"/>
          </a:xfrm>
          <a:prstGeom prst="rect">
            <a:avLst/>
          </a:prstGeom>
          <a:solidFill>
            <a:srgbClr val="FFD479"/>
          </a:solidFill>
          <a:ln w="50800">
            <a:solidFill>
              <a:srgbClr val="FFA9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Atração pelo CARÁTER</a:t>
            </a:r>
          </a:p>
        </p:txBody>
      </p:sp>
      <p:sp>
        <p:nvSpPr>
          <p:cNvPr id="642" name="Shape 642"/>
          <p:cNvSpPr/>
          <p:nvPr/>
        </p:nvSpPr>
        <p:spPr>
          <a:xfrm>
            <a:off x="15486078" y="4580559"/>
            <a:ext cx="5765679" cy="1987330"/>
          </a:xfrm>
          <a:prstGeom prst="rect">
            <a:avLst/>
          </a:prstGeom>
          <a:solidFill>
            <a:srgbClr val="FFD479"/>
          </a:solidFill>
          <a:ln w="50800">
            <a:solidFill>
              <a:srgbClr val="FFA9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43" name="Shape 643"/>
          <p:cNvSpPr/>
          <p:nvPr/>
        </p:nvSpPr>
        <p:spPr>
          <a:xfrm>
            <a:off x="15961223" y="4734471"/>
            <a:ext cx="4815389" cy="1632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Projeto na empresa</a:t>
            </a:r>
          </a:p>
        </p:txBody>
      </p:sp>
      <p:sp>
        <p:nvSpPr>
          <p:cNvPr id="644" name="Shape 644"/>
          <p:cNvSpPr/>
          <p:nvPr/>
        </p:nvSpPr>
        <p:spPr>
          <a:xfrm>
            <a:off x="15621935" y="6916801"/>
            <a:ext cx="5765679" cy="1987330"/>
          </a:xfrm>
          <a:prstGeom prst="rect">
            <a:avLst/>
          </a:prstGeom>
          <a:solidFill>
            <a:srgbClr val="FFD479"/>
          </a:solidFill>
          <a:ln w="50800">
            <a:solidFill>
              <a:srgbClr val="FFA9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45" name="Shape 645"/>
          <p:cNvSpPr/>
          <p:nvPr/>
        </p:nvSpPr>
        <p:spPr>
          <a:xfrm>
            <a:off x="13449874" y="9074766"/>
            <a:ext cx="5765679" cy="1987330"/>
          </a:xfrm>
          <a:prstGeom prst="rect">
            <a:avLst/>
          </a:prstGeom>
          <a:solidFill>
            <a:srgbClr val="FFD479"/>
          </a:solidFill>
          <a:ln w="50800">
            <a:solidFill>
              <a:srgbClr val="FFA9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46" name="Shape 646"/>
          <p:cNvSpPr/>
          <p:nvPr/>
        </p:nvSpPr>
        <p:spPr>
          <a:xfrm>
            <a:off x="12008063" y="11388147"/>
            <a:ext cx="5765679" cy="1987331"/>
          </a:xfrm>
          <a:prstGeom prst="rect">
            <a:avLst/>
          </a:prstGeom>
          <a:solidFill>
            <a:srgbClr val="FFD479"/>
          </a:solidFill>
          <a:ln w="50800">
            <a:solidFill>
              <a:srgbClr val="FFA9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47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08398" y="5354577"/>
            <a:ext cx="5117392" cy="3403067"/>
          </a:xfrm>
          <a:prstGeom prst="rect">
            <a:avLst/>
          </a:prstGeom>
          <a:ln w="25400">
            <a:solidFill>
              <a:srgbClr val="EC9F2E"/>
            </a:solidFill>
            <a:miter lim="400000"/>
          </a:ln>
        </p:spPr>
      </p:pic>
      <p:sp>
        <p:nvSpPr>
          <p:cNvPr id="648" name="Shape 648"/>
          <p:cNvSpPr/>
          <p:nvPr/>
        </p:nvSpPr>
        <p:spPr>
          <a:xfrm>
            <a:off x="15880872" y="7413531"/>
            <a:ext cx="5998216" cy="993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Servindo na Igreja</a:t>
            </a:r>
          </a:p>
        </p:txBody>
      </p:sp>
      <p:sp>
        <p:nvSpPr>
          <p:cNvPr id="649" name="Shape 649"/>
          <p:cNvSpPr/>
          <p:nvPr/>
        </p:nvSpPr>
        <p:spPr>
          <a:xfrm>
            <a:off x="12414169" y="11032354"/>
            <a:ext cx="4953467" cy="2698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Atividades focadas no Evangelho</a:t>
            </a:r>
          </a:p>
        </p:txBody>
      </p:sp>
      <p:sp>
        <p:nvSpPr>
          <p:cNvPr id="650" name="Shape 650"/>
          <p:cNvSpPr/>
          <p:nvPr/>
        </p:nvSpPr>
        <p:spPr>
          <a:xfrm>
            <a:off x="13423085" y="8743719"/>
            <a:ext cx="5819258" cy="2649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Viagem Missionária</a:t>
            </a:r>
          </a:p>
        </p:txBody>
      </p:sp>
      <p:sp>
        <p:nvSpPr>
          <p:cNvPr id="651" name="Shape 651"/>
          <p:cNvSpPr/>
          <p:nvPr/>
        </p:nvSpPr>
        <p:spPr>
          <a:xfrm>
            <a:off x="3853753" y="4686911"/>
            <a:ext cx="5765680" cy="1987331"/>
          </a:xfrm>
          <a:prstGeom prst="rect">
            <a:avLst/>
          </a:prstGeom>
          <a:solidFill>
            <a:srgbClr val="A8D6FE"/>
          </a:solidFill>
          <a:ln w="50800">
            <a:solidFill>
              <a:srgbClr val="3CABF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2" name="Shape 652"/>
          <p:cNvSpPr/>
          <p:nvPr/>
        </p:nvSpPr>
        <p:spPr>
          <a:xfrm>
            <a:off x="3773403" y="6916801"/>
            <a:ext cx="5765679" cy="1987330"/>
          </a:xfrm>
          <a:prstGeom prst="rect">
            <a:avLst/>
          </a:prstGeom>
          <a:solidFill>
            <a:srgbClr val="A8D6FE"/>
          </a:solidFill>
          <a:ln w="50800">
            <a:solidFill>
              <a:srgbClr val="3CABF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3" name="Shape 653"/>
          <p:cNvSpPr/>
          <p:nvPr/>
        </p:nvSpPr>
        <p:spPr>
          <a:xfrm>
            <a:off x="5250155" y="9074766"/>
            <a:ext cx="5765679" cy="1987330"/>
          </a:xfrm>
          <a:prstGeom prst="rect">
            <a:avLst/>
          </a:prstGeom>
          <a:solidFill>
            <a:srgbClr val="A8D6FE"/>
          </a:solidFill>
          <a:ln w="50800">
            <a:solidFill>
              <a:srgbClr val="3CABF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4" name="Shape 654"/>
          <p:cNvSpPr/>
          <p:nvPr/>
        </p:nvSpPr>
        <p:spPr>
          <a:xfrm>
            <a:off x="6144323" y="11388147"/>
            <a:ext cx="5765680" cy="1987331"/>
          </a:xfrm>
          <a:prstGeom prst="rect">
            <a:avLst/>
          </a:prstGeom>
          <a:solidFill>
            <a:srgbClr val="A8D6FE"/>
          </a:solidFill>
          <a:ln w="50800">
            <a:solidFill>
              <a:srgbClr val="3CABF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642937">
              <a:defRPr b="1" sz="3400">
                <a:solidFill>
                  <a:srgbClr val="000000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5" name="Shape 655"/>
          <p:cNvSpPr/>
          <p:nvPr/>
        </p:nvSpPr>
        <p:spPr>
          <a:xfrm>
            <a:off x="7078953" y="12028133"/>
            <a:ext cx="5914835" cy="1189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 defTabSz="642937"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Indo ao Shopping</a:t>
            </a:r>
          </a:p>
        </p:txBody>
      </p:sp>
      <p:sp>
        <p:nvSpPr>
          <p:cNvPr id="656" name="Shape 656"/>
          <p:cNvSpPr/>
          <p:nvPr/>
        </p:nvSpPr>
        <p:spPr>
          <a:xfrm>
            <a:off x="5958744" y="9746093"/>
            <a:ext cx="5612989" cy="13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 defTabSz="642937"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Eventos de Diversão</a:t>
            </a:r>
          </a:p>
        </p:txBody>
      </p:sp>
      <p:sp>
        <p:nvSpPr>
          <p:cNvPr id="657" name="Shape 657"/>
          <p:cNvSpPr/>
          <p:nvPr/>
        </p:nvSpPr>
        <p:spPr>
          <a:xfrm>
            <a:off x="4692755" y="7456378"/>
            <a:ext cx="4953467" cy="13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 defTabSz="642937"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Saindo para Jantar</a:t>
            </a:r>
          </a:p>
        </p:txBody>
      </p:sp>
      <p:sp>
        <p:nvSpPr>
          <p:cNvPr id="658" name="Shape 658"/>
          <p:cNvSpPr/>
          <p:nvPr/>
        </p:nvSpPr>
        <p:spPr>
          <a:xfrm>
            <a:off x="5234854" y="5088583"/>
            <a:ext cx="4681753" cy="16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 defTabSz="642937"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Indo ao cinema</a:t>
            </a:r>
          </a:p>
        </p:txBody>
      </p:sp>
      <p:pic>
        <p:nvPicPr>
          <p:cNvPr id="659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TRUE.jpg"/>
          <p:cNvPicPr>
            <a:picLocks noChangeAspect="0"/>
          </p:cNvPicPr>
          <p:nvPr/>
        </p:nvPicPr>
        <p:blipFill>
          <a:blip r:embed="rId2">
            <a:extLst/>
          </a:blip>
          <a:srcRect l="0" t="0" r="0" b="8911"/>
          <a:stretch>
            <a:fillRect/>
          </a:stretch>
        </p:blipFill>
        <p:spPr>
          <a:xfrm>
            <a:off x="15317390" y="3268265"/>
            <a:ext cx="5286376" cy="5607845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Shape 662"/>
          <p:cNvSpPr/>
          <p:nvPr/>
        </p:nvSpPr>
        <p:spPr>
          <a:xfrm>
            <a:off x="3198812" y="410765"/>
            <a:ext cx="18127267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sz="10000">
                <a:uFill>
                  <a:solidFill>
                    <a:srgbClr val="000000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Três Sugestões</a:t>
            </a:r>
          </a:p>
        </p:txBody>
      </p:sp>
      <p:sp>
        <p:nvSpPr>
          <p:cNvPr id="663" name="Shape 663"/>
          <p:cNvSpPr/>
          <p:nvPr/>
        </p:nvSpPr>
        <p:spPr>
          <a:xfrm>
            <a:off x="3655218" y="4196953"/>
            <a:ext cx="10758823" cy="164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5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Invista seu tempo em atividades que envolvem “QUALIDADE".</a:t>
            </a:r>
          </a:p>
        </p:txBody>
      </p:sp>
      <p:sp>
        <p:nvSpPr>
          <p:cNvPr id="664" name="Shape 664"/>
          <p:cNvSpPr/>
          <p:nvPr/>
        </p:nvSpPr>
        <p:spPr>
          <a:xfrm>
            <a:off x="3972760" y="7892607"/>
            <a:ext cx="11422055" cy="184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b="1"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2. Envolva pessoas objetivas (como seus pais e mentores).</a:t>
            </a:r>
          </a:p>
        </p:txBody>
      </p:sp>
      <p:pic>
        <p:nvPicPr>
          <p:cNvPr id="665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3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/>
        </p:nvSpPr>
        <p:spPr>
          <a:xfrm>
            <a:off x="3785846" y="340845"/>
            <a:ext cx="5065345" cy="106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81280" marR="81280" algn="l" defTabSz="1821656">
              <a:defRPr sz="5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6200"/>
              <a:t>Observações</a:t>
            </a:r>
            <a:r>
              <a:t>:</a:t>
            </a:r>
          </a:p>
        </p:txBody>
      </p:sp>
      <p:pic>
        <p:nvPicPr>
          <p:cNvPr id="668" name="male-puberty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3790" y="3912791"/>
            <a:ext cx="6187015" cy="4640262"/>
          </a:xfrm>
          <a:prstGeom prst="rect">
            <a:avLst/>
          </a:prstGeom>
          <a:ln w="12700"/>
        </p:spPr>
      </p:pic>
      <p:pic>
        <p:nvPicPr>
          <p:cNvPr id="669" name="mistakes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06541" y="10859061"/>
            <a:ext cx="3497756" cy="2954925"/>
          </a:xfrm>
          <a:prstGeom prst="rect">
            <a:avLst/>
          </a:prstGeom>
          <a:ln w="12700"/>
        </p:spPr>
      </p:pic>
      <p:sp>
        <p:nvSpPr>
          <p:cNvPr id="670" name="Shape 670"/>
          <p:cNvSpPr/>
          <p:nvPr/>
        </p:nvSpPr>
        <p:spPr>
          <a:xfrm>
            <a:off x="2055156" y="1296939"/>
            <a:ext cx="18288001" cy="1035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marL="1633621" indent="-973221" algn="l" defTabSz="642937">
              <a:buSzPct val="100000"/>
              <a:buAutoNum type="arabicPeriod" startAt="1"/>
              <a:defRPr b="1" sz="5600"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Muitos pais se sentem desconfortáveis falando sobre qualquer coisa relacionada a sexo. Continue fazendo perguntas sobre esse assunto!</a:t>
            </a:r>
            <a:endParaRPr b="0"/>
          </a:p>
          <a:p>
            <a:pPr algn="l" defTabSz="642937">
              <a:defRPr b="1" sz="5600">
                <a:latin typeface="Helvetica"/>
                <a:ea typeface="Helvetica"/>
                <a:cs typeface="Helvetica"/>
                <a:sym typeface="Helvetica"/>
              </a:defRPr>
            </a:pPr>
            <a:endParaRPr b="0"/>
          </a:p>
          <a:p>
            <a:pPr algn="l" defTabSz="642937">
              <a:defRPr b="1" sz="5600">
                <a:latin typeface="Helvetica"/>
                <a:ea typeface="Helvetica"/>
                <a:cs typeface="Helvetica"/>
                <a:sym typeface="Helvetica"/>
              </a:defRPr>
            </a:pPr>
            <a:endParaRPr b="0"/>
          </a:p>
          <a:p>
            <a:pPr lvl="1" indent="1662545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1662545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1662545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1662545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1662545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2. Mesmo que seus pais tenham FALHADO nesta área, você pode aprender muito através de seus erros.</a:t>
            </a:r>
          </a:p>
        </p:txBody>
      </p:sp>
      <p:pic>
        <p:nvPicPr>
          <p:cNvPr id="671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8" grpId="1"/>
      <p:bldP build="whole" bldLvl="1" animBg="1" rev="0" advAuto="0" spid="669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mistakes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5518" y="-597302"/>
            <a:ext cx="14805436" cy="12507716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Shape 674"/>
          <p:cNvSpPr/>
          <p:nvPr/>
        </p:nvSpPr>
        <p:spPr>
          <a:xfrm>
            <a:off x="6316265" y="9001125"/>
            <a:ext cx="12090798" cy="27682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75" name="Shape 675"/>
          <p:cNvSpPr/>
          <p:nvPr/>
        </p:nvSpPr>
        <p:spPr>
          <a:xfrm>
            <a:off x="9501120" y="8645723"/>
            <a:ext cx="5367057" cy="151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000">
                <a:solidFill>
                  <a:srgbClr val="00C7F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Falhas</a:t>
            </a:r>
          </a:p>
        </p:txBody>
      </p:sp>
      <p:sp>
        <p:nvSpPr>
          <p:cNvPr id="676" name="Shape 676"/>
          <p:cNvSpPr/>
          <p:nvPr/>
        </p:nvSpPr>
        <p:spPr>
          <a:xfrm>
            <a:off x="5621328" y="10126067"/>
            <a:ext cx="1282303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/>
            <a:r>
              <a:t>Pode ser que o único propósito da tua vida é para servir como advertência aos outros.</a:t>
            </a:r>
          </a:p>
        </p:txBody>
      </p:sp>
      <p:pic>
        <p:nvPicPr>
          <p:cNvPr id="677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6" grpId="3"/>
      <p:bldP build="whole" bldLvl="1" animBg="1" rev="0" advAuto="0" spid="675" grpId="2"/>
      <p:bldP build="whole" bldLvl="1" animBg="1" rev="0" advAuto="0" spid="674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TRUE.jpg"/>
          <p:cNvPicPr>
            <a:picLocks noChangeAspect="0"/>
          </p:cNvPicPr>
          <p:nvPr/>
        </p:nvPicPr>
        <p:blipFill>
          <a:blip r:embed="rId2">
            <a:extLst/>
          </a:blip>
          <a:srcRect l="0" t="0" r="0" b="8911"/>
          <a:stretch>
            <a:fillRect/>
          </a:stretch>
        </p:blipFill>
        <p:spPr>
          <a:xfrm>
            <a:off x="17131794" y="326376"/>
            <a:ext cx="5286376" cy="5607844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Shape 680"/>
          <p:cNvSpPr/>
          <p:nvPr/>
        </p:nvSpPr>
        <p:spPr>
          <a:xfrm>
            <a:off x="3198812" y="410765"/>
            <a:ext cx="18127267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sz="10000">
                <a:uFill>
                  <a:solidFill>
                    <a:srgbClr val="000000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Três Sugestões</a:t>
            </a:r>
          </a:p>
        </p:txBody>
      </p:sp>
      <p:sp>
        <p:nvSpPr>
          <p:cNvPr id="681" name="Shape 681"/>
          <p:cNvSpPr/>
          <p:nvPr/>
        </p:nvSpPr>
        <p:spPr>
          <a:xfrm>
            <a:off x="3595005" y="1818512"/>
            <a:ext cx="10758822" cy="164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5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Invista seu tempo em atividades que envolvem “QUALIDADE".</a:t>
            </a:r>
          </a:p>
        </p:txBody>
      </p:sp>
      <p:sp>
        <p:nvSpPr>
          <p:cNvPr id="682" name="Shape 682"/>
          <p:cNvSpPr/>
          <p:nvPr/>
        </p:nvSpPr>
        <p:spPr>
          <a:xfrm>
            <a:off x="3701798" y="3617435"/>
            <a:ext cx="11422056" cy="184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2. Envolva pessoas objetivas (como seus pais e mentores).</a:t>
            </a:r>
          </a:p>
        </p:txBody>
      </p:sp>
      <p:sp>
        <p:nvSpPr>
          <p:cNvPr id="683" name="Shape 683"/>
          <p:cNvSpPr/>
          <p:nvPr/>
        </p:nvSpPr>
        <p:spPr>
          <a:xfrm>
            <a:off x="3785416" y="5635411"/>
            <a:ext cx="17762004" cy="772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b="1"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3. Seja PROATIVO.</a:t>
            </a:r>
            <a:endParaRPr b="0"/>
          </a:p>
          <a:p>
            <a:pPr lvl="1" indent="0" algn="l" defTabSz="642937">
              <a:defRPr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1. Não espere até que você esteja envolvido em um relacionamento para pensar sobre o que você quer em um relacionamento.</a:t>
            </a:r>
          </a:p>
          <a:p>
            <a:pPr lvl="1" indent="0" algn="l" defTabSz="642937">
              <a:defRPr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2. Faça uma lista relacionada ao CARÁTER da pessoa que você está procurando, e se envolva em atividades  na qual você possa avaliar se o caráter da pessoa se encaixa com a sua lista (Princípios devem ser Bíblicos)</a:t>
            </a:r>
          </a:p>
          <a:p>
            <a:pPr lvl="1" indent="0" algn="l" defTabSz="642937">
              <a:defRPr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3. Estabeleça regras e padrões pessoais para proteger sua pureza sexual.</a:t>
            </a:r>
          </a:p>
        </p:txBody>
      </p:sp>
      <p:pic>
        <p:nvPicPr>
          <p:cNvPr id="684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1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/>
          <p:nvPr/>
        </p:nvSpPr>
        <p:spPr>
          <a:xfrm>
            <a:off x="3047999" y="421084"/>
            <a:ext cx="18288001" cy="119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Arial"/>
              <a:defRPr sz="7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Atividade</a:t>
            </a:r>
          </a:p>
        </p:txBody>
      </p:sp>
      <p:sp>
        <p:nvSpPr>
          <p:cNvPr id="687" name="Shape 687"/>
          <p:cNvSpPr/>
          <p:nvPr/>
        </p:nvSpPr>
        <p:spPr>
          <a:xfrm>
            <a:off x="4639612" y="1577730"/>
            <a:ext cx="15894845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Atividade:</a:t>
            </a:r>
            <a:r>
              <a:t> Coloque as seguintes atividades físicas em uma ordem natural de progressão. (Atividade pode ser feita com pais, pastores, e mentores presentes).</a:t>
            </a:r>
          </a:p>
        </p:txBody>
      </p:sp>
      <p:graphicFrame>
        <p:nvGraphicFramePr>
          <p:cNvPr id="688" name="Table 688"/>
          <p:cNvGraphicFramePr/>
          <p:nvPr/>
        </p:nvGraphicFramePr>
        <p:xfrm>
          <a:off x="4198267" y="3918743"/>
          <a:ext cx="16782001" cy="878281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8389413"/>
                <a:gridCol w="8389413"/>
              </a:tblGrid>
              <a:tr h="1576671"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Abraços de pequena duração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beijo de "boa noite"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576671"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Relações sexuais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Flertando / agarrando / cutucando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1576671"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beijo “ocasional"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Afirmações verbais de interesse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576671"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Presença física amigável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Preliminares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896282"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beijo “prolongado”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Segurando mãos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576671"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Longas conversas (a sós)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famoso “agarra agarra”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pic>
        <p:nvPicPr>
          <p:cNvPr id="689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3905250" y="3839765"/>
            <a:ext cx="19089871" cy="7036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b="1" sz="9000">
                <a:latin typeface="Corsiva Hebrew"/>
                <a:ea typeface="Corsiva Hebrew"/>
                <a:cs typeface="Corsiva Hebrew"/>
                <a:sym typeface="Corsiva Hebrew"/>
              </a:defRPr>
            </a:pPr>
          </a:p>
          <a:p>
            <a:pPr algn="l" defTabSz="642937">
              <a:spcBef>
                <a:spcPts val="2200"/>
              </a:spcBef>
              <a:defRPr sz="9000">
                <a:latin typeface="Corsiva Hebrew"/>
                <a:ea typeface="Corsiva Hebrew"/>
                <a:cs typeface="Corsiva Hebrew"/>
                <a:sym typeface="Corsiva Hebrew"/>
              </a:defRPr>
            </a:pPr>
            <a:r>
              <a:t>“Não pratiquemos </a:t>
            </a:r>
            <a:r>
              <a:rPr u="sng"/>
              <a:t>imoralidade</a:t>
            </a:r>
            <a:r>
              <a:t>, como alguns deles fizeram — e num só dia morreram vinte e três mil;…”</a:t>
            </a:r>
          </a:p>
        </p:txBody>
      </p:sp>
      <p:pic>
        <p:nvPicPr>
          <p:cNvPr id="218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7830132" y="2326990"/>
            <a:ext cx="8723736" cy="405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Coríntios 10:8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/>
        </p:nvSpPr>
        <p:spPr>
          <a:xfrm>
            <a:off x="1271688" y="1371429"/>
            <a:ext cx="9103916" cy="86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Arial"/>
              <a:defRPr sz="49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Expressão: </a:t>
            </a:r>
          </a:p>
        </p:txBody>
      </p:sp>
      <p:sp>
        <p:nvSpPr>
          <p:cNvPr id="692" name="Shape 692"/>
          <p:cNvSpPr/>
          <p:nvPr/>
        </p:nvSpPr>
        <p:spPr>
          <a:xfrm>
            <a:off x="3579746" y="2799899"/>
            <a:ext cx="4357084" cy="1979539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defTabSz="1821656">
              <a:defRPr b="1"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Mera Presença</a:t>
            </a:r>
          </a:p>
        </p:txBody>
      </p:sp>
      <p:sp>
        <p:nvSpPr>
          <p:cNvPr id="693" name="Shape 693"/>
          <p:cNvSpPr/>
          <p:nvPr/>
        </p:nvSpPr>
        <p:spPr>
          <a:xfrm>
            <a:off x="7953393" y="2756481"/>
            <a:ext cx="7790934" cy="2066375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Presença Física amigável</a:t>
            </a:r>
          </a:p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Conversas prolongadas (à sós)</a:t>
            </a:r>
          </a:p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Afirmações verbais de interesse</a:t>
            </a:r>
          </a:p>
        </p:txBody>
      </p:sp>
      <p:sp>
        <p:nvSpPr>
          <p:cNvPr id="694" name="Shape 694"/>
          <p:cNvSpPr/>
          <p:nvPr/>
        </p:nvSpPr>
        <p:spPr>
          <a:xfrm>
            <a:off x="3524787" y="4792719"/>
            <a:ext cx="4467002" cy="1979539"/>
          </a:xfrm>
          <a:prstGeom prst="rect">
            <a:avLst/>
          </a:prstGeom>
          <a:gradFill>
            <a:gsLst>
              <a:gs pos="0">
                <a:srgbClr val="FBE12B"/>
              </a:gs>
              <a:gs pos="100000">
                <a:srgbClr val="DCBD23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defTabSz="1821656">
              <a:defRPr b="1"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Pre- Beijo</a:t>
            </a:r>
          </a:p>
        </p:txBody>
      </p:sp>
      <p:sp>
        <p:nvSpPr>
          <p:cNvPr id="695" name="Shape 695"/>
          <p:cNvSpPr/>
          <p:nvPr/>
        </p:nvSpPr>
        <p:spPr>
          <a:xfrm>
            <a:off x="8007820" y="4745030"/>
            <a:ext cx="7790934" cy="1979539"/>
          </a:xfrm>
          <a:prstGeom prst="rect">
            <a:avLst/>
          </a:prstGeom>
          <a:gradFill>
            <a:gsLst>
              <a:gs pos="0">
                <a:srgbClr val="FBE12B"/>
              </a:gs>
              <a:gs pos="100000">
                <a:srgbClr val="DCBD23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Flertando / agarrando / cutucando</a:t>
            </a:r>
          </a:p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Segurando mãos</a:t>
            </a:r>
          </a:p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Abraços de pequena duração</a:t>
            </a:r>
          </a:p>
        </p:txBody>
      </p:sp>
      <p:sp>
        <p:nvSpPr>
          <p:cNvPr id="696" name="Shape 696"/>
          <p:cNvSpPr/>
          <p:nvPr/>
        </p:nvSpPr>
        <p:spPr>
          <a:xfrm>
            <a:off x="3590145" y="6785651"/>
            <a:ext cx="4467002" cy="1979539"/>
          </a:xfrm>
          <a:prstGeom prst="rect">
            <a:avLst/>
          </a:prstGeom>
          <a:gradFill>
            <a:gsLst>
              <a:gs pos="0">
                <a:srgbClr val="EF951A"/>
              </a:gs>
              <a:gs pos="100000">
                <a:srgbClr val="DE6A10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defTabSz="1821656">
              <a:defRPr b="1"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Beijo</a:t>
            </a:r>
          </a:p>
        </p:txBody>
      </p:sp>
      <p:sp>
        <p:nvSpPr>
          <p:cNvPr id="697" name="Shape 697"/>
          <p:cNvSpPr/>
          <p:nvPr/>
        </p:nvSpPr>
        <p:spPr>
          <a:xfrm>
            <a:off x="8016254" y="6785651"/>
            <a:ext cx="7774066" cy="1979539"/>
          </a:xfrm>
          <a:prstGeom prst="rect">
            <a:avLst/>
          </a:prstGeom>
          <a:gradFill>
            <a:gsLst>
              <a:gs pos="0">
                <a:srgbClr val="EF951A"/>
              </a:gs>
              <a:gs pos="100000">
                <a:srgbClr val="DE6A10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beijo de "boa noite"</a:t>
            </a:r>
          </a:p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beijo “ocasional"</a:t>
            </a:r>
          </a:p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beijo “prolongado”</a:t>
            </a:r>
          </a:p>
        </p:txBody>
      </p:sp>
      <p:sp>
        <p:nvSpPr>
          <p:cNvPr id="698" name="Shape 698"/>
          <p:cNvSpPr/>
          <p:nvPr/>
        </p:nvSpPr>
        <p:spPr>
          <a:xfrm>
            <a:off x="3590145" y="8694537"/>
            <a:ext cx="4467002" cy="2066374"/>
          </a:xfrm>
          <a:prstGeom prst="rect">
            <a:avLst/>
          </a:prstGeom>
          <a:gradFill>
            <a:gsLst>
              <a:gs pos="0">
                <a:srgbClr val="FB4912"/>
              </a:gs>
              <a:gs pos="100000">
                <a:srgbClr val="C82506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defTabSz="1821656">
              <a:defRPr b="1"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Além</a:t>
            </a:r>
          </a:p>
        </p:txBody>
      </p:sp>
      <p:sp>
        <p:nvSpPr>
          <p:cNvPr id="699" name="Shape 699"/>
          <p:cNvSpPr/>
          <p:nvPr/>
        </p:nvSpPr>
        <p:spPr>
          <a:xfrm>
            <a:off x="8090442" y="8665739"/>
            <a:ext cx="7774066" cy="2123971"/>
          </a:xfrm>
          <a:prstGeom prst="rect">
            <a:avLst/>
          </a:prstGeom>
          <a:gradFill>
            <a:gsLst>
              <a:gs pos="0">
                <a:srgbClr val="FB4912"/>
              </a:gs>
              <a:gs pos="100000">
                <a:srgbClr val="C82506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famoso “agarra agarra” </a:t>
            </a:r>
          </a:p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Preliminares</a:t>
            </a:r>
          </a:p>
          <a:p>
            <a:pPr marL="81280" marR="81280" algn="l" defTabSz="1821656">
              <a:defRPr b="1" sz="3200">
                <a:solidFill>
                  <a:srgbClr val="000000"/>
                </a:solidFill>
                <a:effectLst>
                  <a:outerShdw sx="100000" sy="100000" kx="0" ky="0" algn="b" rotWithShape="0" blurRad="12700" dist="12700" dir="282000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Relações sexuais</a:t>
            </a:r>
          </a:p>
        </p:txBody>
      </p:sp>
      <p:sp>
        <p:nvSpPr>
          <p:cNvPr id="700" name="Shape 700"/>
          <p:cNvSpPr/>
          <p:nvPr/>
        </p:nvSpPr>
        <p:spPr>
          <a:xfrm>
            <a:off x="14890699" y="2704407"/>
            <a:ext cx="6450590" cy="2066375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 defTabSz="642937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~ Nós somos somente amigos.</a:t>
            </a:r>
          </a:p>
          <a:p>
            <a:pPr algn="l" defTabSz="642937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~ Talvez um pouco mais</a:t>
            </a:r>
          </a:p>
          <a:p>
            <a:pPr algn="l" defTabSz="642937"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~ Interesse (em ser algo mais…)</a:t>
            </a:r>
          </a:p>
        </p:txBody>
      </p:sp>
      <p:sp>
        <p:nvSpPr>
          <p:cNvPr id="701" name="Shape 701"/>
          <p:cNvSpPr/>
          <p:nvPr/>
        </p:nvSpPr>
        <p:spPr>
          <a:xfrm>
            <a:off x="14916859" y="4792719"/>
            <a:ext cx="6398269" cy="1979539"/>
          </a:xfrm>
          <a:prstGeom prst="rect">
            <a:avLst/>
          </a:prstGeom>
          <a:gradFill>
            <a:gsLst>
              <a:gs pos="0">
                <a:srgbClr val="FBE12B"/>
              </a:gs>
              <a:gs pos="100000">
                <a:srgbClr val="DCBD23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~ Atração</a:t>
            </a:r>
          </a:p>
          <a:p>
            <a:pPr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~ Interesse Exclusivo</a:t>
            </a:r>
          </a:p>
          <a:p>
            <a:pPr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~ Intimidade Elementar</a:t>
            </a:r>
          </a:p>
        </p:txBody>
      </p:sp>
      <p:sp>
        <p:nvSpPr>
          <p:cNvPr id="702" name="Shape 702"/>
          <p:cNvSpPr/>
          <p:nvPr/>
        </p:nvSpPr>
        <p:spPr>
          <a:xfrm>
            <a:off x="14966695" y="6785651"/>
            <a:ext cx="6398269" cy="1979539"/>
          </a:xfrm>
          <a:prstGeom prst="rect">
            <a:avLst/>
          </a:prstGeom>
          <a:gradFill>
            <a:gsLst>
              <a:gs pos="0">
                <a:srgbClr val="EF951A"/>
              </a:gs>
              <a:gs pos="100000">
                <a:srgbClr val="DE6A10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 defTabSz="642937"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~ Desejo de mais Intimidade</a:t>
            </a:r>
          </a:p>
          <a:p>
            <a:pPr algn="l" defTabSz="642937"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~ Maior Intimidade</a:t>
            </a:r>
          </a:p>
          <a:p>
            <a:pPr algn="l" defTabSz="642937"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~ Desejo exclusividade permanente</a:t>
            </a:r>
          </a:p>
        </p:txBody>
      </p:sp>
      <p:sp>
        <p:nvSpPr>
          <p:cNvPr id="703" name="Shape 703"/>
          <p:cNvSpPr/>
          <p:nvPr/>
        </p:nvSpPr>
        <p:spPr>
          <a:xfrm>
            <a:off x="14885576" y="8694537"/>
            <a:ext cx="6560506" cy="2066375"/>
          </a:xfrm>
          <a:prstGeom prst="rect">
            <a:avLst/>
          </a:prstGeom>
          <a:gradFill>
            <a:gsLst>
              <a:gs pos="0">
                <a:srgbClr val="FB4912"/>
              </a:gs>
              <a:gs pos="100000">
                <a:srgbClr val="C82506"/>
              </a:gs>
            </a:gsLst>
            <a:lin ang="5400000"/>
          </a:gra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~ Exclusividade Permanente</a:t>
            </a:r>
          </a:p>
          <a:p>
            <a:pPr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~ Desejo por Intimidade Sexual</a:t>
            </a:r>
          </a:p>
          <a:p>
            <a:pPr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~ Intimidade Conjugal</a:t>
            </a:r>
          </a:p>
        </p:txBody>
      </p:sp>
      <p:sp>
        <p:nvSpPr>
          <p:cNvPr id="704" name="Shape 704"/>
          <p:cNvSpPr/>
          <p:nvPr/>
        </p:nvSpPr>
        <p:spPr>
          <a:xfrm>
            <a:off x="15292290" y="1023144"/>
            <a:ext cx="6054072" cy="164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b="1" sz="4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 Que Isso Comunica:</a:t>
            </a:r>
          </a:p>
        </p:txBody>
      </p:sp>
      <p:pic>
        <p:nvPicPr>
          <p:cNvPr id="705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3208733" y="349646"/>
            <a:ext cx="18288001" cy="1196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7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As 3 Leis da Expressão Física:</a:t>
            </a:r>
          </a:p>
        </p:txBody>
      </p:sp>
      <p:pic>
        <p:nvPicPr>
          <p:cNvPr id="708" name="holding-han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70077" y="410765"/>
            <a:ext cx="5766754" cy="4325066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Shape 709"/>
          <p:cNvSpPr/>
          <p:nvPr/>
        </p:nvSpPr>
        <p:spPr>
          <a:xfrm>
            <a:off x="4030265" y="2839640"/>
            <a:ext cx="752343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1.  A Lei de Legitimidade.</a:t>
            </a:r>
          </a:p>
        </p:txBody>
      </p:sp>
      <p:sp>
        <p:nvSpPr>
          <p:cNvPr id="710" name="Shape 710"/>
          <p:cNvSpPr/>
          <p:nvPr/>
        </p:nvSpPr>
        <p:spPr>
          <a:xfrm>
            <a:off x="4512468" y="4018359"/>
            <a:ext cx="15341204" cy="269676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2875" tIns="142875" rIns="142875" bIns="142875"/>
          <a:lstStyle>
            <a:lvl1pPr algn="l" defTabSz="642937">
              <a:spcBef>
                <a:spcPts val="2200"/>
              </a:spcBef>
              <a:defRPr b="1" sz="3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Handwriting - Dakota"/>
                <a:ea typeface="Handwriting - Dakota"/>
                <a:cs typeface="Handwriting - Dakota"/>
                <a:sym typeface="Handwriting - Dakota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Se uma expressão física não estiver em proporção direta com a intimidade relacional, a expressão é ilegítima. É uma mentira.</a:t>
            </a:r>
          </a:p>
        </p:txBody>
      </p:sp>
      <p:sp>
        <p:nvSpPr>
          <p:cNvPr id="711" name="Shape 711"/>
          <p:cNvSpPr/>
          <p:nvPr/>
        </p:nvSpPr>
        <p:spPr>
          <a:xfrm>
            <a:off x="4328251" y="11801474"/>
            <a:ext cx="7303796" cy="99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Intimidade Relacional</a:t>
            </a:r>
          </a:p>
        </p:txBody>
      </p:sp>
      <p:sp>
        <p:nvSpPr>
          <p:cNvPr id="712" name="Shape 712"/>
          <p:cNvSpPr/>
          <p:nvPr/>
        </p:nvSpPr>
        <p:spPr>
          <a:xfrm>
            <a:off x="12686438" y="11801474"/>
            <a:ext cx="5803343" cy="99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Intimidade Física</a:t>
            </a:r>
          </a:p>
        </p:txBody>
      </p:sp>
      <p:sp>
        <p:nvSpPr>
          <p:cNvPr id="713" name="Shape 713"/>
          <p:cNvSpPr/>
          <p:nvPr/>
        </p:nvSpPr>
        <p:spPr>
          <a:xfrm>
            <a:off x="7209234" y="10179843"/>
            <a:ext cx="1785938" cy="1785939"/>
          </a:xfrm>
          <a:prstGeom prst="rect">
            <a:avLst/>
          </a:prstGeom>
          <a:solidFill>
            <a:srgbClr val="C6E6E9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14" name="Shape 714"/>
          <p:cNvSpPr/>
          <p:nvPr/>
        </p:nvSpPr>
        <p:spPr>
          <a:xfrm>
            <a:off x="15120937" y="8215312"/>
            <a:ext cx="1785938" cy="3750470"/>
          </a:xfrm>
          <a:prstGeom prst="rect">
            <a:avLst/>
          </a:prstGeom>
          <a:solidFill>
            <a:srgbClr val="D77C79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15" name="Shape 715"/>
          <p:cNvSpPr/>
          <p:nvPr/>
        </p:nvSpPr>
        <p:spPr>
          <a:xfrm>
            <a:off x="6417798" y="6979443"/>
            <a:ext cx="9327469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Defrauda seu próprio corpo.</a:t>
            </a:r>
          </a:p>
        </p:txBody>
      </p:sp>
      <p:sp>
        <p:nvSpPr>
          <p:cNvPr id="716" name="Shape 716"/>
          <p:cNvSpPr/>
          <p:nvPr/>
        </p:nvSpPr>
        <p:spPr>
          <a:xfrm>
            <a:off x="11212128" y="8099899"/>
            <a:ext cx="3566658" cy="870161"/>
          </a:xfrm>
          <a:prstGeom prst="line">
            <a:avLst/>
          </a:prstGeom>
          <a:ln w="50800">
            <a:solidFill>
              <a:srgbClr val="FFFFFF"/>
            </a:solidFill>
            <a:tail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17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6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4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0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75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6" grpId="8"/>
      <p:bldP build="whole" bldLvl="1" animBg="1" rev="0" advAuto="0" spid="713" grpId="5"/>
      <p:bldP build="whole" bldLvl="1" animBg="1" rev="0" advAuto="0" spid="714" grpId="6"/>
      <p:bldP build="whole" bldLvl="1" animBg="1" rev="0" advAuto="0" spid="711" grpId="3"/>
      <p:bldP build="whole" bldLvl="1" animBg="1" rev="0" advAuto="0" spid="710" grpId="2"/>
      <p:bldP build="whole" bldLvl="1" animBg="1" rev="0" advAuto="0" spid="712" grpId="4"/>
      <p:bldP build="whole" bldLvl="1" animBg="1" rev="0" advAuto="0" spid="709" grpId="1"/>
      <p:bldP build="whole" bldLvl="1" animBg="1" rev="0" advAuto="0" spid="715" grpId="7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/>
          <p:nvPr/>
        </p:nvSpPr>
        <p:spPr>
          <a:xfrm>
            <a:off x="4292128" y="4274014"/>
            <a:ext cx="18568794" cy="655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b="1" sz="8400">
                <a:latin typeface="Helvetica"/>
                <a:ea typeface="Helvetica"/>
                <a:cs typeface="Helvetica"/>
                <a:sym typeface="Helvetica"/>
              </a:defRPr>
            </a:pPr>
            <a:r>
              <a:t>“</a:t>
            </a:r>
            <a:r>
              <a:rPr b="0">
                <a:latin typeface="Lucida Calligraphy"/>
                <a:ea typeface="Lucida Calligraphy"/>
                <a:cs typeface="Lucida Calligraphy"/>
                <a:sym typeface="Lucida Calligraphy"/>
              </a:rPr>
              <a:t>Fujam da imoralidade sexual. Todos os outros pecados que alguém comete, fora do corpo os comete; mas quem peca sexualmente, peca contra o seu próprio corpo.”</a:t>
            </a:r>
          </a:p>
        </p:txBody>
      </p:sp>
      <p:pic>
        <p:nvPicPr>
          <p:cNvPr id="720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721" name="Shape 721"/>
          <p:cNvSpPr/>
          <p:nvPr/>
        </p:nvSpPr>
        <p:spPr>
          <a:xfrm>
            <a:off x="8419716" y="1136193"/>
            <a:ext cx="8263608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Corintios 6:18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holding-han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70077" y="410765"/>
            <a:ext cx="3095626" cy="2321720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Shape 724"/>
          <p:cNvSpPr/>
          <p:nvPr/>
        </p:nvSpPr>
        <p:spPr>
          <a:xfrm>
            <a:off x="4030265" y="3964781"/>
            <a:ext cx="1081725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2.  A Lei da “Progressão Ascendente”.</a:t>
            </a:r>
          </a:p>
        </p:txBody>
      </p:sp>
      <p:sp>
        <p:nvSpPr>
          <p:cNvPr id="725" name="Shape 725"/>
          <p:cNvSpPr/>
          <p:nvPr/>
        </p:nvSpPr>
        <p:spPr>
          <a:xfrm>
            <a:off x="5726906" y="5268515"/>
            <a:ext cx="45526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Expressões Legítimas</a:t>
            </a:r>
          </a:p>
        </p:txBody>
      </p:sp>
      <p:sp>
        <p:nvSpPr>
          <p:cNvPr id="726" name="Shape 726"/>
          <p:cNvSpPr/>
          <p:nvPr/>
        </p:nvSpPr>
        <p:spPr>
          <a:xfrm>
            <a:off x="13942218" y="5268515"/>
            <a:ext cx="45204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Expressões Ilegítimas</a:t>
            </a:r>
          </a:p>
        </p:txBody>
      </p:sp>
      <p:sp>
        <p:nvSpPr>
          <p:cNvPr id="727" name="Shape 727"/>
          <p:cNvSpPr/>
          <p:nvPr/>
        </p:nvSpPr>
        <p:spPr>
          <a:xfrm>
            <a:off x="4476750" y="6393656"/>
            <a:ext cx="7500938" cy="6679407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28" name="Shape 728"/>
          <p:cNvSpPr/>
          <p:nvPr/>
        </p:nvSpPr>
        <p:spPr>
          <a:xfrm>
            <a:off x="12459890" y="6393656"/>
            <a:ext cx="7500939" cy="6679407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29" name="Shape 729"/>
          <p:cNvSpPr/>
          <p:nvPr/>
        </p:nvSpPr>
        <p:spPr>
          <a:xfrm flipH="1">
            <a:off x="4867557" y="7116207"/>
            <a:ext cx="5900858" cy="5395011"/>
          </a:xfrm>
          <a:prstGeom prst="line">
            <a:avLst/>
          </a:prstGeom>
          <a:ln w="50800">
            <a:solidFill>
              <a:srgbClr val="FFFFFF"/>
            </a:solidFill>
            <a:custDash>
              <a:ds d="200000" sp="200000"/>
            </a:custDash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0" name="Shape 730"/>
          <p:cNvSpPr/>
          <p:nvPr/>
        </p:nvSpPr>
        <p:spPr>
          <a:xfrm>
            <a:off x="10263187" y="6393656"/>
            <a:ext cx="12179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Sexo</a:t>
            </a:r>
          </a:p>
        </p:txBody>
      </p:sp>
      <p:sp>
        <p:nvSpPr>
          <p:cNvPr id="731" name="Shape 731"/>
          <p:cNvSpPr/>
          <p:nvPr/>
        </p:nvSpPr>
        <p:spPr>
          <a:xfrm>
            <a:off x="12459890" y="6393656"/>
            <a:ext cx="18852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Interesse</a:t>
            </a:r>
          </a:p>
        </p:txBody>
      </p:sp>
      <p:sp>
        <p:nvSpPr>
          <p:cNvPr id="732" name="Shape 732"/>
          <p:cNvSpPr/>
          <p:nvPr/>
        </p:nvSpPr>
        <p:spPr>
          <a:xfrm flipH="1" flipV="1">
            <a:off x="12801479" y="6996704"/>
            <a:ext cx="6376523" cy="5247512"/>
          </a:xfrm>
          <a:prstGeom prst="line">
            <a:avLst/>
          </a:prstGeom>
          <a:ln w="50800">
            <a:solidFill>
              <a:srgbClr val="FFFFFF"/>
            </a:solidFill>
            <a:custDash>
              <a:ds d="200000" sp="200000"/>
            </a:custDash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3" name="Shape 733"/>
          <p:cNvSpPr/>
          <p:nvPr/>
        </p:nvSpPr>
        <p:spPr>
          <a:xfrm>
            <a:off x="18549937" y="12269390"/>
            <a:ext cx="12179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Sexo</a:t>
            </a:r>
          </a:p>
        </p:txBody>
      </p:sp>
      <p:sp>
        <p:nvSpPr>
          <p:cNvPr id="734" name="Shape 734"/>
          <p:cNvSpPr/>
          <p:nvPr/>
        </p:nvSpPr>
        <p:spPr>
          <a:xfrm rot="16201240">
            <a:off x="1002573" y="9063587"/>
            <a:ext cx="6286501" cy="678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642937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Gratificação/Dificuldade</a:t>
            </a:r>
          </a:p>
        </p:txBody>
      </p:sp>
      <p:sp>
        <p:nvSpPr>
          <p:cNvPr id="735" name="Shape 735"/>
          <p:cNvSpPr/>
          <p:nvPr/>
        </p:nvSpPr>
        <p:spPr>
          <a:xfrm>
            <a:off x="3208733" y="349646"/>
            <a:ext cx="18288001" cy="1196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7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As 3 Leis da Expressão Física:</a:t>
            </a:r>
          </a:p>
        </p:txBody>
      </p:sp>
      <p:sp>
        <p:nvSpPr>
          <p:cNvPr id="736" name="Shape 736"/>
          <p:cNvSpPr/>
          <p:nvPr/>
        </p:nvSpPr>
        <p:spPr>
          <a:xfrm>
            <a:off x="4030265" y="2839640"/>
            <a:ext cx="752343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1.  A Lei de Legitimidade.</a:t>
            </a:r>
          </a:p>
        </p:txBody>
      </p:sp>
      <p:sp>
        <p:nvSpPr>
          <p:cNvPr id="737" name="Shape 737"/>
          <p:cNvSpPr/>
          <p:nvPr/>
        </p:nvSpPr>
        <p:spPr>
          <a:xfrm>
            <a:off x="4510430" y="12358687"/>
            <a:ext cx="18852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Interesse</a:t>
            </a:r>
          </a:p>
        </p:txBody>
      </p:sp>
      <p:pic>
        <p:nvPicPr>
          <p:cNvPr id="738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3" presetID="18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33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6" presetID="18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47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3" grpId="11"/>
      <p:bldP build="whole" bldLvl="1" animBg="1" rev="0" advAuto="0" spid="729" grpId="7"/>
      <p:bldP build="whole" bldLvl="1" animBg="1" rev="0" advAuto="0" spid="732" grpId="10"/>
      <p:bldP build="whole" bldLvl="1" animBg="1" rev="0" advAuto="0" spid="731" grpId="9"/>
      <p:bldP build="whole" bldLvl="1" animBg="1" rev="0" advAuto="0" spid="727" grpId="4"/>
      <p:bldP build="whole" bldLvl="1" animBg="1" rev="0" advAuto="0" spid="728" grpId="5"/>
      <p:bldP build="whole" bldLvl="1" animBg="1" rev="0" advAuto="0" spid="724" grpId="1"/>
      <p:bldP build="whole" bldLvl="1" animBg="1" rev="0" advAuto="0" spid="734" grpId="6"/>
      <p:bldP build="whole" bldLvl="1" animBg="1" rev="0" advAuto="0" spid="726" grpId="3"/>
      <p:bldP build="whole" bldLvl="1" animBg="1" rev="0" advAuto="0" spid="736" grpId="12"/>
      <p:bldP build="whole" bldLvl="1" animBg="1" rev="0" advAuto="0" spid="737" grpId="13"/>
      <p:bldP build="whole" bldLvl="1" animBg="1" rev="0" advAuto="0" spid="725" grpId="2"/>
      <p:bldP build="whole" bldLvl="1" animBg="1" rev="0" advAuto="0" spid="730" grpId="8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/>
          <p:nvPr/>
        </p:nvSpPr>
        <p:spPr>
          <a:xfrm>
            <a:off x="3047999" y="176856"/>
            <a:ext cx="14677971" cy="2025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6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Algumas observações sobre expressões legítimas:</a:t>
            </a:r>
          </a:p>
        </p:txBody>
      </p:sp>
      <p:pic>
        <p:nvPicPr>
          <p:cNvPr id="741" name="holding-han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70744" y="410765"/>
            <a:ext cx="5494959" cy="4121220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Shape 742"/>
          <p:cNvSpPr/>
          <p:nvPr/>
        </p:nvSpPr>
        <p:spPr>
          <a:xfrm>
            <a:off x="2836088" y="4572006"/>
            <a:ext cx="17808048" cy="825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indent="0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1. Devemos nos ESFORÇAR muito para buscar um relacionamento saudável.  Cada passo em busca de um relacionamento correto deve ser CONTEMPLATIVO.</a:t>
            </a:r>
          </a:p>
          <a:p>
            <a:pPr lvl="1" indent="0" algn="l" defTabSz="642937">
              <a:defRPr sz="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2. Cada passo tomado corretamente irá lhe trazer mais ALEGRIA. </a:t>
            </a:r>
          </a:p>
          <a:p>
            <a:pPr lvl="1" indent="0" algn="l" defTabSz="64293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3. O relacionamento e a alegria que será produzida RESISTIRÁ, pois não estarão sujeitos à lei dos rendimentos decrescentes.</a:t>
            </a:r>
          </a:p>
        </p:txBody>
      </p:sp>
      <p:pic>
        <p:nvPicPr>
          <p:cNvPr id="743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holding-han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21887" y="294702"/>
            <a:ext cx="5358888" cy="4019166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Shape 746"/>
          <p:cNvSpPr/>
          <p:nvPr/>
        </p:nvSpPr>
        <p:spPr>
          <a:xfrm>
            <a:off x="4605877" y="559107"/>
            <a:ext cx="14677971" cy="2025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62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Algumas observações sobre expressões legítimas:</a:t>
            </a:r>
          </a:p>
        </p:txBody>
      </p:sp>
      <p:sp>
        <p:nvSpPr>
          <p:cNvPr id="747" name="Shape 747"/>
          <p:cNvSpPr/>
          <p:nvPr/>
        </p:nvSpPr>
        <p:spPr>
          <a:xfrm>
            <a:off x="-5722" y="4439481"/>
            <a:ext cx="23901170" cy="695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0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1. Parece NATURAL progredir no relacionamento, pois você não precisa sequer pensar no que está acontecendo.</a:t>
            </a:r>
          </a:p>
          <a:p>
            <a:pPr lvl="1" indent="0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2. Cada passo tomado vai lhe trazer uma alegria TEMPORÁRIA que irá diminuir com o tempo e a repetição do processo.</a:t>
            </a:r>
          </a:p>
          <a:p>
            <a:pPr lvl="1" indent="0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t>3. O relacionamento vai ACABAR porque as expressões físicas estão sujeitas à lei dos rendimentos decrescentes.</a:t>
            </a:r>
          </a:p>
        </p:txBody>
      </p:sp>
      <p:pic>
        <p:nvPicPr>
          <p:cNvPr id="748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holding-han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70077" y="410765"/>
            <a:ext cx="3095626" cy="232172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Shape 751"/>
          <p:cNvSpPr/>
          <p:nvPr/>
        </p:nvSpPr>
        <p:spPr>
          <a:xfrm>
            <a:off x="4030265" y="5036343"/>
            <a:ext cx="1116915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3.  A Lei da “Progressão Descendente”</a:t>
            </a:r>
          </a:p>
        </p:txBody>
      </p:sp>
      <p:sp>
        <p:nvSpPr>
          <p:cNvPr id="752" name="Shape 752"/>
          <p:cNvSpPr/>
          <p:nvPr/>
        </p:nvSpPr>
        <p:spPr>
          <a:xfrm>
            <a:off x="8441531" y="6322218"/>
            <a:ext cx="7500938" cy="667940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53" name="Shape 753"/>
          <p:cNvSpPr/>
          <p:nvPr/>
        </p:nvSpPr>
        <p:spPr>
          <a:xfrm>
            <a:off x="8441531" y="6322218"/>
            <a:ext cx="18852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Interesse</a:t>
            </a:r>
          </a:p>
        </p:txBody>
      </p:sp>
      <p:sp>
        <p:nvSpPr>
          <p:cNvPr id="754" name="Shape 754"/>
          <p:cNvSpPr/>
          <p:nvPr/>
        </p:nvSpPr>
        <p:spPr>
          <a:xfrm flipH="1" flipV="1">
            <a:off x="8783120" y="6925266"/>
            <a:ext cx="6376523" cy="5247513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55" name="Shape 755"/>
          <p:cNvSpPr/>
          <p:nvPr/>
        </p:nvSpPr>
        <p:spPr>
          <a:xfrm>
            <a:off x="14531578" y="12197953"/>
            <a:ext cx="12179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Sexo</a:t>
            </a:r>
          </a:p>
        </p:txBody>
      </p:sp>
      <p:sp>
        <p:nvSpPr>
          <p:cNvPr id="756" name="Shape 756"/>
          <p:cNvSpPr/>
          <p:nvPr/>
        </p:nvSpPr>
        <p:spPr>
          <a:xfrm>
            <a:off x="4119562" y="7233046"/>
            <a:ext cx="386108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 sz="5000">
                <a:solidFill>
                  <a:srgbClr val="E324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Não é assim.</a:t>
            </a:r>
          </a:p>
        </p:txBody>
      </p:sp>
      <p:sp>
        <p:nvSpPr>
          <p:cNvPr id="757" name="Shape 757"/>
          <p:cNvSpPr/>
          <p:nvPr/>
        </p:nvSpPr>
        <p:spPr>
          <a:xfrm>
            <a:off x="9427368" y="6925862"/>
            <a:ext cx="5929314" cy="5232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432" y="114"/>
                </a:lnTo>
                <a:lnTo>
                  <a:pt x="4865" y="686"/>
                </a:lnTo>
                <a:lnTo>
                  <a:pt x="7589" y="1486"/>
                </a:lnTo>
                <a:lnTo>
                  <a:pt x="9341" y="2514"/>
                </a:lnTo>
                <a:lnTo>
                  <a:pt x="10995" y="3657"/>
                </a:lnTo>
                <a:lnTo>
                  <a:pt x="12746" y="5372"/>
                </a:lnTo>
                <a:lnTo>
                  <a:pt x="14400" y="7086"/>
                </a:lnTo>
                <a:lnTo>
                  <a:pt x="15957" y="8914"/>
                </a:lnTo>
                <a:lnTo>
                  <a:pt x="17319" y="10629"/>
                </a:lnTo>
                <a:lnTo>
                  <a:pt x="18292" y="12800"/>
                </a:lnTo>
                <a:lnTo>
                  <a:pt x="19265" y="14629"/>
                </a:lnTo>
                <a:lnTo>
                  <a:pt x="19946" y="16800"/>
                </a:lnTo>
                <a:lnTo>
                  <a:pt x="20627" y="18971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0" tIns="0" rIns="0" bIns="0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58" name="Shape 758"/>
          <p:cNvSpPr/>
          <p:nvPr/>
        </p:nvSpPr>
        <p:spPr>
          <a:xfrm>
            <a:off x="4119562" y="8304609"/>
            <a:ext cx="259015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 sz="5000">
                <a:solidFill>
                  <a:srgbClr val="0056D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É assim.</a:t>
            </a:r>
          </a:p>
        </p:txBody>
      </p:sp>
      <p:pic>
        <p:nvPicPr>
          <p:cNvPr id="759" name="slippery-slop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16747" y="193552"/>
            <a:ext cx="6392664" cy="4421993"/>
          </a:xfrm>
          <a:prstGeom prst="rect">
            <a:avLst/>
          </a:prstGeom>
          <a:ln w="12700"/>
        </p:spPr>
      </p:pic>
      <p:pic>
        <p:nvPicPr>
          <p:cNvPr id="760" name="slippery-slope.png"/>
          <p:cNvPicPr>
            <a:picLocks noChangeAspect="1"/>
          </p:cNvPicPr>
          <p:nvPr/>
        </p:nvPicPr>
        <p:blipFill>
          <a:blip r:embed="rId3">
            <a:extLst/>
          </a:blip>
          <a:srcRect l="10806" t="12396" r="9523" b="11173"/>
          <a:stretch>
            <a:fillRect/>
          </a:stretch>
        </p:blipFill>
        <p:spPr>
          <a:xfrm rot="2144216">
            <a:off x="10383559" y="6412111"/>
            <a:ext cx="1195195" cy="793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195" fill="norm" stroke="1" extrusionOk="0">
                <a:moveTo>
                  <a:pt x="18646" y="30"/>
                </a:moveTo>
                <a:cubicBezTo>
                  <a:pt x="18492" y="-112"/>
                  <a:pt x="18503" y="238"/>
                  <a:pt x="18632" y="1261"/>
                </a:cubicBezTo>
                <a:cubicBezTo>
                  <a:pt x="18690" y="1718"/>
                  <a:pt x="18755" y="2134"/>
                  <a:pt x="18775" y="2183"/>
                </a:cubicBezTo>
                <a:cubicBezTo>
                  <a:pt x="18871" y="2415"/>
                  <a:pt x="17959" y="4472"/>
                  <a:pt x="17839" y="4294"/>
                </a:cubicBezTo>
                <a:cubicBezTo>
                  <a:pt x="17802" y="4239"/>
                  <a:pt x="17699" y="4198"/>
                  <a:pt x="17610" y="4198"/>
                </a:cubicBezTo>
                <a:cubicBezTo>
                  <a:pt x="17386" y="4198"/>
                  <a:pt x="17453" y="4432"/>
                  <a:pt x="17696" y="4495"/>
                </a:cubicBezTo>
                <a:cubicBezTo>
                  <a:pt x="17969" y="4566"/>
                  <a:pt x="17928" y="4711"/>
                  <a:pt x="17560" y="4983"/>
                </a:cubicBezTo>
                <a:cubicBezTo>
                  <a:pt x="17104" y="5321"/>
                  <a:pt x="16353" y="5414"/>
                  <a:pt x="13759" y="5450"/>
                </a:cubicBezTo>
                <a:cubicBezTo>
                  <a:pt x="11654" y="5479"/>
                  <a:pt x="11488" y="5495"/>
                  <a:pt x="11065" y="5704"/>
                </a:cubicBezTo>
                <a:cubicBezTo>
                  <a:pt x="10817" y="5827"/>
                  <a:pt x="10561" y="6010"/>
                  <a:pt x="10493" y="6118"/>
                </a:cubicBezTo>
                <a:cubicBezTo>
                  <a:pt x="10279" y="6460"/>
                  <a:pt x="9991" y="7321"/>
                  <a:pt x="9636" y="8716"/>
                </a:cubicBezTo>
                <a:lnTo>
                  <a:pt x="9293" y="10074"/>
                </a:lnTo>
                <a:lnTo>
                  <a:pt x="8607" y="10063"/>
                </a:lnTo>
                <a:cubicBezTo>
                  <a:pt x="8149" y="10056"/>
                  <a:pt x="7878" y="10013"/>
                  <a:pt x="7807" y="9925"/>
                </a:cubicBezTo>
                <a:cubicBezTo>
                  <a:pt x="7748" y="9853"/>
                  <a:pt x="7565" y="9794"/>
                  <a:pt x="7399" y="9798"/>
                </a:cubicBezTo>
                <a:cubicBezTo>
                  <a:pt x="7219" y="9802"/>
                  <a:pt x="7080" y="9759"/>
                  <a:pt x="7049" y="9681"/>
                </a:cubicBezTo>
                <a:cubicBezTo>
                  <a:pt x="7021" y="9610"/>
                  <a:pt x="6938" y="9532"/>
                  <a:pt x="6863" y="9512"/>
                </a:cubicBezTo>
                <a:cubicBezTo>
                  <a:pt x="6756" y="9482"/>
                  <a:pt x="6732" y="9402"/>
                  <a:pt x="6749" y="9151"/>
                </a:cubicBezTo>
                <a:cubicBezTo>
                  <a:pt x="6796" y="8462"/>
                  <a:pt x="6542" y="8128"/>
                  <a:pt x="5799" y="7878"/>
                </a:cubicBezTo>
                <a:cubicBezTo>
                  <a:pt x="5522" y="7785"/>
                  <a:pt x="5448" y="7712"/>
                  <a:pt x="5463" y="7581"/>
                </a:cubicBezTo>
                <a:cubicBezTo>
                  <a:pt x="5474" y="7488"/>
                  <a:pt x="5451" y="7326"/>
                  <a:pt x="5413" y="7221"/>
                </a:cubicBezTo>
                <a:cubicBezTo>
                  <a:pt x="5361" y="7077"/>
                  <a:pt x="5369" y="7001"/>
                  <a:pt x="5449" y="6903"/>
                </a:cubicBezTo>
                <a:cubicBezTo>
                  <a:pt x="5515" y="6821"/>
                  <a:pt x="5545" y="6666"/>
                  <a:pt x="5527" y="6489"/>
                </a:cubicBezTo>
                <a:cubicBezTo>
                  <a:pt x="5511" y="6328"/>
                  <a:pt x="5540" y="6160"/>
                  <a:pt x="5592" y="6097"/>
                </a:cubicBezTo>
                <a:cubicBezTo>
                  <a:pt x="5712" y="5949"/>
                  <a:pt x="5702" y="5697"/>
                  <a:pt x="5570" y="5418"/>
                </a:cubicBezTo>
                <a:cubicBezTo>
                  <a:pt x="5425" y="5111"/>
                  <a:pt x="5378" y="4620"/>
                  <a:pt x="5477" y="4442"/>
                </a:cubicBezTo>
                <a:cubicBezTo>
                  <a:pt x="5533" y="4343"/>
                  <a:pt x="5539" y="4263"/>
                  <a:pt x="5492" y="4177"/>
                </a:cubicBezTo>
                <a:cubicBezTo>
                  <a:pt x="5355" y="3928"/>
                  <a:pt x="5014" y="2913"/>
                  <a:pt x="5048" y="2862"/>
                </a:cubicBezTo>
                <a:cubicBezTo>
                  <a:pt x="5132" y="2737"/>
                  <a:pt x="4975" y="2392"/>
                  <a:pt x="4748" y="2194"/>
                </a:cubicBezTo>
                <a:cubicBezTo>
                  <a:pt x="4334" y="1831"/>
                  <a:pt x="3786" y="1660"/>
                  <a:pt x="3334" y="1770"/>
                </a:cubicBezTo>
                <a:cubicBezTo>
                  <a:pt x="3116" y="1822"/>
                  <a:pt x="2856" y="1917"/>
                  <a:pt x="2762" y="1971"/>
                </a:cubicBezTo>
                <a:cubicBezTo>
                  <a:pt x="2547" y="2094"/>
                  <a:pt x="1989" y="3063"/>
                  <a:pt x="1854" y="3541"/>
                </a:cubicBezTo>
                <a:cubicBezTo>
                  <a:pt x="1727" y="3994"/>
                  <a:pt x="1709" y="5245"/>
                  <a:pt x="1819" y="6160"/>
                </a:cubicBezTo>
                <a:cubicBezTo>
                  <a:pt x="1888" y="6739"/>
                  <a:pt x="1934" y="6910"/>
                  <a:pt x="2105" y="7125"/>
                </a:cubicBezTo>
                <a:cubicBezTo>
                  <a:pt x="2363" y="7452"/>
                  <a:pt x="2316" y="7505"/>
                  <a:pt x="1583" y="7719"/>
                </a:cubicBezTo>
                <a:lnTo>
                  <a:pt x="1040" y="7878"/>
                </a:lnTo>
                <a:lnTo>
                  <a:pt x="1040" y="8419"/>
                </a:lnTo>
                <a:cubicBezTo>
                  <a:pt x="1039" y="8934"/>
                  <a:pt x="1030" y="8981"/>
                  <a:pt x="811" y="9172"/>
                </a:cubicBezTo>
                <a:cubicBezTo>
                  <a:pt x="392" y="9538"/>
                  <a:pt x="77" y="10076"/>
                  <a:pt x="25" y="10530"/>
                </a:cubicBezTo>
                <a:cubicBezTo>
                  <a:pt x="-81" y="11462"/>
                  <a:pt x="161" y="12759"/>
                  <a:pt x="540" y="13298"/>
                </a:cubicBezTo>
                <a:cubicBezTo>
                  <a:pt x="682" y="13500"/>
                  <a:pt x="740" y="13672"/>
                  <a:pt x="740" y="13913"/>
                </a:cubicBezTo>
                <a:cubicBezTo>
                  <a:pt x="740" y="14432"/>
                  <a:pt x="961" y="14990"/>
                  <a:pt x="1254" y="15196"/>
                </a:cubicBezTo>
                <a:cubicBezTo>
                  <a:pt x="1472" y="15349"/>
                  <a:pt x="1554" y="15359"/>
                  <a:pt x="1804" y="15260"/>
                </a:cubicBezTo>
                <a:cubicBezTo>
                  <a:pt x="2075" y="15152"/>
                  <a:pt x="2118" y="15170"/>
                  <a:pt x="2319" y="15398"/>
                </a:cubicBezTo>
                <a:cubicBezTo>
                  <a:pt x="2439" y="15533"/>
                  <a:pt x="2598" y="15748"/>
                  <a:pt x="2676" y="15875"/>
                </a:cubicBezTo>
                <a:cubicBezTo>
                  <a:pt x="3091" y="16553"/>
                  <a:pt x="4961" y="18309"/>
                  <a:pt x="6978" y="19916"/>
                </a:cubicBezTo>
                <a:cubicBezTo>
                  <a:pt x="8889" y="21439"/>
                  <a:pt x="9091" y="21488"/>
                  <a:pt x="9672" y="20658"/>
                </a:cubicBezTo>
                <a:cubicBezTo>
                  <a:pt x="9801" y="20473"/>
                  <a:pt x="10036" y="20214"/>
                  <a:pt x="10193" y="20075"/>
                </a:cubicBezTo>
                <a:cubicBezTo>
                  <a:pt x="10512" y="19794"/>
                  <a:pt x="11934" y="17592"/>
                  <a:pt x="12344" y="16745"/>
                </a:cubicBezTo>
                <a:cubicBezTo>
                  <a:pt x="12489" y="16445"/>
                  <a:pt x="12833" y="15808"/>
                  <a:pt x="13109" y="15323"/>
                </a:cubicBezTo>
                <a:cubicBezTo>
                  <a:pt x="13385" y="14839"/>
                  <a:pt x="13634" y="14335"/>
                  <a:pt x="13659" y="14199"/>
                </a:cubicBezTo>
                <a:cubicBezTo>
                  <a:pt x="13728" y="13818"/>
                  <a:pt x="13836" y="13898"/>
                  <a:pt x="13859" y="14348"/>
                </a:cubicBezTo>
                <a:cubicBezTo>
                  <a:pt x="13884" y="14832"/>
                  <a:pt x="14207" y="15723"/>
                  <a:pt x="15002" y="17466"/>
                </a:cubicBezTo>
                <a:cubicBezTo>
                  <a:pt x="15318" y="18157"/>
                  <a:pt x="15582" y="18727"/>
                  <a:pt x="15588" y="18738"/>
                </a:cubicBezTo>
                <a:cubicBezTo>
                  <a:pt x="15595" y="18750"/>
                  <a:pt x="15798" y="18583"/>
                  <a:pt x="16038" y="18367"/>
                </a:cubicBezTo>
                <a:cubicBezTo>
                  <a:pt x="16470" y="17980"/>
                  <a:pt x="16479" y="17974"/>
                  <a:pt x="16610" y="18166"/>
                </a:cubicBezTo>
                <a:cubicBezTo>
                  <a:pt x="16733" y="18345"/>
                  <a:pt x="16732" y="18404"/>
                  <a:pt x="16653" y="18940"/>
                </a:cubicBezTo>
                <a:cubicBezTo>
                  <a:pt x="16491" y="20036"/>
                  <a:pt x="16425" y="20775"/>
                  <a:pt x="16474" y="20849"/>
                </a:cubicBezTo>
                <a:cubicBezTo>
                  <a:pt x="16501" y="20889"/>
                  <a:pt x="16825" y="20947"/>
                  <a:pt x="17196" y="20966"/>
                </a:cubicBezTo>
                <a:cubicBezTo>
                  <a:pt x="17842" y="20999"/>
                  <a:pt x="17872" y="20988"/>
                  <a:pt x="17996" y="20753"/>
                </a:cubicBezTo>
                <a:cubicBezTo>
                  <a:pt x="18121" y="20517"/>
                  <a:pt x="18142" y="20514"/>
                  <a:pt x="18554" y="20616"/>
                </a:cubicBezTo>
                <a:cubicBezTo>
                  <a:pt x="19141" y="20760"/>
                  <a:pt x="19861" y="20706"/>
                  <a:pt x="20461" y="20478"/>
                </a:cubicBezTo>
                <a:cubicBezTo>
                  <a:pt x="21002" y="20273"/>
                  <a:pt x="21519" y="19933"/>
                  <a:pt x="21519" y="19778"/>
                </a:cubicBezTo>
                <a:cubicBezTo>
                  <a:pt x="21519" y="19591"/>
                  <a:pt x="21235" y="19463"/>
                  <a:pt x="20854" y="19481"/>
                </a:cubicBezTo>
                <a:cubicBezTo>
                  <a:pt x="20176" y="19512"/>
                  <a:pt x="19844" y="19379"/>
                  <a:pt x="19390" y="18908"/>
                </a:cubicBezTo>
                <a:cubicBezTo>
                  <a:pt x="19159" y="18669"/>
                  <a:pt x="18882" y="18275"/>
                  <a:pt x="18775" y="18038"/>
                </a:cubicBezTo>
                <a:cubicBezTo>
                  <a:pt x="18668" y="17802"/>
                  <a:pt x="18567" y="17588"/>
                  <a:pt x="18554" y="17561"/>
                </a:cubicBezTo>
                <a:cubicBezTo>
                  <a:pt x="18540" y="17534"/>
                  <a:pt x="18504" y="17592"/>
                  <a:pt x="18468" y="17688"/>
                </a:cubicBezTo>
                <a:cubicBezTo>
                  <a:pt x="18432" y="17785"/>
                  <a:pt x="18371" y="17858"/>
                  <a:pt x="18339" y="17858"/>
                </a:cubicBezTo>
                <a:cubicBezTo>
                  <a:pt x="18307" y="17858"/>
                  <a:pt x="18128" y="17590"/>
                  <a:pt x="17939" y="17254"/>
                </a:cubicBezTo>
                <a:lnTo>
                  <a:pt x="17596" y="16639"/>
                </a:lnTo>
                <a:lnTo>
                  <a:pt x="17760" y="16310"/>
                </a:lnTo>
                <a:cubicBezTo>
                  <a:pt x="17853" y="16129"/>
                  <a:pt x="17932" y="15950"/>
                  <a:pt x="17932" y="15907"/>
                </a:cubicBezTo>
                <a:cubicBezTo>
                  <a:pt x="17932" y="15863"/>
                  <a:pt x="17816" y="15570"/>
                  <a:pt x="17675" y="15260"/>
                </a:cubicBezTo>
                <a:cubicBezTo>
                  <a:pt x="17370" y="14591"/>
                  <a:pt x="15288" y="9459"/>
                  <a:pt x="15288" y="9374"/>
                </a:cubicBezTo>
                <a:cubicBezTo>
                  <a:pt x="15288" y="9308"/>
                  <a:pt x="15500" y="9186"/>
                  <a:pt x="15774" y="9087"/>
                </a:cubicBezTo>
                <a:cubicBezTo>
                  <a:pt x="15910" y="9039"/>
                  <a:pt x="16004" y="9082"/>
                  <a:pt x="16153" y="9268"/>
                </a:cubicBezTo>
                <a:cubicBezTo>
                  <a:pt x="16389" y="9563"/>
                  <a:pt x="16571" y="9510"/>
                  <a:pt x="17217" y="8981"/>
                </a:cubicBezTo>
                <a:cubicBezTo>
                  <a:pt x="17660" y="8620"/>
                  <a:pt x="17653" y="8672"/>
                  <a:pt x="17589" y="7624"/>
                </a:cubicBezTo>
                <a:cubicBezTo>
                  <a:pt x="17562" y="7190"/>
                  <a:pt x="17565" y="7175"/>
                  <a:pt x="17796" y="7083"/>
                </a:cubicBezTo>
                <a:cubicBezTo>
                  <a:pt x="17926" y="7031"/>
                  <a:pt x="18260" y="7024"/>
                  <a:pt x="18539" y="7062"/>
                </a:cubicBezTo>
                <a:cubicBezTo>
                  <a:pt x="19261" y="7159"/>
                  <a:pt x="20104" y="7193"/>
                  <a:pt x="20283" y="7136"/>
                </a:cubicBezTo>
                <a:cubicBezTo>
                  <a:pt x="20407" y="7096"/>
                  <a:pt x="20433" y="7022"/>
                  <a:pt x="20433" y="6722"/>
                </a:cubicBezTo>
                <a:cubicBezTo>
                  <a:pt x="20433" y="6157"/>
                  <a:pt x="20175" y="4868"/>
                  <a:pt x="20026" y="4697"/>
                </a:cubicBezTo>
                <a:cubicBezTo>
                  <a:pt x="19928" y="4585"/>
                  <a:pt x="19876" y="4337"/>
                  <a:pt x="19826" y="3742"/>
                </a:cubicBezTo>
                <a:cubicBezTo>
                  <a:pt x="19788" y="3300"/>
                  <a:pt x="19725" y="2780"/>
                  <a:pt x="19683" y="2586"/>
                </a:cubicBezTo>
                <a:cubicBezTo>
                  <a:pt x="19545" y="1954"/>
                  <a:pt x="19103" y="738"/>
                  <a:pt x="18861" y="327"/>
                </a:cubicBezTo>
                <a:cubicBezTo>
                  <a:pt x="18772" y="176"/>
                  <a:pt x="18698" y="78"/>
                  <a:pt x="18646" y="30"/>
                </a:cubicBezTo>
                <a:close/>
              </a:path>
            </a:pathLst>
          </a:custGeom>
          <a:ln w="12700"/>
        </p:spPr>
      </p:pic>
      <p:sp>
        <p:nvSpPr>
          <p:cNvPr id="761" name="Shape 761"/>
          <p:cNvSpPr/>
          <p:nvPr/>
        </p:nvSpPr>
        <p:spPr>
          <a:xfrm>
            <a:off x="3208733" y="349646"/>
            <a:ext cx="18288001" cy="1196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sz="7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As 3 Leis da Expressão Física:</a:t>
            </a:r>
          </a:p>
        </p:txBody>
      </p:sp>
      <p:sp>
        <p:nvSpPr>
          <p:cNvPr id="762" name="Shape 762"/>
          <p:cNvSpPr/>
          <p:nvPr/>
        </p:nvSpPr>
        <p:spPr>
          <a:xfrm>
            <a:off x="4030265" y="3964781"/>
            <a:ext cx="1081725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2.  A Lei da “Progressão Ascendente”.</a:t>
            </a:r>
          </a:p>
        </p:txBody>
      </p:sp>
      <p:sp>
        <p:nvSpPr>
          <p:cNvPr id="763" name="Shape 763"/>
          <p:cNvSpPr/>
          <p:nvPr/>
        </p:nvSpPr>
        <p:spPr>
          <a:xfrm>
            <a:off x="4030265" y="2839640"/>
            <a:ext cx="752343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1.  A Lei de Legitimidade.</a:t>
            </a:r>
          </a:p>
        </p:txBody>
      </p:sp>
      <p:pic>
        <p:nvPicPr>
          <p:cNvPr id="764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6" presetID="18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9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1" dur="250" fill="hold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5" dur="250" fill="hold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Subtype="6" presetID="18" grpId="1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50" dur="2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path" nodeType="afterEffect" presetSubtype="0" presetID="-1" grpId="13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64573 0.046999" origin="layout" pathEditMode="relative">
                                      <p:cBhvr>
                                        <p:cTn id="58" dur="1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path" nodeType="after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64573 0.046999 L 0.106185 0.114270" origin="layout" pathEditMode="relative">
                                      <p:cBhvr>
                                        <p:cTn id="61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path" nodeType="after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06185 0.114270 L 0.158354 0.222644" origin="layout" pathEditMode="relative">
                                      <p:cBhvr>
                                        <p:cTn id="64" dur="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path" nodeType="after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58354 0.222644 L 0.179023 0.323042" origin="layout" pathEditMode="relative">
                                      <p:cBhvr>
                                        <p:cTn id="67" dur="2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path" nodeType="after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79023 0.323042 L 0.209052 0.390751" origin="layout" pathEditMode="relative">
                                      <p:cBhvr>
                                        <p:cTn id="70" dur="1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0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4" grpId="6"/>
      <p:bldP build="whole" bldLvl="1" animBg="1" rev="0" advAuto="0" spid="751" grpId="1"/>
      <p:bldP build="whole" bldLvl="1" animBg="1" rev="0" advAuto="0" spid="758" grpId="8"/>
      <p:bldP build="whole" bldLvl="1" animBg="1" rev="0" advAuto="0" spid="755" grpId="7"/>
      <p:bldP build="whole" bldLvl="1" animBg="1" rev="0" advAuto="0" spid="754" grpId="10"/>
      <p:bldP build="whole" bldLvl="1" animBg="1" rev="0" advAuto="0" spid="760" grpId="12"/>
      <p:bldP build="whole" bldLvl="1" animBg="1" rev="0" advAuto="0" spid="759" grpId="2"/>
      <p:bldP build="whole" bldLvl="1" animBg="1" rev="0" advAuto="0" spid="763" grpId="19"/>
      <p:bldP build="whole" bldLvl="1" animBg="1" rev="0" advAuto="0" spid="756" grpId="4"/>
      <p:bldP build="whole" bldLvl="1" animBg="1" rev="0" advAuto="0" spid="752" grpId="3"/>
      <p:bldP build="whole" bldLvl="1" animBg="1" rev="0" advAuto="0" spid="762" grpId="18"/>
      <p:bldP build="whole" bldLvl="1" animBg="1" rev="0" advAuto="0" spid="756" grpId="9"/>
      <p:bldP build="whole" bldLvl="1" animBg="1" rev="0" advAuto="0" spid="753" grpId="5"/>
      <p:bldP build="whole" bldLvl="1" animBg="1" rev="0" advAuto="0" spid="757" grpId="1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holding-han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40892" y="449453"/>
            <a:ext cx="4242019" cy="3181514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Shape 767"/>
          <p:cNvSpPr/>
          <p:nvPr/>
        </p:nvSpPr>
        <p:spPr>
          <a:xfrm>
            <a:off x="8441531" y="6322218"/>
            <a:ext cx="7500938" cy="667940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68" name="Shape 768"/>
          <p:cNvSpPr/>
          <p:nvPr/>
        </p:nvSpPr>
        <p:spPr>
          <a:xfrm>
            <a:off x="8441531" y="6322218"/>
            <a:ext cx="18852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Interesse</a:t>
            </a:r>
          </a:p>
        </p:txBody>
      </p:sp>
      <p:sp>
        <p:nvSpPr>
          <p:cNvPr id="769" name="Shape 769"/>
          <p:cNvSpPr/>
          <p:nvPr/>
        </p:nvSpPr>
        <p:spPr>
          <a:xfrm>
            <a:off x="14531578" y="12197953"/>
            <a:ext cx="12179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Sexo</a:t>
            </a:r>
          </a:p>
        </p:txBody>
      </p:sp>
      <p:sp>
        <p:nvSpPr>
          <p:cNvPr id="770" name="Shape 770"/>
          <p:cNvSpPr/>
          <p:nvPr/>
        </p:nvSpPr>
        <p:spPr>
          <a:xfrm>
            <a:off x="9427368" y="6925862"/>
            <a:ext cx="5929314" cy="5232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432" y="114"/>
                </a:lnTo>
                <a:lnTo>
                  <a:pt x="4865" y="686"/>
                </a:lnTo>
                <a:lnTo>
                  <a:pt x="7589" y="1486"/>
                </a:lnTo>
                <a:lnTo>
                  <a:pt x="9341" y="2514"/>
                </a:lnTo>
                <a:lnTo>
                  <a:pt x="10995" y="3657"/>
                </a:lnTo>
                <a:lnTo>
                  <a:pt x="12746" y="5372"/>
                </a:lnTo>
                <a:lnTo>
                  <a:pt x="14400" y="7086"/>
                </a:lnTo>
                <a:lnTo>
                  <a:pt x="15957" y="8914"/>
                </a:lnTo>
                <a:lnTo>
                  <a:pt x="17319" y="10629"/>
                </a:lnTo>
                <a:lnTo>
                  <a:pt x="18292" y="12800"/>
                </a:lnTo>
                <a:lnTo>
                  <a:pt x="19265" y="14629"/>
                </a:lnTo>
                <a:lnTo>
                  <a:pt x="19946" y="16800"/>
                </a:lnTo>
                <a:lnTo>
                  <a:pt x="20627" y="18971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0" tIns="0" rIns="0" bIns="0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71" name="slippery-slope.png"/>
          <p:cNvPicPr>
            <a:picLocks noChangeAspect="1"/>
          </p:cNvPicPr>
          <p:nvPr/>
        </p:nvPicPr>
        <p:blipFill>
          <a:blip r:embed="rId3">
            <a:extLst/>
          </a:blip>
          <a:srcRect l="10806" t="12396" r="9523" b="11173"/>
          <a:stretch>
            <a:fillRect/>
          </a:stretch>
        </p:blipFill>
        <p:spPr>
          <a:xfrm rot="2144216">
            <a:off x="15294887" y="11502032"/>
            <a:ext cx="1195195" cy="793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195" fill="norm" stroke="1" extrusionOk="0">
                <a:moveTo>
                  <a:pt x="18646" y="30"/>
                </a:moveTo>
                <a:cubicBezTo>
                  <a:pt x="18492" y="-112"/>
                  <a:pt x="18503" y="238"/>
                  <a:pt x="18632" y="1261"/>
                </a:cubicBezTo>
                <a:cubicBezTo>
                  <a:pt x="18690" y="1718"/>
                  <a:pt x="18755" y="2134"/>
                  <a:pt x="18775" y="2183"/>
                </a:cubicBezTo>
                <a:cubicBezTo>
                  <a:pt x="18871" y="2415"/>
                  <a:pt x="17959" y="4472"/>
                  <a:pt x="17839" y="4294"/>
                </a:cubicBezTo>
                <a:cubicBezTo>
                  <a:pt x="17802" y="4239"/>
                  <a:pt x="17699" y="4198"/>
                  <a:pt x="17610" y="4198"/>
                </a:cubicBezTo>
                <a:cubicBezTo>
                  <a:pt x="17386" y="4198"/>
                  <a:pt x="17453" y="4432"/>
                  <a:pt x="17696" y="4495"/>
                </a:cubicBezTo>
                <a:cubicBezTo>
                  <a:pt x="17969" y="4566"/>
                  <a:pt x="17928" y="4711"/>
                  <a:pt x="17560" y="4983"/>
                </a:cubicBezTo>
                <a:cubicBezTo>
                  <a:pt x="17104" y="5321"/>
                  <a:pt x="16353" y="5414"/>
                  <a:pt x="13759" y="5450"/>
                </a:cubicBezTo>
                <a:cubicBezTo>
                  <a:pt x="11654" y="5479"/>
                  <a:pt x="11488" y="5495"/>
                  <a:pt x="11065" y="5704"/>
                </a:cubicBezTo>
                <a:cubicBezTo>
                  <a:pt x="10817" y="5827"/>
                  <a:pt x="10561" y="6010"/>
                  <a:pt x="10493" y="6118"/>
                </a:cubicBezTo>
                <a:cubicBezTo>
                  <a:pt x="10279" y="6460"/>
                  <a:pt x="9991" y="7321"/>
                  <a:pt x="9636" y="8716"/>
                </a:cubicBezTo>
                <a:lnTo>
                  <a:pt x="9293" y="10074"/>
                </a:lnTo>
                <a:lnTo>
                  <a:pt x="8607" y="10063"/>
                </a:lnTo>
                <a:cubicBezTo>
                  <a:pt x="8149" y="10056"/>
                  <a:pt x="7878" y="10013"/>
                  <a:pt x="7807" y="9925"/>
                </a:cubicBezTo>
                <a:cubicBezTo>
                  <a:pt x="7748" y="9853"/>
                  <a:pt x="7565" y="9794"/>
                  <a:pt x="7399" y="9798"/>
                </a:cubicBezTo>
                <a:cubicBezTo>
                  <a:pt x="7219" y="9802"/>
                  <a:pt x="7080" y="9759"/>
                  <a:pt x="7049" y="9681"/>
                </a:cubicBezTo>
                <a:cubicBezTo>
                  <a:pt x="7021" y="9610"/>
                  <a:pt x="6938" y="9532"/>
                  <a:pt x="6863" y="9512"/>
                </a:cubicBezTo>
                <a:cubicBezTo>
                  <a:pt x="6756" y="9482"/>
                  <a:pt x="6732" y="9402"/>
                  <a:pt x="6749" y="9151"/>
                </a:cubicBezTo>
                <a:cubicBezTo>
                  <a:pt x="6796" y="8462"/>
                  <a:pt x="6542" y="8128"/>
                  <a:pt x="5799" y="7878"/>
                </a:cubicBezTo>
                <a:cubicBezTo>
                  <a:pt x="5522" y="7785"/>
                  <a:pt x="5448" y="7712"/>
                  <a:pt x="5463" y="7581"/>
                </a:cubicBezTo>
                <a:cubicBezTo>
                  <a:pt x="5474" y="7488"/>
                  <a:pt x="5451" y="7326"/>
                  <a:pt x="5413" y="7221"/>
                </a:cubicBezTo>
                <a:cubicBezTo>
                  <a:pt x="5361" y="7077"/>
                  <a:pt x="5369" y="7001"/>
                  <a:pt x="5449" y="6903"/>
                </a:cubicBezTo>
                <a:cubicBezTo>
                  <a:pt x="5515" y="6821"/>
                  <a:pt x="5545" y="6666"/>
                  <a:pt x="5527" y="6489"/>
                </a:cubicBezTo>
                <a:cubicBezTo>
                  <a:pt x="5511" y="6328"/>
                  <a:pt x="5540" y="6160"/>
                  <a:pt x="5592" y="6097"/>
                </a:cubicBezTo>
                <a:cubicBezTo>
                  <a:pt x="5712" y="5949"/>
                  <a:pt x="5702" y="5697"/>
                  <a:pt x="5570" y="5418"/>
                </a:cubicBezTo>
                <a:cubicBezTo>
                  <a:pt x="5425" y="5111"/>
                  <a:pt x="5378" y="4620"/>
                  <a:pt x="5477" y="4442"/>
                </a:cubicBezTo>
                <a:cubicBezTo>
                  <a:pt x="5533" y="4343"/>
                  <a:pt x="5539" y="4263"/>
                  <a:pt x="5492" y="4177"/>
                </a:cubicBezTo>
                <a:cubicBezTo>
                  <a:pt x="5355" y="3928"/>
                  <a:pt x="5014" y="2913"/>
                  <a:pt x="5048" y="2862"/>
                </a:cubicBezTo>
                <a:cubicBezTo>
                  <a:pt x="5132" y="2737"/>
                  <a:pt x="4975" y="2392"/>
                  <a:pt x="4748" y="2194"/>
                </a:cubicBezTo>
                <a:cubicBezTo>
                  <a:pt x="4334" y="1831"/>
                  <a:pt x="3786" y="1660"/>
                  <a:pt x="3334" y="1770"/>
                </a:cubicBezTo>
                <a:cubicBezTo>
                  <a:pt x="3116" y="1822"/>
                  <a:pt x="2856" y="1917"/>
                  <a:pt x="2762" y="1971"/>
                </a:cubicBezTo>
                <a:cubicBezTo>
                  <a:pt x="2547" y="2094"/>
                  <a:pt x="1989" y="3063"/>
                  <a:pt x="1854" y="3541"/>
                </a:cubicBezTo>
                <a:cubicBezTo>
                  <a:pt x="1727" y="3994"/>
                  <a:pt x="1709" y="5245"/>
                  <a:pt x="1819" y="6160"/>
                </a:cubicBezTo>
                <a:cubicBezTo>
                  <a:pt x="1888" y="6739"/>
                  <a:pt x="1934" y="6910"/>
                  <a:pt x="2105" y="7125"/>
                </a:cubicBezTo>
                <a:cubicBezTo>
                  <a:pt x="2363" y="7452"/>
                  <a:pt x="2316" y="7505"/>
                  <a:pt x="1583" y="7719"/>
                </a:cubicBezTo>
                <a:lnTo>
                  <a:pt x="1040" y="7878"/>
                </a:lnTo>
                <a:lnTo>
                  <a:pt x="1040" y="8419"/>
                </a:lnTo>
                <a:cubicBezTo>
                  <a:pt x="1039" y="8934"/>
                  <a:pt x="1030" y="8981"/>
                  <a:pt x="811" y="9172"/>
                </a:cubicBezTo>
                <a:cubicBezTo>
                  <a:pt x="392" y="9538"/>
                  <a:pt x="77" y="10076"/>
                  <a:pt x="25" y="10530"/>
                </a:cubicBezTo>
                <a:cubicBezTo>
                  <a:pt x="-81" y="11462"/>
                  <a:pt x="161" y="12759"/>
                  <a:pt x="540" y="13298"/>
                </a:cubicBezTo>
                <a:cubicBezTo>
                  <a:pt x="682" y="13500"/>
                  <a:pt x="740" y="13672"/>
                  <a:pt x="740" y="13913"/>
                </a:cubicBezTo>
                <a:cubicBezTo>
                  <a:pt x="740" y="14432"/>
                  <a:pt x="961" y="14990"/>
                  <a:pt x="1254" y="15196"/>
                </a:cubicBezTo>
                <a:cubicBezTo>
                  <a:pt x="1472" y="15349"/>
                  <a:pt x="1554" y="15359"/>
                  <a:pt x="1804" y="15260"/>
                </a:cubicBezTo>
                <a:cubicBezTo>
                  <a:pt x="2075" y="15152"/>
                  <a:pt x="2118" y="15170"/>
                  <a:pt x="2319" y="15398"/>
                </a:cubicBezTo>
                <a:cubicBezTo>
                  <a:pt x="2439" y="15533"/>
                  <a:pt x="2598" y="15748"/>
                  <a:pt x="2676" y="15875"/>
                </a:cubicBezTo>
                <a:cubicBezTo>
                  <a:pt x="3091" y="16553"/>
                  <a:pt x="4961" y="18309"/>
                  <a:pt x="6978" y="19916"/>
                </a:cubicBezTo>
                <a:cubicBezTo>
                  <a:pt x="8889" y="21439"/>
                  <a:pt x="9091" y="21488"/>
                  <a:pt x="9672" y="20658"/>
                </a:cubicBezTo>
                <a:cubicBezTo>
                  <a:pt x="9801" y="20473"/>
                  <a:pt x="10036" y="20214"/>
                  <a:pt x="10193" y="20075"/>
                </a:cubicBezTo>
                <a:cubicBezTo>
                  <a:pt x="10512" y="19794"/>
                  <a:pt x="11934" y="17592"/>
                  <a:pt x="12344" y="16745"/>
                </a:cubicBezTo>
                <a:cubicBezTo>
                  <a:pt x="12489" y="16445"/>
                  <a:pt x="12833" y="15808"/>
                  <a:pt x="13109" y="15323"/>
                </a:cubicBezTo>
                <a:cubicBezTo>
                  <a:pt x="13385" y="14839"/>
                  <a:pt x="13634" y="14335"/>
                  <a:pt x="13659" y="14199"/>
                </a:cubicBezTo>
                <a:cubicBezTo>
                  <a:pt x="13728" y="13818"/>
                  <a:pt x="13836" y="13898"/>
                  <a:pt x="13859" y="14348"/>
                </a:cubicBezTo>
                <a:cubicBezTo>
                  <a:pt x="13884" y="14832"/>
                  <a:pt x="14207" y="15723"/>
                  <a:pt x="15002" y="17466"/>
                </a:cubicBezTo>
                <a:cubicBezTo>
                  <a:pt x="15318" y="18157"/>
                  <a:pt x="15582" y="18727"/>
                  <a:pt x="15588" y="18738"/>
                </a:cubicBezTo>
                <a:cubicBezTo>
                  <a:pt x="15595" y="18750"/>
                  <a:pt x="15798" y="18583"/>
                  <a:pt x="16038" y="18367"/>
                </a:cubicBezTo>
                <a:cubicBezTo>
                  <a:pt x="16470" y="17980"/>
                  <a:pt x="16479" y="17974"/>
                  <a:pt x="16610" y="18166"/>
                </a:cubicBezTo>
                <a:cubicBezTo>
                  <a:pt x="16733" y="18345"/>
                  <a:pt x="16732" y="18404"/>
                  <a:pt x="16653" y="18940"/>
                </a:cubicBezTo>
                <a:cubicBezTo>
                  <a:pt x="16491" y="20036"/>
                  <a:pt x="16425" y="20775"/>
                  <a:pt x="16474" y="20849"/>
                </a:cubicBezTo>
                <a:cubicBezTo>
                  <a:pt x="16501" y="20889"/>
                  <a:pt x="16825" y="20947"/>
                  <a:pt x="17196" y="20966"/>
                </a:cubicBezTo>
                <a:cubicBezTo>
                  <a:pt x="17842" y="20999"/>
                  <a:pt x="17872" y="20988"/>
                  <a:pt x="17996" y="20753"/>
                </a:cubicBezTo>
                <a:cubicBezTo>
                  <a:pt x="18121" y="20517"/>
                  <a:pt x="18142" y="20514"/>
                  <a:pt x="18554" y="20616"/>
                </a:cubicBezTo>
                <a:cubicBezTo>
                  <a:pt x="19141" y="20760"/>
                  <a:pt x="19861" y="20706"/>
                  <a:pt x="20461" y="20478"/>
                </a:cubicBezTo>
                <a:cubicBezTo>
                  <a:pt x="21002" y="20273"/>
                  <a:pt x="21519" y="19933"/>
                  <a:pt x="21519" y="19778"/>
                </a:cubicBezTo>
                <a:cubicBezTo>
                  <a:pt x="21519" y="19591"/>
                  <a:pt x="21235" y="19463"/>
                  <a:pt x="20854" y="19481"/>
                </a:cubicBezTo>
                <a:cubicBezTo>
                  <a:pt x="20176" y="19512"/>
                  <a:pt x="19844" y="19379"/>
                  <a:pt x="19390" y="18908"/>
                </a:cubicBezTo>
                <a:cubicBezTo>
                  <a:pt x="19159" y="18669"/>
                  <a:pt x="18882" y="18275"/>
                  <a:pt x="18775" y="18038"/>
                </a:cubicBezTo>
                <a:cubicBezTo>
                  <a:pt x="18668" y="17802"/>
                  <a:pt x="18567" y="17588"/>
                  <a:pt x="18554" y="17561"/>
                </a:cubicBezTo>
                <a:cubicBezTo>
                  <a:pt x="18540" y="17534"/>
                  <a:pt x="18504" y="17592"/>
                  <a:pt x="18468" y="17688"/>
                </a:cubicBezTo>
                <a:cubicBezTo>
                  <a:pt x="18432" y="17785"/>
                  <a:pt x="18371" y="17858"/>
                  <a:pt x="18339" y="17858"/>
                </a:cubicBezTo>
                <a:cubicBezTo>
                  <a:pt x="18307" y="17858"/>
                  <a:pt x="18128" y="17590"/>
                  <a:pt x="17939" y="17254"/>
                </a:cubicBezTo>
                <a:lnTo>
                  <a:pt x="17596" y="16639"/>
                </a:lnTo>
                <a:lnTo>
                  <a:pt x="17760" y="16310"/>
                </a:lnTo>
                <a:cubicBezTo>
                  <a:pt x="17853" y="16129"/>
                  <a:pt x="17932" y="15950"/>
                  <a:pt x="17932" y="15907"/>
                </a:cubicBezTo>
                <a:cubicBezTo>
                  <a:pt x="17932" y="15863"/>
                  <a:pt x="17816" y="15570"/>
                  <a:pt x="17675" y="15260"/>
                </a:cubicBezTo>
                <a:cubicBezTo>
                  <a:pt x="17370" y="14591"/>
                  <a:pt x="15288" y="9459"/>
                  <a:pt x="15288" y="9374"/>
                </a:cubicBezTo>
                <a:cubicBezTo>
                  <a:pt x="15288" y="9308"/>
                  <a:pt x="15500" y="9186"/>
                  <a:pt x="15774" y="9087"/>
                </a:cubicBezTo>
                <a:cubicBezTo>
                  <a:pt x="15910" y="9039"/>
                  <a:pt x="16004" y="9082"/>
                  <a:pt x="16153" y="9268"/>
                </a:cubicBezTo>
                <a:cubicBezTo>
                  <a:pt x="16389" y="9563"/>
                  <a:pt x="16571" y="9510"/>
                  <a:pt x="17217" y="8981"/>
                </a:cubicBezTo>
                <a:cubicBezTo>
                  <a:pt x="17660" y="8620"/>
                  <a:pt x="17653" y="8672"/>
                  <a:pt x="17589" y="7624"/>
                </a:cubicBezTo>
                <a:cubicBezTo>
                  <a:pt x="17562" y="7190"/>
                  <a:pt x="17565" y="7175"/>
                  <a:pt x="17796" y="7083"/>
                </a:cubicBezTo>
                <a:cubicBezTo>
                  <a:pt x="17926" y="7031"/>
                  <a:pt x="18260" y="7024"/>
                  <a:pt x="18539" y="7062"/>
                </a:cubicBezTo>
                <a:cubicBezTo>
                  <a:pt x="19261" y="7159"/>
                  <a:pt x="20104" y="7193"/>
                  <a:pt x="20283" y="7136"/>
                </a:cubicBezTo>
                <a:cubicBezTo>
                  <a:pt x="20407" y="7096"/>
                  <a:pt x="20433" y="7022"/>
                  <a:pt x="20433" y="6722"/>
                </a:cubicBezTo>
                <a:cubicBezTo>
                  <a:pt x="20433" y="6157"/>
                  <a:pt x="20175" y="4868"/>
                  <a:pt x="20026" y="4697"/>
                </a:cubicBezTo>
                <a:cubicBezTo>
                  <a:pt x="19928" y="4585"/>
                  <a:pt x="19876" y="4337"/>
                  <a:pt x="19826" y="3742"/>
                </a:cubicBezTo>
                <a:cubicBezTo>
                  <a:pt x="19788" y="3300"/>
                  <a:pt x="19725" y="2780"/>
                  <a:pt x="19683" y="2586"/>
                </a:cubicBezTo>
                <a:cubicBezTo>
                  <a:pt x="19545" y="1954"/>
                  <a:pt x="19103" y="738"/>
                  <a:pt x="18861" y="327"/>
                </a:cubicBezTo>
                <a:cubicBezTo>
                  <a:pt x="18772" y="176"/>
                  <a:pt x="18698" y="78"/>
                  <a:pt x="18646" y="30"/>
                </a:cubicBezTo>
                <a:close/>
              </a:path>
            </a:pathLst>
          </a:custGeom>
          <a:ln w="12700"/>
        </p:spPr>
      </p:pic>
      <p:pic>
        <p:nvPicPr>
          <p:cNvPr id="772" name="1299075104s7myOl.png"/>
          <p:cNvPicPr>
            <a:picLocks noChangeAspect="1"/>
          </p:cNvPicPr>
          <p:nvPr/>
        </p:nvPicPr>
        <p:blipFill>
          <a:blip r:embed="rId4">
            <a:extLst/>
          </a:blip>
          <a:srcRect l="17478" t="10784" r="24841" b="6249"/>
          <a:stretch>
            <a:fillRect/>
          </a:stretch>
        </p:blipFill>
        <p:spPr>
          <a:xfrm>
            <a:off x="15321071" y="10713381"/>
            <a:ext cx="681366" cy="1464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9" h="21408" fill="norm" stroke="1" extrusionOk="0">
                <a:moveTo>
                  <a:pt x="11316" y="31"/>
                </a:moveTo>
                <a:cubicBezTo>
                  <a:pt x="10449" y="88"/>
                  <a:pt x="10300" y="222"/>
                  <a:pt x="10187" y="1046"/>
                </a:cubicBezTo>
                <a:cubicBezTo>
                  <a:pt x="10110" y="1604"/>
                  <a:pt x="10316" y="2239"/>
                  <a:pt x="10683" y="2584"/>
                </a:cubicBezTo>
                <a:lnTo>
                  <a:pt x="11304" y="3170"/>
                </a:lnTo>
                <a:lnTo>
                  <a:pt x="9479" y="3547"/>
                </a:lnTo>
                <a:cubicBezTo>
                  <a:pt x="8440" y="3762"/>
                  <a:pt x="7518" y="4110"/>
                  <a:pt x="7357" y="4348"/>
                </a:cubicBezTo>
                <a:cubicBezTo>
                  <a:pt x="7200" y="4578"/>
                  <a:pt x="6501" y="4905"/>
                  <a:pt x="5805" y="5073"/>
                </a:cubicBezTo>
                <a:cubicBezTo>
                  <a:pt x="4576" y="5370"/>
                  <a:pt x="4506" y="5358"/>
                  <a:pt x="3311" y="4759"/>
                </a:cubicBezTo>
                <a:cubicBezTo>
                  <a:pt x="2634" y="4421"/>
                  <a:pt x="2170" y="4035"/>
                  <a:pt x="2280" y="3901"/>
                </a:cubicBezTo>
                <a:cubicBezTo>
                  <a:pt x="2390" y="3767"/>
                  <a:pt x="2200" y="3478"/>
                  <a:pt x="1858" y="3263"/>
                </a:cubicBezTo>
                <a:cubicBezTo>
                  <a:pt x="1276" y="2895"/>
                  <a:pt x="1190" y="2895"/>
                  <a:pt x="506" y="3210"/>
                </a:cubicBezTo>
                <a:cubicBezTo>
                  <a:pt x="-159" y="3516"/>
                  <a:pt x="-158" y="3588"/>
                  <a:pt x="444" y="4017"/>
                </a:cubicBezTo>
                <a:cubicBezTo>
                  <a:pt x="806" y="4275"/>
                  <a:pt x="1009" y="4702"/>
                  <a:pt x="903" y="4968"/>
                </a:cubicBezTo>
                <a:cubicBezTo>
                  <a:pt x="744" y="5365"/>
                  <a:pt x="1022" y="5542"/>
                  <a:pt x="2442" y="5949"/>
                </a:cubicBezTo>
                <a:cubicBezTo>
                  <a:pt x="3395" y="6222"/>
                  <a:pt x="4629" y="6418"/>
                  <a:pt x="5185" y="6384"/>
                </a:cubicBezTo>
                <a:cubicBezTo>
                  <a:pt x="5741" y="6350"/>
                  <a:pt x="6316" y="6412"/>
                  <a:pt x="6463" y="6523"/>
                </a:cubicBezTo>
                <a:cubicBezTo>
                  <a:pt x="6610" y="6634"/>
                  <a:pt x="6349" y="7778"/>
                  <a:pt x="5880" y="9059"/>
                </a:cubicBezTo>
                <a:cubicBezTo>
                  <a:pt x="5411" y="10340"/>
                  <a:pt x="5106" y="11418"/>
                  <a:pt x="5197" y="11461"/>
                </a:cubicBezTo>
                <a:cubicBezTo>
                  <a:pt x="5288" y="11503"/>
                  <a:pt x="5760" y="11439"/>
                  <a:pt x="6252" y="11315"/>
                </a:cubicBezTo>
                <a:cubicBezTo>
                  <a:pt x="7459" y="11014"/>
                  <a:pt x="8048" y="11212"/>
                  <a:pt x="7568" y="11762"/>
                </a:cubicBezTo>
                <a:cubicBezTo>
                  <a:pt x="7357" y="12004"/>
                  <a:pt x="6970" y="13224"/>
                  <a:pt x="6711" y="14472"/>
                </a:cubicBezTo>
                <a:cubicBezTo>
                  <a:pt x="6290" y="16503"/>
                  <a:pt x="6305" y="16758"/>
                  <a:pt x="6922" y="16920"/>
                </a:cubicBezTo>
                <a:cubicBezTo>
                  <a:pt x="7551" y="17084"/>
                  <a:pt x="7553" y="17141"/>
                  <a:pt x="6848" y="17512"/>
                </a:cubicBezTo>
                <a:cubicBezTo>
                  <a:pt x="6422" y="17736"/>
                  <a:pt x="5501" y="18091"/>
                  <a:pt x="4800" y="18301"/>
                </a:cubicBezTo>
                <a:lnTo>
                  <a:pt x="3522" y="18678"/>
                </a:lnTo>
                <a:lnTo>
                  <a:pt x="6711" y="18585"/>
                </a:lnTo>
                <a:cubicBezTo>
                  <a:pt x="8463" y="18532"/>
                  <a:pt x="9927" y="18477"/>
                  <a:pt x="9963" y="18469"/>
                </a:cubicBezTo>
                <a:cubicBezTo>
                  <a:pt x="10000" y="18461"/>
                  <a:pt x="10039" y="17591"/>
                  <a:pt x="10063" y="16531"/>
                </a:cubicBezTo>
                <a:cubicBezTo>
                  <a:pt x="10102" y="14754"/>
                  <a:pt x="10613" y="13801"/>
                  <a:pt x="11142" y="14501"/>
                </a:cubicBezTo>
                <a:cubicBezTo>
                  <a:pt x="11357" y="14785"/>
                  <a:pt x="13026" y="18484"/>
                  <a:pt x="13401" y="19508"/>
                </a:cubicBezTo>
                <a:cubicBezTo>
                  <a:pt x="13617" y="20096"/>
                  <a:pt x="12571" y="20836"/>
                  <a:pt x="11527" y="20836"/>
                </a:cubicBezTo>
                <a:cubicBezTo>
                  <a:pt x="10462" y="20836"/>
                  <a:pt x="10948" y="21206"/>
                  <a:pt x="12123" y="21289"/>
                </a:cubicBezTo>
                <a:cubicBezTo>
                  <a:pt x="12765" y="21334"/>
                  <a:pt x="13980" y="21388"/>
                  <a:pt x="14829" y="21405"/>
                </a:cubicBezTo>
                <a:cubicBezTo>
                  <a:pt x="17123" y="21449"/>
                  <a:pt x="17172" y="21133"/>
                  <a:pt x="15399" y="17367"/>
                </a:cubicBezTo>
                <a:cubicBezTo>
                  <a:pt x="14989" y="16493"/>
                  <a:pt x="14630" y="14939"/>
                  <a:pt x="14605" y="13915"/>
                </a:cubicBezTo>
                <a:lnTo>
                  <a:pt x="14556" y="12052"/>
                </a:lnTo>
                <a:lnTo>
                  <a:pt x="15871" y="11983"/>
                </a:lnTo>
                <a:cubicBezTo>
                  <a:pt x="19138" y="11813"/>
                  <a:pt x="19507" y="11567"/>
                  <a:pt x="20923" y="8554"/>
                </a:cubicBezTo>
                <a:cubicBezTo>
                  <a:pt x="21440" y="7452"/>
                  <a:pt x="21441" y="7167"/>
                  <a:pt x="20898" y="6372"/>
                </a:cubicBezTo>
                <a:cubicBezTo>
                  <a:pt x="20554" y="5869"/>
                  <a:pt x="20081" y="5297"/>
                  <a:pt x="19855" y="5108"/>
                </a:cubicBezTo>
                <a:cubicBezTo>
                  <a:pt x="19629" y="4918"/>
                  <a:pt x="19446" y="4595"/>
                  <a:pt x="19446" y="4388"/>
                </a:cubicBezTo>
                <a:cubicBezTo>
                  <a:pt x="19446" y="3924"/>
                  <a:pt x="18822" y="3689"/>
                  <a:pt x="16839" y="3390"/>
                </a:cubicBezTo>
                <a:cubicBezTo>
                  <a:pt x="15992" y="3263"/>
                  <a:pt x="14969" y="2988"/>
                  <a:pt x="14568" y="2781"/>
                </a:cubicBezTo>
                <a:cubicBezTo>
                  <a:pt x="13945" y="2459"/>
                  <a:pt x="13920" y="2297"/>
                  <a:pt x="14345" y="1696"/>
                </a:cubicBezTo>
                <a:cubicBezTo>
                  <a:pt x="15209" y="472"/>
                  <a:pt x="14067" y="-151"/>
                  <a:pt x="11316" y="31"/>
                </a:cubicBezTo>
                <a:close/>
              </a:path>
            </a:pathLst>
          </a:custGeom>
          <a:ln w="12700"/>
        </p:spPr>
      </p:pic>
      <p:sp>
        <p:nvSpPr>
          <p:cNvPr id="773" name="Shape 773"/>
          <p:cNvSpPr/>
          <p:nvPr/>
        </p:nvSpPr>
        <p:spPr>
          <a:xfrm>
            <a:off x="3220511" y="2163252"/>
            <a:ext cx="20355129" cy="382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b="1" sz="4800">
                <a:latin typeface="Helvetica"/>
                <a:ea typeface="Helvetica"/>
                <a:cs typeface="Helvetica"/>
                <a:sym typeface="Helvetica"/>
              </a:defRPr>
            </a:pPr>
            <a:r>
              <a:t>Observações sobre esse processo:</a:t>
            </a:r>
          </a:p>
          <a:p>
            <a:pPr algn="l" defTabSz="642937">
              <a:defRPr sz="4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4800">
                <a:latin typeface="Helvetica"/>
                <a:ea typeface="Helvetica"/>
                <a:cs typeface="Helvetica"/>
                <a:sym typeface="Helvetica"/>
              </a:defRPr>
            </a:pPr>
            <a:r>
              <a:t>1. É fácil e natural fracassar. (Devemos lutar contra a nossa natureza).</a:t>
            </a:r>
          </a:p>
          <a:p>
            <a:pPr lvl="1" indent="0" algn="l" defTabSz="642937">
              <a:defRPr sz="4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4800">
                <a:latin typeface="Helvetica"/>
                <a:ea typeface="Helvetica"/>
                <a:cs typeface="Helvetica"/>
                <a:sym typeface="Helvetica"/>
              </a:defRPr>
            </a:pPr>
            <a:r>
              <a:t>2. É impossível voltar no tempo, mas você voltar aos princípios Bíblicos.</a:t>
            </a:r>
          </a:p>
        </p:txBody>
      </p:sp>
      <p:pic>
        <p:nvPicPr>
          <p:cNvPr id="774" name="Screenshot 2016-11-04 09.38.47.png"/>
          <p:cNvPicPr>
            <a:picLocks noChangeAspect="1"/>
          </p:cNvPicPr>
          <p:nvPr/>
        </p:nvPicPr>
        <p:blipFill>
          <a:blip r:embed="rId5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7" dur="250" fill="hold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5491 -0.061355" origin="layout" pathEditMode="relative">
                                      <p:cBhvr>
                                        <p:cTn id="35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15491 -0.061355 L -0.028529 -0.102106" origin="layout" pathEditMode="relative">
                                      <p:cBhvr>
                                        <p:cTn id="38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after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28529 -0.102106 L -0.044773 -0.151658" origin="layout" pathEditMode="relative">
                                      <p:cBhvr>
                                        <p:cTn id="41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path" nodeType="after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44773 -0.151658 L -0.061619 -0.190721" origin="layout" pathEditMode="relative">
                                      <p:cBhvr>
                                        <p:cTn id="44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after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61619 -0.190721 L -0.079840 -0.223259" origin="layout" pathEditMode="relative">
                                      <p:cBhvr>
                                        <p:cTn id="47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after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79840 -0.223259 L -0.098831 -0.257474" origin="layout" pathEditMode="relative">
                                      <p:cBhvr>
                                        <p:cTn id="50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path" nodeType="after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98831 -0.257474 L -0.119589 -0.285835" origin="layout" pathEditMode="relative">
                                      <p:cBhvr>
                                        <p:cTn id="53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path" nodeType="after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19589 -0.285835 L -0.135703 -0.310544" origin="layout" pathEditMode="relative">
                                      <p:cBhvr>
                                        <p:cTn id="56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path" nodeType="after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35703 -0.310544 L -0.164074 -0.334464" origin="layout" pathEditMode="relative">
                                      <p:cBhvr>
                                        <p:cTn id="59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path" nodeType="after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64074 -0.334464 L -0.211484 -0.362743" origin="layout" pathEditMode="relative">
                                      <p:cBhvr>
                                        <p:cTn id="62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2" grpId="7"/>
      <p:bldP build="whole" bldLvl="1" animBg="1" rev="0" advAuto="0" spid="770" grpId="3"/>
      <p:bldP build="whole" bldLvl="1" animBg="1" rev="0" advAuto="0" spid="771" grpId="5"/>
      <p:bldP build="whole" bldLvl="1" animBg="1" rev="0" advAuto="0" spid="771" grpId="6"/>
      <p:bldP build="whole" bldLvl="1" animBg="1" rev="0" advAuto="0" spid="769" grpId="4"/>
      <p:bldP build="whole" bldLvl="1" animBg="1" rev="0" advAuto="0" spid="768" grpId="2"/>
      <p:bldP build="whole" bldLvl="1" animBg="1" rev="0" advAuto="0" spid="767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struggling_1.jpg"/>
          <p:cNvPicPr>
            <a:picLocks noChangeAspect="0"/>
          </p:cNvPicPr>
          <p:nvPr/>
        </p:nvPicPr>
        <p:blipFill>
          <a:blip r:embed="rId2">
            <a:extLst/>
          </a:blip>
          <a:srcRect l="0" t="48157" r="48899" b="0"/>
          <a:stretch>
            <a:fillRect/>
          </a:stretch>
        </p:blipFill>
        <p:spPr>
          <a:xfrm>
            <a:off x="3065859" y="6569622"/>
            <a:ext cx="9345220" cy="7110660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Shape 777"/>
          <p:cNvSpPr/>
          <p:nvPr/>
        </p:nvSpPr>
        <p:spPr>
          <a:xfrm>
            <a:off x="3207742" y="0"/>
            <a:ext cx="18127267" cy="151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buClr>
                <a:srgbClr val="000000"/>
              </a:buClr>
              <a:buFont typeface="Helvetica"/>
              <a:defRPr b="1" sz="9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Qual é o objetivo disso tudo?</a:t>
            </a:r>
          </a:p>
        </p:txBody>
      </p:sp>
      <p:pic>
        <p:nvPicPr>
          <p:cNvPr id="778" name="TRUE.jpg"/>
          <p:cNvPicPr>
            <a:picLocks noChangeAspect="0"/>
          </p:cNvPicPr>
          <p:nvPr/>
        </p:nvPicPr>
        <p:blipFill>
          <a:blip r:embed="rId3">
            <a:extLst/>
          </a:blip>
          <a:srcRect l="0" t="0" r="0" b="8995"/>
          <a:stretch>
            <a:fillRect/>
          </a:stretch>
        </p:blipFill>
        <p:spPr>
          <a:xfrm>
            <a:off x="13450820" y="6268954"/>
            <a:ext cx="7626352" cy="77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Shape 779"/>
          <p:cNvSpPr/>
          <p:nvPr/>
        </p:nvSpPr>
        <p:spPr>
          <a:xfrm>
            <a:off x="6727031" y="2232421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780" name="Shape 780"/>
          <p:cNvSpPr/>
          <p:nvPr/>
        </p:nvSpPr>
        <p:spPr>
          <a:xfrm>
            <a:off x="16781859" y="2189162"/>
            <a:ext cx="96427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000000"/>
              </a:buClr>
              <a:buFont typeface="Arial"/>
              <a:defRPr b="1" sz="7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781" name="Shape 781"/>
          <p:cNvSpPr/>
          <p:nvPr/>
        </p:nvSpPr>
        <p:spPr>
          <a:xfrm>
            <a:off x="15817386" y="1616513"/>
            <a:ext cx="2893220" cy="2125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lnTo>
                  <a:pt x="10800" y="0"/>
                </a:lnTo>
                <a:cubicBezTo>
                  <a:pt x="16765" y="0"/>
                  <a:pt x="21600" y="483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lnTo>
                  <a:pt x="21600" y="10800"/>
                </a:lnTo>
                <a:cubicBezTo>
                  <a:pt x="21600" y="16765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16765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lose/>
                <a:moveTo>
                  <a:pt x="1905" y="10800"/>
                </a:moveTo>
                <a:lnTo>
                  <a:pt x="1905" y="10800"/>
                </a:lnTo>
                <a:cubicBezTo>
                  <a:pt x="1905" y="15336"/>
                  <a:pt x="5888" y="19014"/>
                  <a:pt x="10800" y="19014"/>
                </a:cubicBezTo>
                <a:cubicBezTo>
                  <a:pt x="10800" y="19014"/>
                  <a:pt x="10800" y="19014"/>
                  <a:pt x="10800" y="19014"/>
                </a:cubicBezTo>
                <a:lnTo>
                  <a:pt x="10800" y="19014"/>
                </a:lnTo>
                <a:cubicBezTo>
                  <a:pt x="15712" y="19014"/>
                  <a:pt x="19695" y="15336"/>
                  <a:pt x="19695" y="10800"/>
                </a:cubicBezTo>
                <a:lnTo>
                  <a:pt x="19695" y="10800"/>
                </a:lnTo>
                <a:cubicBezTo>
                  <a:pt x="19695" y="6264"/>
                  <a:pt x="15712" y="2586"/>
                  <a:pt x="10800" y="2586"/>
                </a:cubicBezTo>
                <a:lnTo>
                  <a:pt x="10800" y="2586"/>
                </a:lnTo>
                <a:cubicBezTo>
                  <a:pt x="5888" y="2586"/>
                  <a:pt x="1905" y="6263"/>
                  <a:pt x="1905" y="10800"/>
                </a:cubicBezTo>
                <a:close/>
              </a:path>
            </a:pathLst>
          </a:custGeom>
          <a:solidFill>
            <a:srgbClr val="FF2600"/>
          </a:solidFill>
          <a:ln w="25400"/>
        </p:spPr>
        <p:txBody>
          <a:bodyPr lIns="71437" tIns="71437" rIns="71437" bIns="71437" anchor="ctr"/>
          <a:lstStyle/>
          <a:p>
            <a:pPr marL="81280" marR="81280" algn="l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82" name="Shape 782"/>
          <p:cNvSpPr/>
          <p:nvPr/>
        </p:nvSpPr>
        <p:spPr>
          <a:xfrm>
            <a:off x="3233661" y="3942733"/>
            <a:ext cx="7375873" cy="2125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uma série de relacionamentos românticos trágicos, e de curta duração?</a:t>
            </a:r>
          </a:p>
        </p:txBody>
      </p:sp>
      <p:sp>
        <p:nvSpPr>
          <p:cNvPr id="783" name="Shape 783"/>
          <p:cNvSpPr/>
          <p:nvPr/>
        </p:nvSpPr>
        <p:spPr>
          <a:xfrm>
            <a:off x="12762917" y="3855541"/>
            <a:ext cx="8024441" cy="229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642937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Ter um relacionamento permanente, mutualmente agradável, e mutualmente edificante ao longo da sua vida?</a:t>
            </a:r>
          </a:p>
        </p:txBody>
      </p:sp>
      <p:pic>
        <p:nvPicPr>
          <p:cNvPr id="784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12500 0.000000" origin="layout" pathEditMode="relative">
                                      <p:cBhvr>
                                        <p:cTn id="29" dur="1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0" grpId="3"/>
      <p:bldP build="whole" bldLvl="1" animBg="1" rev="0" advAuto="0" spid="779" grpId="1"/>
      <p:bldP build="whole" bldLvl="1" animBg="1" rev="0" advAuto="0" spid="778" grpId="4"/>
      <p:bldP build="whole" bldLvl="1" animBg="1" rev="0" advAuto="0" spid="781" grpId="5"/>
      <p:bldP build="whole" bldLvl="1" animBg="1" rev="0" advAuto="0" spid="776" grpId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3424564" y="39777"/>
            <a:ext cx="4719366" cy="89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defRPr sz="5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Observações:</a:t>
            </a:r>
          </a:p>
        </p:txBody>
      </p:sp>
      <p:pic>
        <p:nvPicPr>
          <p:cNvPr id="222" name="SB2025x_b.png"/>
          <p:cNvPicPr>
            <a:picLocks noChangeAspect="1"/>
          </p:cNvPicPr>
          <p:nvPr/>
        </p:nvPicPr>
        <p:blipFill>
          <a:blip r:embed="rId2">
            <a:extLst/>
          </a:blip>
          <a:srcRect l="5607" t="1747" r="9031" b="995"/>
          <a:stretch>
            <a:fillRect/>
          </a:stretch>
        </p:blipFill>
        <p:spPr>
          <a:xfrm>
            <a:off x="3476814" y="1817685"/>
            <a:ext cx="1842238" cy="1678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94" fill="norm" stroke="1" extrusionOk="0">
                <a:moveTo>
                  <a:pt x="9599" y="0"/>
                </a:moveTo>
                <a:cubicBezTo>
                  <a:pt x="9537" y="0"/>
                  <a:pt x="9476" y="5"/>
                  <a:pt x="9418" y="16"/>
                </a:cubicBezTo>
                <a:cubicBezTo>
                  <a:pt x="9327" y="33"/>
                  <a:pt x="9126" y="107"/>
                  <a:pt x="8969" y="179"/>
                </a:cubicBezTo>
                <a:cubicBezTo>
                  <a:pt x="8576" y="359"/>
                  <a:pt x="8339" y="452"/>
                  <a:pt x="7816" y="628"/>
                </a:cubicBezTo>
                <a:cubicBezTo>
                  <a:pt x="7343" y="788"/>
                  <a:pt x="6691" y="1035"/>
                  <a:pt x="6135" y="1266"/>
                </a:cubicBezTo>
                <a:cubicBezTo>
                  <a:pt x="5749" y="1428"/>
                  <a:pt x="5091" y="1693"/>
                  <a:pt x="4765" y="1823"/>
                </a:cubicBezTo>
                <a:cubicBezTo>
                  <a:pt x="4460" y="1944"/>
                  <a:pt x="4093" y="2097"/>
                  <a:pt x="3913" y="2175"/>
                </a:cubicBezTo>
                <a:cubicBezTo>
                  <a:pt x="3682" y="2275"/>
                  <a:pt x="2164" y="2920"/>
                  <a:pt x="1931" y="3017"/>
                </a:cubicBezTo>
                <a:cubicBezTo>
                  <a:pt x="1641" y="3139"/>
                  <a:pt x="849" y="3497"/>
                  <a:pt x="653" y="3594"/>
                </a:cubicBezTo>
                <a:cubicBezTo>
                  <a:pt x="437" y="3702"/>
                  <a:pt x="176" y="3881"/>
                  <a:pt x="102" y="3977"/>
                </a:cubicBezTo>
                <a:cubicBezTo>
                  <a:pt x="11" y="4097"/>
                  <a:pt x="-21" y="4351"/>
                  <a:pt x="14" y="4687"/>
                </a:cubicBezTo>
                <a:cubicBezTo>
                  <a:pt x="30" y="4837"/>
                  <a:pt x="40" y="5030"/>
                  <a:pt x="33" y="5111"/>
                </a:cubicBezTo>
                <a:cubicBezTo>
                  <a:pt x="17" y="5285"/>
                  <a:pt x="49" y="5679"/>
                  <a:pt x="102" y="5948"/>
                </a:cubicBezTo>
                <a:cubicBezTo>
                  <a:pt x="131" y="6093"/>
                  <a:pt x="161" y="6164"/>
                  <a:pt x="227" y="6249"/>
                </a:cubicBezTo>
                <a:cubicBezTo>
                  <a:pt x="311" y="6357"/>
                  <a:pt x="402" y="6525"/>
                  <a:pt x="454" y="6657"/>
                </a:cubicBezTo>
                <a:cubicBezTo>
                  <a:pt x="468" y="6691"/>
                  <a:pt x="500" y="6724"/>
                  <a:pt x="524" y="6734"/>
                </a:cubicBezTo>
                <a:cubicBezTo>
                  <a:pt x="575" y="6754"/>
                  <a:pt x="778" y="6978"/>
                  <a:pt x="778" y="7015"/>
                </a:cubicBezTo>
                <a:cubicBezTo>
                  <a:pt x="778" y="7029"/>
                  <a:pt x="791" y="7033"/>
                  <a:pt x="811" y="7025"/>
                </a:cubicBezTo>
                <a:cubicBezTo>
                  <a:pt x="833" y="7016"/>
                  <a:pt x="860" y="7039"/>
                  <a:pt x="885" y="7091"/>
                </a:cubicBezTo>
                <a:cubicBezTo>
                  <a:pt x="906" y="7137"/>
                  <a:pt x="972" y="7229"/>
                  <a:pt x="1033" y="7296"/>
                </a:cubicBezTo>
                <a:cubicBezTo>
                  <a:pt x="1094" y="7362"/>
                  <a:pt x="1144" y="7427"/>
                  <a:pt x="1144" y="7444"/>
                </a:cubicBezTo>
                <a:cubicBezTo>
                  <a:pt x="1144" y="7460"/>
                  <a:pt x="1160" y="7474"/>
                  <a:pt x="1177" y="7474"/>
                </a:cubicBezTo>
                <a:cubicBezTo>
                  <a:pt x="1193" y="7474"/>
                  <a:pt x="1339" y="7614"/>
                  <a:pt x="1501" y="7786"/>
                </a:cubicBezTo>
                <a:cubicBezTo>
                  <a:pt x="1662" y="7957"/>
                  <a:pt x="1807" y="8097"/>
                  <a:pt x="1825" y="8097"/>
                </a:cubicBezTo>
                <a:cubicBezTo>
                  <a:pt x="1843" y="8097"/>
                  <a:pt x="1870" y="8127"/>
                  <a:pt x="1885" y="8163"/>
                </a:cubicBezTo>
                <a:cubicBezTo>
                  <a:pt x="1900" y="8200"/>
                  <a:pt x="1958" y="8263"/>
                  <a:pt x="2010" y="8301"/>
                </a:cubicBezTo>
                <a:cubicBezTo>
                  <a:pt x="2062" y="8339"/>
                  <a:pt x="2103" y="8386"/>
                  <a:pt x="2103" y="8408"/>
                </a:cubicBezTo>
                <a:cubicBezTo>
                  <a:pt x="2103" y="8431"/>
                  <a:pt x="2115" y="8449"/>
                  <a:pt x="2130" y="8449"/>
                </a:cubicBezTo>
                <a:cubicBezTo>
                  <a:pt x="2164" y="8449"/>
                  <a:pt x="2570" y="8892"/>
                  <a:pt x="2570" y="8929"/>
                </a:cubicBezTo>
                <a:cubicBezTo>
                  <a:pt x="2570" y="8944"/>
                  <a:pt x="2602" y="8974"/>
                  <a:pt x="2640" y="8995"/>
                </a:cubicBezTo>
                <a:cubicBezTo>
                  <a:pt x="2757" y="9062"/>
                  <a:pt x="2997" y="9309"/>
                  <a:pt x="2978" y="9343"/>
                </a:cubicBezTo>
                <a:cubicBezTo>
                  <a:pt x="2963" y="9369"/>
                  <a:pt x="2993" y="9409"/>
                  <a:pt x="3052" y="9445"/>
                </a:cubicBezTo>
                <a:cubicBezTo>
                  <a:pt x="3079" y="9461"/>
                  <a:pt x="3113" y="9504"/>
                  <a:pt x="3130" y="9542"/>
                </a:cubicBezTo>
                <a:cubicBezTo>
                  <a:pt x="3147" y="9580"/>
                  <a:pt x="3196" y="9623"/>
                  <a:pt x="3237" y="9639"/>
                </a:cubicBezTo>
                <a:cubicBezTo>
                  <a:pt x="3277" y="9654"/>
                  <a:pt x="3311" y="9687"/>
                  <a:pt x="3311" y="9710"/>
                </a:cubicBezTo>
                <a:cubicBezTo>
                  <a:pt x="3311" y="9733"/>
                  <a:pt x="3324" y="9751"/>
                  <a:pt x="3343" y="9751"/>
                </a:cubicBezTo>
                <a:cubicBezTo>
                  <a:pt x="3363" y="9751"/>
                  <a:pt x="3398" y="9777"/>
                  <a:pt x="3417" y="9807"/>
                </a:cubicBezTo>
                <a:cubicBezTo>
                  <a:pt x="3502" y="9940"/>
                  <a:pt x="3711" y="10162"/>
                  <a:pt x="3742" y="10149"/>
                </a:cubicBezTo>
                <a:cubicBezTo>
                  <a:pt x="3763" y="10140"/>
                  <a:pt x="3794" y="10177"/>
                  <a:pt x="3825" y="10251"/>
                </a:cubicBezTo>
                <a:cubicBezTo>
                  <a:pt x="3857" y="10328"/>
                  <a:pt x="3900" y="10385"/>
                  <a:pt x="3959" y="10420"/>
                </a:cubicBezTo>
                <a:cubicBezTo>
                  <a:pt x="4008" y="10449"/>
                  <a:pt x="4071" y="10509"/>
                  <a:pt x="4098" y="10558"/>
                </a:cubicBezTo>
                <a:cubicBezTo>
                  <a:pt x="4126" y="10606"/>
                  <a:pt x="4177" y="10665"/>
                  <a:pt x="4214" y="10685"/>
                </a:cubicBezTo>
                <a:cubicBezTo>
                  <a:pt x="4250" y="10706"/>
                  <a:pt x="4298" y="10755"/>
                  <a:pt x="4316" y="10792"/>
                </a:cubicBezTo>
                <a:cubicBezTo>
                  <a:pt x="4334" y="10830"/>
                  <a:pt x="4363" y="10851"/>
                  <a:pt x="4380" y="10844"/>
                </a:cubicBezTo>
                <a:cubicBezTo>
                  <a:pt x="4398" y="10836"/>
                  <a:pt x="4430" y="10869"/>
                  <a:pt x="4455" y="10915"/>
                </a:cubicBezTo>
                <a:cubicBezTo>
                  <a:pt x="4479" y="10961"/>
                  <a:pt x="4516" y="10997"/>
                  <a:pt x="4533" y="10997"/>
                </a:cubicBezTo>
                <a:cubicBezTo>
                  <a:pt x="4551" y="10997"/>
                  <a:pt x="4576" y="11024"/>
                  <a:pt x="4589" y="11058"/>
                </a:cubicBezTo>
                <a:cubicBezTo>
                  <a:pt x="4601" y="11091"/>
                  <a:pt x="4699" y="11212"/>
                  <a:pt x="4811" y="11323"/>
                </a:cubicBezTo>
                <a:cubicBezTo>
                  <a:pt x="4923" y="11435"/>
                  <a:pt x="5066" y="11583"/>
                  <a:pt x="5131" y="11650"/>
                </a:cubicBezTo>
                <a:cubicBezTo>
                  <a:pt x="5195" y="11717"/>
                  <a:pt x="5284" y="11799"/>
                  <a:pt x="5325" y="11834"/>
                </a:cubicBezTo>
                <a:cubicBezTo>
                  <a:pt x="5366" y="11869"/>
                  <a:pt x="5399" y="11916"/>
                  <a:pt x="5399" y="11941"/>
                </a:cubicBezTo>
                <a:cubicBezTo>
                  <a:pt x="5399" y="11966"/>
                  <a:pt x="5441" y="12024"/>
                  <a:pt x="5492" y="12069"/>
                </a:cubicBezTo>
                <a:cubicBezTo>
                  <a:pt x="5542" y="12113"/>
                  <a:pt x="5614" y="12189"/>
                  <a:pt x="5654" y="12237"/>
                </a:cubicBezTo>
                <a:cubicBezTo>
                  <a:pt x="5694" y="12286"/>
                  <a:pt x="5739" y="12329"/>
                  <a:pt x="5756" y="12329"/>
                </a:cubicBezTo>
                <a:cubicBezTo>
                  <a:pt x="5772" y="12329"/>
                  <a:pt x="5807" y="12358"/>
                  <a:pt x="5830" y="12395"/>
                </a:cubicBezTo>
                <a:cubicBezTo>
                  <a:pt x="5852" y="12433"/>
                  <a:pt x="5895" y="12474"/>
                  <a:pt x="5927" y="12487"/>
                </a:cubicBezTo>
                <a:cubicBezTo>
                  <a:pt x="5959" y="12501"/>
                  <a:pt x="5987" y="12541"/>
                  <a:pt x="5992" y="12574"/>
                </a:cubicBezTo>
                <a:cubicBezTo>
                  <a:pt x="5996" y="12608"/>
                  <a:pt x="6034" y="12654"/>
                  <a:pt x="6080" y="12681"/>
                </a:cubicBezTo>
                <a:cubicBezTo>
                  <a:pt x="6124" y="12707"/>
                  <a:pt x="6201" y="12790"/>
                  <a:pt x="6251" y="12865"/>
                </a:cubicBezTo>
                <a:cubicBezTo>
                  <a:pt x="6301" y="12940"/>
                  <a:pt x="6356" y="12995"/>
                  <a:pt x="6367" y="12988"/>
                </a:cubicBezTo>
                <a:cubicBezTo>
                  <a:pt x="6378" y="12980"/>
                  <a:pt x="6441" y="13031"/>
                  <a:pt x="6506" y="13105"/>
                </a:cubicBezTo>
                <a:cubicBezTo>
                  <a:pt x="6571" y="13179"/>
                  <a:pt x="6644" y="13248"/>
                  <a:pt x="6668" y="13258"/>
                </a:cubicBezTo>
                <a:cubicBezTo>
                  <a:pt x="6692" y="13268"/>
                  <a:pt x="6704" y="13284"/>
                  <a:pt x="6695" y="13294"/>
                </a:cubicBezTo>
                <a:cubicBezTo>
                  <a:pt x="6679" y="13312"/>
                  <a:pt x="6819" y="13419"/>
                  <a:pt x="6862" y="13422"/>
                </a:cubicBezTo>
                <a:cubicBezTo>
                  <a:pt x="6876" y="13422"/>
                  <a:pt x="6902" y="13464"/>
                  <a:pt x="6922" y="13508"/>
                </a:cubicBezTo>
                <a:cubicBezTo>
                  <a:pt x="6943" y="13553"/>
                  <a:pt x="7016" y="13645"/>
                  <a:pt x="7080" y="13718"/>
                </a:cubicBezTo>
                <a:cubicBezTo>
                  <a:pt x="7144" y="13791"/>
                  <a:pt x="7196" y="13863"/>
                  <a:pt x="7196" y="13876"/>
                </a:cubicBezTo>
                <a:cubicBezTo>
                  <a:pt x="7196" y="13889"/>
                  <a:pt x="7212" y="13901"/>
                  <a:pt x="7233" y="13901"/>
                </a:cubicBezTo>
                <a:cubicBezTo>
                  <a:pt x="7253" y="13901"/>
                  <a:pt x="7295" y="13942"/>
                  <a:pt x="7325" y="13993"/>
                </a:cubicBezTo>
                <a:cubicBezTo>
                  <a:pt x="7356" y="14045"/>
                  <a:pt x="7417" y="14109"/>
                  <a:pt x="7464" y="14136"/>
                </a:cubicBezTo>
                <a:cubicBezTo>
                  <a:pt x="7517" y="14167"/>
                  <a:pt x="7571" y="14230"/>
                  <a:pt x="7603" y="14300"/>
                </a:cubicBezTo>
                <a:cubicBezTo>
                  <a:pt x="7631" y="14362"/>
                  <a:pt x="7659" y="14406"/>
                  <a:pt x="7668" y="14397"/>
                </a:cubicBezTo>
                <a:cubicBezTo>
                  <a:pt x="7676" y="14387"/>
                  <a:pt x="7696" y="14410"/>
                  <a:pt x="7709" y="14448"/>
                </a:cubicBezTo>
                <a:cubicBezTo>
                  <a:pt x="7727" y="14500"/>
                  <a:pt x="7746" y="14515"/>
                  <a:pt x="7784" y="14504"/>
                </a:cubicBezTo>
                <a:cubicBezTo>
                  <a:pt x="7823" y="14493"/>
                  <a:pt x="7843" y="14506"/>
                  <a:pt x="7867" y="14570"/>
                </a:cubicBezTo>
                <a:cubicBezTo>
                  <a:pt x="7884" y="14616"/>
                  <a:pt x="7927" y="14681"/>
                  <a:pt x="7964" y="14713"/>
                </a:cubicBezTo>
                <a:cubicBezTo>
                  <a:pt x="8001" y="14745"/>
                  <a:pt x="8029" y="14790"/>
                  <a:pt x="8029" y="14810"/>
                </a:cubicBezTo>
                <a:cubicBezTo>
                  <a:pt x="8029" y="14853"/>
                  <a:pt x="8126" y="14936"/>
                  <a:pt x="8154" y="14917"/>
                </a:cubicBezTo>
                <a:cubicBezTo>
                  <a:pt x="8164" y="14910"/>
                  <a:pt x="8207" y="14950"/>
                  <a:pt x="8247" y="15009"/>
                </a:cubicBezTo>
                <a:cubicBezTo>
                  <a:pt x="8286" y="15069"/>
                  <a:pt x="8322" y="15109"/>
                  <a:pt x="8330" y="15101"/>
                </a:cubicBezTo>
                <a:cubicBezTo>
                  <a:pt x="8337" y="15093"/>
                  <a:pt x="8366" y="15128"/>
                  <a:pt x="8390" y="15173"/>
                </a:cubicBezTo>
                <a:cubicBezTo>
                  <a:pt x="8414" y="15217"/>
                  <a:pt x="8452" y="15257"/>
                  <a:pt x="8478" y="15264"/>
                </a:cubicBezTo>
                <a:cubicBezTo>
                  <a:pt x="8504" y="15272"/>
                  <a:pt x="8521" y="15296"/>
                  <a:pt x="8515" y="15316"/>
                </a:cubicBezTo>
                <a:cubicBezTo>
                  <a:pt x="8509" y="15335"/>
                  <a:pt x="8547" y="15381"/>
                  <a:pt x="8598" y="15423"/>
                </a:cubicBezTo>
                <a:cubicBezTo>
                  <a:pt x="8650" y="15464"/>
                  <a:pt x="8696" y="15516"/>
                  <a:pt x="8696" y="15535"/>
                </a:cubicBezTo>
                <a:cubicBezTo>
                  <a:pt x="8696" y="15555"/>
                  <a:pt x="8729" y="15599"/>
                  <a:pt x="8770" y="15632"/>
                </a:cubicBezTo>
                <a:cubicBezTo>
                  <a:pt x="8810" y="15665"/>
                  <a:pt x="8843" y="15706"/>
                  <a:pt x="8844" y="15724"/>
                </a:cubicBezTo>
                <a:cubicBezTo>
                  <a:pt x="8845" y="15779"/>
                  <a:pt x="8923" y="15861"/>
                  <a:pt x="9001" y="15892"/>
                </a:cubicBezTo>
                <a:cubicBezTo>
                  <a:pt x="9042" y="15908"/>
                  <a:pt x="9070" y="15939"/>
                  <a:pt x="9066" y="15959"/>
                </a:cubicBezTo>
                <a:cubicBezTo>
                  <a:pt x="9062" y="15980"/>
                  <a:pt x="9073" y="15988"/>
                  <a:pt x="9094" y="15979"/>
                </a:cubicBezTo>
                <a:cubicBezTo>
                  <a:pt x="9142" y="15959"/>
                  <a:pt x="9194" y="16015"/>
                  <a:pt x="9163" y="16056"/>
                </a:cubicBezTo>
                <a:cubicBezTo>
                  <a:pt x="9138" y="16090"/>
                  <a:pt x="9186" y="16188"/>
                  <a:pt x="9233" y="16194"/>
                </a:cubicBezTo>
                <a:cubicBezTo>
                  <a:pt x="9247" y="16195"/>
                  <a:pt x="9270" y="16197"/>
                  <a:pt x="9284" y="16199"/>
                </a:cubicBezTo>
                <a:cubicBezTo>
                  <a:pt x="9297" y="16201"/>
                  <a:pt x="9324" y="16234"/>
                  <a:pt x="9339" y="16270"/>
                </a:cubicBezTo>
                <a:cubicBezTo>
                  <a:pt x="9354" y="16307"/>
                  <a:pt x="9386" y="16342"/>
                  <a:pt x="9413" y="16347"/>
                </a:cubicBezTo>
                <a:cubicBezTo>
                  <a:pt x="9447" y="16352"/>
                  <a:pt x="9474" y="16381"/>
                  <a:pt x="9487" y="16439"/>
                </a:cubicBezTo>
                <a:cubicBezTo>
                  <a:pt x="9508" y="16526"/>
                  <a:pt x="9579" y="16598"/>
                  <a:pt x="9612" y="16561"/>
                </a:cubicBezTo>
                <a:cubicBezTo>
                  <a:pt x="9622" y="16551"/>
                  <a:pt x="9648" y="16567"/>
                  <a:pt x="9668" y="16597"/>
                </a:cubicBezTo>
                <a:cubicBezTo>
                  <a:pt x="9688" y="16627"/>
                  <a:pt x="9710" y="16645"/>
                  <a:pt x="9719" y="16638"/>
                </a:cubicBezTo>
                <a:cubicBezTo>
                  <a:pt x="9727" y="16630"/>
                  <a:pt x="9747" y="16659"/>
                  <a:pt x="9761" y="16704"/>
                </a:cubicBezTo>
                <a:cubicBezTo>
                  <a:pt x="9785" y="16784"/>
                  <a:pt x="10011" y="17046"/>
                  <a:pt x="10057" y="17046"/>
                </a:cubicBezTo>
                <a:cubicBezTo>
                  <a:pt x="10099" y="17046"/>
                  <a:pt x="10168" y="17132"/>
                  <a:pt x="10168" y="17184"/>
                </a:cubicBezTo>
                <a:cubicBezTo>
                  <a:pt x="10168" y="17240"/>
                  <a:pt x="10217" y="17252"/>
                  <a:pt x="10261" y="17204"/>
                </a:cubicBezTo>
                <a:cubicBezTo>
                  <a:pt x="10282" y="17180"/>
                  <a:pt x="10297" y="17190"/>
                  <a:pt x="10316" y="17245"/>
                </a:cubicBezTo>
                <a:cubicBezTo>
                  <a:pt x="10330" y="17285"/>
                  <a:pt x="10359" y="17323"/>
                  <a:pt x="10381" y="17332"/>
                </a:cubicBezTo>
                <a:cubicBezTo>
                  <a:pt x="10403" y="17341"/>
                  <a:pt x="10439" y="17400"/>
                  <a:pt x="10464" y="17465"/>
                </a:cubicBezTo>
                <a:cubicBezTo>
                  <a:pt x="10500" y="17557"/>
                  <a:pt x="10530" y="17589"/>
                  <a:pt x="10594" y="17608"/>
                </a:cubicBezTo>
                <a:cubicBezTo>
                  <a:pt x="10639" y="17621"/>
                  <a:pt x="10675" y="17648"/>
                  <a:pt x="10677" y="17669"/>
                </a:cubicBezTo>
                <a:cubicBezTo>
                  <a:pt x="10679" y="17690"/>
                  <a:pt x="10680" y="17726"/>
                  <a:pt x="10682" y="17746"/>
                </a:cubicBezTo>
                <a:cubicBezTo>
                  <a:pt x="10683" y="17765"/>
                  <a:pt x="10697" y="17775"/>
                  <a:pt x="10714" y="17771"/>
                </a:cubicBezTo>
                <a:cubicBezTo>
                  <a:pt x="10764" y="17761"/>
                  <a:pt x="10866" y="17804"/>
                  <a:pt x="10950" y="17873"/>
                </a:cubicBezTo>
                <a:cubicBezTo>
                  <a:pt x="11021" y="17931"/>
                  <a:pt x="11048" y="17938"/>
                  <a:pt x="11224" y="17929"/>
                </a:cubicBezTo>
                <a:cubicBezTo>
                  <a:pt x="11407" y="17920"/>
                  <a:pt x="11518" y="17884"/>
                  <a:pt x="11705" y="17771"/>
                </a:cubicBezTo>
                <a:cubicBezTo>
                  <a:pt x="11732" y="17755"/>
                  <a:pt x="11806" y="17709"/>
                  <a:pt x="11867" y="17674"/>
                </a:cubicBezTo>
                <a:cubicBezTo>
                  <a:pt x="11980" y="17609"/>
                  <a:pt x="12025" y="17579"/>
                  <a:pt x="12136" y="17501"/>
                </a:cubicBezTo>
                <a:cubicBezTo>
                  <a:pt x="12170" y="17476"/>
                  <a:pt x="12239" y="17442"/>
                  <a:pt x="12289" y="17424"/>
                </a:cubicBezTo>
                <a:cubicBezTo>
                  <a:pt x="12338" y="17406"/>
                  <a:pt x="12392" y="17375"/>
                  <a:pt x="12409" y="17352"/>
                </a:cubicBezTo>
                <a:cubicBezTo>
                  <a:pt x="12426" y="17330"/>
                  <a:pt x="12491" y="17287"/>
                  <a:pt x="12552" y="17255"/>
                </a:cubicBezTo>
                <a:cubicBezTo>
                  <a:pt x="12614" y="17224"/>
                  <a:pt x="12705" y="17161"/>
                  <a:pt x="12756" y="17118"/>
                </a:cubicBezTo>
                <a:cubicBezTo>
                  <a:pt x="12807" y="17074"/>
                  <a:pt x="12849" y="17047"/>
                  <a:pt x="12849" y="17056"/>
                </a:cubicBezTo>
                <a:cubicBezTo>
                  <a:pt x="12849" y="17084"/>
                  <a:pt x="12948" y="17017"/>
                  <a:pt x="13043" y="16924"/>
                </a:cubicBezTo>
                <a:cubicBezTo>
                  <a:pt x="13120" y="16849"/>
                  <a:pt x="13517" y="16578"/>
                  <a:pt x="13909" y="16331"/>
                </a:cubicBezTo>
                <a:lnTo>
                  <a:pt x="14020" y="16265"/>
                </a:lnTo>
                <a:lnTo>
                  <a:pt x="14117" y="16342"/>
                </a:lnTo>
                <a:cubicBezTo>
                  <a:pt x="14171" y="16386"/>
                  <a:pt x="14369" y="16596"/>
                  <a:pt x="14562" y="16806"/>
                </a:cubicBezTo>
                <a:cubicBezTo>
                  <a:pt x="14920" y="17197"/>
                  <a:pt x="15157" y="17515"/>
                  <a:pt x="15543" y="18144"/>
                </a:cubicBezTo>
                <a:cubicBezTo>
                  <a:pt x="15822" y="18597"/>
                  <a:pt x="16108" y="19044"/>
                  <a:pt x="16451" y="19553"/>
                </a:cubicBezTo>
                <a:cubicBezTo>
                  <a:pt x="16601" y="19776"/>
                  <a:pt x="16828" y="20120"/>
                  <a:pt x="16951" y="20313"/>
                </a:cubicBezTo>
                <a:cubicBezTo>
                  <a:pt x="17138" y="20608"/>
                  <a:pt x="17168" y="20671"/>
                  <a:pt x="17141" y="20701"/>
                </a:cubicBezTo>
                <a:cubicBezTo>
                  <a:pt x="17115" y="20730"/>
                  <a:pt x="17098" y="20730"/>
                  <a:pt x="17057" y="20706"/>
                </a:cubicBezTo>
                <a:cubicBezTo>
                  <a:pt x="17014" y="20681"/>
                  <a:pt x="17007" y="20684"/>
                  <a:pt x="17007" y="20722"/>
                </a:cubicBezTo>
                <a:cubicBezTo>
                  <a:pt x="17007" y="20802"/>
                  <a:pt x="17171" y="21012"/>
                  <a:pt x="17391" y="21207"/>
                </a:cubicBezTo>
                <a:cubicBezTo>
                  <a:pt x="17509" y="21311"/>
                  <a:pt x="17644" y="21439"/>
                  <a:pt x="17692" y="21493"/>
                </a:cubicBezTo>
                <a:cubicBezTo>
                  <a:pt x="17739" y="21547"/>
                  <a:pt x="17796" y="21593"/>
                  <a:pt x="17817" y="21595"/>
                </a:cubicBezTo>
                <a:cubicBezTo>
                  <a:pt x="17873" y="21600"/>
                  <a:pt x="18120" y="21336"/>
                  <a:pt x="18104" y="21288"/>
                </a:cubicBezTo>
                <a:cubicBezTo>
                  <a:pt x="18096" y="21267"/>
                  <a:pt x="18107" y="21235"/>
                  <a:pt x="18127" y="21217"/>
                </a:cubicBezTo>
                <a:cubicBezTo>
                  <a:pt x="18146" y="21199"/>
                  <a:pt x="18160" y="21173"/>
                  <a:pt x="18159" y="21156"/>
                </a:cubicBezTo>
                <a:cubicBezTo>
                  <a:pt x="18159" y="21139"/>
                  <a:pt x="18032" y="20940"/>
                  <a:pt x="17877" y="20717"/>
                </a:cubicBezTo>
                <a:cubicBezTo>
                  <a:pt x="17437" y="20084"/>
                  <a:pt x="16503" y="18657"/>
                  <a:pt x="16020" y="17873"/>
                </a:cubicBezTo>
                <a:cubicBezTo>
                  <a:pt x="15483" y="17001"/>
                  <a:pt x="15359" y="16828"/>
                  <a:pt x="14909" y="16337"/>
                </a:cubicBezTo>
                <a:lnTo>
                  <a:pt x="14571" y="15964"/>
                </a:lnTo>
                <a:lnTo>
                  <a:pt x="14631" y="15913"/>
                </a:lnTo>
                <a:cubicBezTo>
                  <a:pt x="14666" y="15886"/>
                  <a:pt x="14758" y="15814"/>
                  <a:pt x="14835" y="15749"/>
                </a:cubicBezTo>
                <a:cubicBezTo>
                  <a:pt x="14913" y="15685"/>
                  <a:pt x="15019" y="15606"/>
                  <a:pt x="15071" y="15576"/>
                </a:cubicBezTo>
                <a:cubicBezTo>
                  <a:pt x="15124" y="15546"/>
                  <a:pt x="15219" y="15479"/>
                  <a:pt x="15284" y="15428"/>
                </a:cubicBezTo>
                <a:cubicBezTo>
                  <a:pt x="15350" y="15377"/>
                  <a:pt x="15412" y="15336"/>
                  <a:pt x="15418" y="15336"/>
                </a:cubicBezTo>
                <a:cubicBezTo>
                  <a:pt x="15434" y="15336"/>
                  <a:pt x="16804" y="14439"/>
                  <a:pt x="17150" y="14203"/>
                </a:cubicBezTo>
                <a:cubicBezTo>
                  <a:pt x="17199" y="14169"/>
                  <a:pt x="17254" y="14132"/>
                  <a:pt x="17275" y="14121"/>
                </a:cubicBezTo>
                <a:cubicBezTo>
                  <a:pt x="17296" y="14110"/>
                  <a:pt x="17423" y="14030"/>
                  <a:pt x="17557" y="13942"/>
                </a:cubicBezTo>
                <a:cubicBezTo>
                  <a:pt x="18031" y="13633"/>
                  <a:pt x="18199" y="13526"/>
                  <a:pt x="18284" y="13473"/>
                </a:cubicBezTo>
                <a:cubicBezTo>
                  <a:pt x="18570" y="13295"/>
                  <a:pt x="18927" y="13070"/>
                  <a:pt x="19044" y="12993"/>
                </a:cubicBezTo>
                <a:cubicBezTo>
                  <a:pt x="19183" y="12901"/>
                  <a:pt x="19297" y="12828"/>
                  <a:pt x="19488" y="12712"/>
                </a:cubicBezTo>
                <a:cubicBezTo>
                  <a:pt x="19549" y="12675"/>
                  <a:pt x="19650" y="12615"/>
                  <a:pt x="19710" y="12574"/>
                </a:cubicBezTo>
                <a:cubicBezTo>
                  <a:pt x="19771" y="12533"/>
                  <a:pt x="19941" y="12423"/>
                  <a:pt x="20090" y="12329"/>
                </a:cubicBezTo>
                <a:cubicBezTo>
                  <a:pt x="20833" y="11860"/>
                  <a:pt x="20882" y="11817"/>
                  <a:pt x="20933" y="11630"/>
                </a:cubicBezTo>
                <a:cubicBezTo>
                  <a:pt x="20949" y="11569"/>
                  <a:pt x="20965" y="11465"/>
                  <a:pt x="20965" y="11400"/>
                </a:cubicBezTo>
                <a:cubicBezTo>
                  <a:pt x="20965" y="11262"/>
                  <a:pt x="20864" y="11008"/>
                  <a:pt x="20785" y="10941"/>
                </a:cubicBezTo>
                <a:lnTo>
                  <a:pt x="20729" y="10895"/>
                </a:lnTo>
                <a:lnTo>
                  <a:pt x="20798" y="10532"/>
                </a:lnTo>
                <a:cubicBezTo>
                  <a:pt x="20909" y="9939"/>
                  <a:pt x="20984" y="9562"/>
                  <a:pt x="20998" y="9537"/>
                </a:cubicBezTo>
                <a:cubicBezTo>
                  <a:pt x="21005" y="9524"/>
                  <a:pt x="21073" y="9475"/>
                  <a:pt x="21146" y="9429"/>
                </a:cubicBezTo>
                <a:cubicBezTo>
                  <a:pt x="21472" y="9227"/>
                  <a:pt x="21579" y="8859"/>
                  <a:pt x="21419" y="8505"/>
                </a:cubicBezTo>
                <a:cubicBezTo>
                  <a:pt x="21373" y="8405"/>
                  <a:pt x="21316" y="8344"/>
                  <a:pt x="21072" y="8163"/>
                </a:cubicBezTo>
                <a:cubicBezTo>
                  <a:pt x="20788" y="7954"/>
                  <a:pt x="18827" y="6527"/>
                  <a:pt x="18034" y="5953"/>
                </a:cubicBezTo>
                <a:cubicBezTo>
                  <a:pt x="17552" y="5604"/>
                  <a:pt x="15931" y="4403"/>
                  <a:pt x="15252" y="3890"/>
                </a:cubicBezTo>
                <a:cubicBezTo>
                  <a:pt x="14971" y="3679"/>
                  <a:pt x="14513" y="3336"/>
                  <a:pt x="14233" y="3135"/>
                </a:cubicBezTo>
                <a:cubicBezTo>
                  <a:pt x="13953" y="2934"/>
                  <a:pt x="13555" y="2639"/>
                  <a:pt x="13344" y="2476"/>
                </a:cubicBezTo>
                <a:cubicBezTo>
                  <a:pt x="12518" y="1838"/>
                  <a:pt x="10342" y="249"/>
                  <a:pt x="10163" y="154"/>
                </a:cubicBezTo>
                <a:cubicBezTo>
                  <a:pt x="9978" y="54"/>
                  <a:pt x="9783" y="2"/>
                  <a:pt x="9599" y="0"/>
                </a:cubicBezTo>
                <a:close/>
                <a:moveTo>
                  <a:pt x="11909" y="8950"/>
                </a:moveTo>
                <a:cubicBezTo>
                  <a:pt x="11916" y="8950"/>
                  <a:pt x="11921" y="8954"/>
                  <a:pt x="11927" y="8965"/>
                </a:cubicBezTo>
                <a:cubicBezTo>
                  <a:pt x="11937" y="8982"/>
                  <a:pt x="11932" y="9011"/>
                  <a:pt x="11918" y="9026"/>
                </a:cubicBezTo>
                <a:cubicBezTo>
                  <a:pt x="11902" y="9044"/>
                  <a:pt x="11888" y="9042"/>
                  <a:pt x="11876" y="9021"/>
                </a:cubicBezTo>
                <a:cubicBezTo>
                  <a:pt x="11867" y="9004"/>
                  <a:pt x="11872" y="8975"/>
                  <a:pt x="11886" y="8960"/>
                </a:cubicBezTo>
                <a:cubicBezTo>
                  <a:pt x="11894" y="8951"/>
                  <a:pt x="11902" y="8949"/>
                  <a:pt x="11909" y="8950"/>
                </a:cubicBezTo>
                <a:close/>
              </a:path>
            </a:pathLst>
          </a:custGeom>
          <a:ln w="12700"/>
        </p:spPr>
      </p:pic>
      <p:pic>
        <p:nvPicPr>
          <p:cNvPr id="223" name="Saving-Your-Marriage-Small.png"/>
          <p:cNvPicPr>
            <a:picLocks noChangeAspect="1"/>
          </p:cNvPicPr>
          <p:nvPr/>
        </p:nvPicPr>
        <p:blipFill>
          <a:blip r:embed="rId3">
            <a:extLst/>
          </a:blip>
          <a:srcRect l="624" t="1909" r="781" b="1670"/>
          <a:stretch>
            <a:fillRect/>
          </a:stretch>
        </p:blipFill>
        <p:spPr>
          <a:xfrm>
            <a:off x="3196318" y="5696748"/>
            <a:ext cx="2400130" cy="1536691"/>
          </a:xfrm>
          <a:prstGeom prst="rect">
            <a:avLst/>
          </a:prstGeom>
          <a:ln w="12700"/>
        </p:spPr>
      </p:pic>
      <p:pic>
        <p:nvPicPr>
          <p:cNvPr id="224" name="intimida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94484" y="7804546"/>
            <a:ext cx="1815151" cy="1821658"/>
          </a:xfrm>
          <a:prstGeom prst="rect">
            <a:avLst/>
          </a:prstGeom>
          <a:ln w="12700"/>
        </p:spPr>
      </p:pic>
      <p:pic>
        <p:nvPicPr>
          <p:cNvPr id="225" name="18_6_ori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6669" y="10765700"/>
            <a:ext cx="2257287" cy="2257287"/>
          </a:xfrm>
          <a:prstGeom prst="rect">
            <a:avLst/>
          </a:prstGeom>
          <a:ln w="12700"/>
        </p:spPr>
      </p:pic>
      <p:sp>
        <p:nvSpPr>
          <p:cNvPr id="226" name="Shape 226"/>
          <p:cNvSpPr/>
          <p:nvPr/>
        </p:nvSpPr>
        <p:spPr>
          <a:xfrm>
            <a:off x="4839193" y="1069474"/>
            <a:ext cx="16341851" cy="1211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1. Existe uma lista de pecados sexuais encontrados em Levítico 18. Os mais comuns entre eles são:</a:t>
            </a: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(a) Fornicação - QUALQUER sexo fora do casamento</a:t>
            </a: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(b) O adultério - SEXO com cônjuge de outra pessoa, ou sexo com alguém que não é o seu cônjuge.</a:t>
            </a: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(c) A homossexualidade - ATIVIDADE SEXUAL COM ALGUÉM DO MESMO SEXO.</a:t>
            </a: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2. Sexo é uma bela expressão de intimidade conjugal.</a:t>
            </a:r>
          </a:p>
          <a:p>
            <a:pPr lvl="1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3. Expressões sexuais devem ser reservadas para os relacionamentos que são:</a:t>
            </a: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(a) Monógamo - SEXUALMENTE EXCLUSIVO.</a:t>
            </a: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(b) Heterossexual - envolvendo GÊNEROS COMPLEMENTARES.</a:t>
            </a: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2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(c) Selado com um voto - CASADO.</a:t>
            </a:r>
            <a:br/>
          </a:p>
          <a:p>
            <a:pPr lvl="1" indent="0" algn="l" defTabSz="642937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4. O sexo é destinado a ser prazeroso dentro do contexto do casamento, e a imoralidade é projetada para roubar-nos da profunda alegria que Deus planejou para nós.</a:t>
            </a:r>
          </a:p>
        </p:txBody>
      </p:sp>
      <p:pic>
        <p:nvPicPr>
          <p:cNvPr id="227" name="Screenshot 2016-11-04 09.38.47.png"/>
          <p:cNvPicPr>
            <a:picLocks noChangeAspect="1"/>
          </p:cNvPicPr>
          <p:nvPr/>
        </p:nvPicPr>
        <p:blipFill>
          <a:blip r:embed="rId6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1"/>
      <p:bldP build="whole" bldLvl="1" animBg="1" rev="0" advAuto="0" spid="223" grpId="2"/>
      <p:bldP build="whole" bldLvl="1" animBg="1" rev="0" advAuto="0" spid="224" grpId="3"/>
      <p:bldP build="whole" bldLvl="1" animBg="1" rev="0" advAuto="0" spid="225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MP900443254[1].jpg"/>
          <p:cNvPicPr>
            <a:picLocks noChangeAspect="0"/>
          </p:cNvPicPr>
          <p:nvPr/>
        </p:nvPicPr>
        <p:blipFill>
          <a:blip r:embed="rId2">
            <a:extLst/>
          </a:blip>
          <a:srcRect l="5620" t="0" r="26" b="0"/>
          <a:stretch>
            <a:fillRect/>
          </a:stretch>
        </p:blipFill>
        <p:spPr>
          <a:xfrm>
            <a:off x="3048000" y="0"/>
            <a:ext cx="18288000" cy="1387673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3286807" y="8474026"/>
            <a:ext cx="182880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l" defTabSz="1821656">
              <a:buClr>
                <a:srgbClr val="FFFFFF"/>
              </a:buClr>
              <a:buFont typeface="Arial"/>
              <a:defRPr sz="52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2. Evite qualquer “MENÇÃO” de Imoralidade.</a:t>
            </a:r>
          </a:p>
        </p:txBody>
      </p:sp>
      <p:sp>
        <p:nvSpPr>
          <p:cNvPr id="231" name="Shape 231"/>
          <p:cNvSpPr/>
          <p:nvPr/>
        </p:nvSpPr>
        <p:spPr>
          <a:xfrm>
            <a:off x="6963781" y="303609"/>
            <a:ext cx="1041516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buClr>
                <a:srgbClr val="FFFFFF"/>
              </a:buClr>
              <a:buFont typeface="Arial"/>
              <a:defRPr sz="78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 As Regras Bíblicas</a:t>
            </a:r>
          </a:p>
        </p:txBody>
      </p:sp>
      <p:sp>
        <p:nvSpPr>
          <p:cNvPr id="232" name="Shape 232"/>
          <p:cNvSpPr/>
          <p:nvPr/>
        </p:nvSpPr>
        <p:spPr>
          <a:xfrm>
            <a:off x="3228641" y="5507954"/>
            <a:ext cx="14802306" cy="892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algn="l" defTabSz="1821656">
              <a:buClr>
                <a:srgbClr val="FFFFFF"/>
              </a:buClr>
              <a:buFont typeface="Arial"/>
              <a:defRPr sz="52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1.  Evite a IMMORALIDADE. (1 Cor. 10.8)</a:t>
            </a:r>
          </a:p>
        </p:txBody>
      </p:sp>
      <p:pic>
        <p:nvPicPr>
          <p:cNvPr id="233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3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3905250" y="3161109"/>
            <a:ext cx="19291018" cy="654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642937">
              <a:defRPr b="1" sz="7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642937">
              <a:defRPr b="1" sz="7000">
                <a:latin typeface="Helvetica"/>
                <a:ea typeface="Helvetica"/>
                <a:cs typeface="Helvetica"/>
                <a:sym typeface="Helvetica"/>
              </a:defRPr>
            </a:pPr>
            <a:r>
              <a:t>“</a:t>
            </a:r>
            <a:r>
              <a:rPr b="0">
                <a:latin typeface="Lucida Calligraphy"/>
                <a:ea typeface="Lucida Calligraphy"/>
                <a:cs typeface="Lucida Calligraphy"/>
                <a:sym typeface="Lucida Calligraphy"/>
              </a:rPr>
              <a:t>Entre vocês não deve haver nem sequer </a:t>
            </a:r>
            <a:r>
              <a:rPr i="1" u="sng"/>
              <a:t>men</a:t>
            </a:r>
            <a:r>
              <a:rPr u="sng"/>
              <a:t>ção</a:t>
            </a:r>
            <a:r>
              <a:rPr b="0">
                <a:latin typeface="Lucida Calligraphy"/>
                <a:ea typeface="Lucida Calligraphy"/>
                <a:cs typeface="Lucida Calligraphy"/>
                <a:sym typeface="Lucida Calligraphy"/>
              </a:rPr>
              <a:t> de imoralidade sexual como também de nenhuma espécie de impureza e de cobiça; pois essas coisas não são próprias para os santos.”</a:t>
            </a:r>
          </a:p>
        </p:txBody>
      </p:sp>
      <p:pic>
        <p:nvPicPr>
          <p:cNvPr id="236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865022" y="-460964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9767130" y="1641314"/>
            <a:ext cx="6340005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0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Efésios 5:3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