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def" i="de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def" i="de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def" i="de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_rels/chart5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5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tl" rotWithShape="1" blurRad="101600" dist="0" dir="5400000">
                <a:srgbClr val="000000">
                  <a:alpha val="50000"/>
                </a:srgbClr>
              </a:outerShdw>
            </a:effectLst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rgbClr val="00B8FF">
                      <a:alpha val="75000"/>
                    </a:srgbClr>
                  </a:gs>
                  <a:gs pos="100000">
                    <a:srgbClr val="0062F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rgbClr val="65DA10">
                      <a:alpha val="75000"/>
                    </a:srgbClr>
                  </a:gs>
                  <a:gs pos="100000">
                    <a:srgbClr val="008D19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ACA6A4">
                      <a:alpha val="75000"/>
                    </a:srgbClr>
                  </a:gs>
                  <a:gs pos="100000">
                    <a:srgbClr val="94908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FF2600">
                      <a:alpha val="75000"/>
                    </a:srgbClr>
                  </a:gs>
                  <a:gs pos="100000">
                    <a:srgbClr val="EF2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FFCF00">
                      <a:alpha val="75000"/>
                    </a:srgbClr>
                  </a:gs>
                  <a:gs pos="100000">
                    <a:srgbClr val="FFB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8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129058" dir="2700000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4"/>
                <c:pt idx="0">
                  <c:v>I</c:v>
                </c:pt>
                <c:pt idx="1">
                  <c:v>S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25.000000</c:v>
                </c:pt>
                <c:pt idx="1">
                  <c:v>25.000000</c:v>
                </c:pt>
                <c:pt idx="2">
                  <c:v>0.000000</c:v>
                </c:pt>
                <c:pt idx="3">
                  <c:v>25.000000</c:v>
                </c:pt>
                <c:pt idx="4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tl" rotWithShape="1" blurRad="101600" dist="0" dir="5400000">
                <a:srgbClr val="000000">
                  <a:alpha val="50000"/>
                </a:srgbClr>
              </a:outerShdw>
            </a:effectLst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rgbClr val="00B8FF">
                      <a:alpha val="75000"/>
                    </a:srgbClr>
                  </a:gs>
                  <a:gs pos="100000">
                    <a:srgbClr val="0062F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rgbClr val="65DA10">
                      <a:alpha val="75000"/>
                    </a:srgbClr>
                  </a:gs>
                  <a:gs pos="100000">
                    <a:srgbClr val="008D19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ACA6A4">
                      <a:alpha val="75000"/>
                    </a:srgbClr>
                  </a:gs>
                  <a:gs pos="100000">
                    <a:srgbClr val="94908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FF2600">
                      <a:alpha val="75000"/>
                    </a:srgbClr>
                  </a:gs>
                  <a:gs pos="100000">
                    <a:srgbClr val="EF2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FFCF00">
                      <a:alpha val="75000"/>
                    </a:srgbClr>
                  </a:gs>
                  <a:gs pos="100000">
                    <a:srgbClr val="FFB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8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129058" dir="2700000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4"/>
                <c:pt idx="0">
                  <c:v>I</c:v>
                </c:pt>
                <c:pt idx="1">
                  <c:v>S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25.000000</c:v>
                </c:pt>
                <c:pt idx="1">
                  <c:v>25.000000</c:v>
                </c:pt>
                <c:pt idx="2">
                  <c:v>0.000000</c:v>
                </c:pt>
                <c:pt idx="3">
                  <c:v>25.000000</c:v>
                </c:pt>
                <c:pt idx="4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tl" rotWithShape="1" blurRad="101600" dist="0" dir="5400000">
                <a:srgbClr val="000000">
                  <a:alpha val="50000"/>
                </a:srgbClr>
              </a:outerShdw>
            </a:effectLst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rgbClr val="00B8FF">
                      <a:alpha val="75000"/>
                    </a:srgbClr>
                  </a:gs>
                  <a:gs pos="100000">
                    <a:srgbClr val="0062F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rgbClr val="65DA10">
                      <a:alpha val="75000"/>
                    </a:srgbClr>
                  </a:gs>
                  <a:gs pos="100000">
                    <a:srgbClr val="008D19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ACA6A4">
                      <a:alpha val="75000"/>
                    </a:srgbClr>
                  </a:gs>
                  <a:gs pos="100000">
                    <a:srgbClr val="94908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FF2600">
                      <a:alpha val="75000"/>
                    </a:srgbClr>
                  </a:gs>
                  <a:gs pos="100000">
                    <a:srgbClr val="EF2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FFCF00">
                      <a:alpha val="75000"/>
                    </a:srgbClr>
                  </a:gs>
                  <a:gs pos="100000">
                    <a:srgbClr val="FFB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8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129058" dir="2700000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4"/>
                <c:pt idx="0">
                  <c:v>I</c:v>
                </c:pt>
                <c:pt idx="1">
                  <c:v>S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25.000000</c:v>
                </c:pt>
                <c:pt idx="1">
                  <c:v>25.000000</c:v>
                </c:pt>
                <c:pt idx="2">
                  <c:v>0.000000</c:v>
                </c:pt>
                <c:pt idx="3">
                  <c:v>25.000000</c:v>
                </c:pt>
                <c:pt idx="4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tl" rotWithShape="1" blurRad="101600" dist="0" dir="5400000">
                <a:srgbClr val="000000">
                  <a:alpha val="50000"/>
                </a:srgbClr>
              </a:outerShdw>
            </a:effectLst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rgbClr val="00B8FF">
                      <a:alpha val="75000"/>
                    </a:srgbClr>
                  </a:gs>
                  <a:gs pos="100000">
                    <a:srgbClr val="0062F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rgbClr val="65DA10">
                      <a:alpha val="75000"/>
                    </a:srgbClr>
                  </a:gs>
                  <a:gs pos="100000">
                    <a:srgbClr val="008D19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ACA6A4">
                      <a:alpha val="75000"/>
                    </a:srgbClr>
                  </a:gs>
                  <a:gs pos="100000">
                    <a:srgbClr val="94908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FF2600">
                      <a:alpha val="75000"/>
                    </a:srgbClr>
                  </a:gs>
                  <a:gs pos="100000">
                    <a:srgbClr val="EF2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FFCF00">
                      <a:alpha val="75000"/>
                    </a:srgbClr>
                  </a:gs>
                  <a:gs pos="100000">
                    <a:srgbClr val="FFB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8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129058" dir="2700000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4"/>
                <c:pt idx="0">
                  <c:v>I</c:v>
                </c:pt>
                <c:pt idx="1">
                  <c:v>S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25.000000</c:v>
                </c:pt>
                <c:pt idx="1">
                  <c:v>25.000000</c:v>
                </c:pt>
                <c:pt idx="2">
                  <c:v>0.000000</c:v>
                </c:pt>
                <c:pt idx="3">
                  <c:v>25.000000</c:v>
                </c:pt>
                <c:pt idx="4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99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gradFill flip="none" rotWithShape="1">
              <a:gsLst>
                <a:gs pos="0">
                  <a:srgbClr val="00B8FF">
                    <a:alpha val="75000"/>
                  </a:srgbClr>
                </a:gs>
                <a:gs pos="100000">
                  <a:srgbClr val="0062FF">
                    <a:alpha val="64999"/>
                  </a:srgbClr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tl" rotWithShape="1" blurRad="101600" dist="0" dir="5400000">
                <a:srgbClr val="000000">
                  <a:alpha val="50000"/>
                </a:srgbClr>
              </a:outerShdw>
            </a:effectLst>
          </c:spPr>
          <c:explosion val="0"/>
          <c:dPt>
            <c:idx val="0"/>
            <c:explosion val="0"/>
            <c:spPr>
              <a:gradFill flip="none" rotWithShape="1">
                <a:gsLst>
                  <a:gs pos="0">
                    <a:srgbClr val="00B8FF">
                      <a:alpha val="75000"/>
                    </a:srgbClr>
                  </a:gs>
                  <a:gs pos="100000">
                    <a:srgbClr val="0062F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1"/>
            <c:explosion val="0"/>
            <c:spPr>
              <a:gradFill flip="none" rotWithShape="1">
                <a:gsLst>
                  <a:gs pos="0">
                    <a:srgbClr val="65DA10">
                      <a:alpha val="75000"/>
                    </a:srgbClr>
                  </a:gs>
                  <a:gs pos="100000">
                    <a:srgbClr val="008D19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2"/>
            <c:explosion val="0"/>
            <c:spPr>
              <a:gradFill flip="none" rotWithShape="1">
                <a:gsLst>
                  <a:gs pos="0">
                    <a:srgbClr val="ACA6A4">
                      <a:alpha val="75000"/>
                    </a:srgbClr>
                  </a:gs>
                  <a:gs pos="100000">
                    <a:srgbClr val="94908F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3"/>
            <c:explosion val="0"/>
            <c:spPr>
              <a:gradFill flip="none" rotWithShape="1">
                <a:gsLst>
                  <a:gs pos="0">
                    <a:srgbClr val="FF2600">
                      <a:alpha val="75000"/>
                    </a:srgbClr>
                  </a:gs>
                  <a:gs pos="100000">
                    <a:srgbClr val="EF2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Pt>
            <c:idx val="4"/>
            <c:explosion val="0"/>
            <c:spPr>
              <a:gradFill flip="none" rotWithShape="1">
                <a:gsLst>
                  <a:gs pos="0">
                    <a:srgbClr val="FFCF00">
                      <a:alpha val="75000"/>
                    </a:srgbClr>
                  </a:gs>
                  <a:gs pos="100000">
                    <a:srgbClr val="FFB200">
                      <a:alpha val="64999"/>
                    </a:srgb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tl" rotWithShape="1" blurRad="101600" dist="0" dir="5400000">
                  <a:srgbClr val="000000">
                    <a:alpha val="50000"/>
                  </a:srgbClr>
                </a:outerShdw>
              </a:effectLst>
            </c:spPr>
          </c:dPt>
          <c:dLbls>
            <c:dLbl>
              <c:idx val="0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numFmt formatCode="0%" sourceLinked="0"/>
              <c:txPr>
                <a:bodyPr/>
                <a:lstStyle/>
                <a:p>
                  <a:pPr>
                    <a:defRPr b="0" i="0" strike="noStrike" sz="3800" u="none">
                      <a:solidFill>
                        <a:srgbClr val="FFFFFF"/>
                      </a:solidFill>
                      <a:effectLst>
                        <a:outerShdw sx="100000" sy="100000" kx="0" ky="0" algn="tl" rotWithShape="1" blurRad="190500" dist="129058" dir="2700000">
                          <a:srgbClr val="000000">
                            <a:alpha val="48275"/>
                          </a:srgbClr>
                        </a:outerShdw>
                      </a:effectLst>
                      <a:latin typeface="Helvetica Neue Light"/>
                    </a:defRPr>
                  </a:pPr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%" sourceLinked="0"/>
            <c:txPr>
              <a:bodyPr/>
              <a:lstStyle/>
              <a:p>
                <a:pPr>
                  <a:defRPr b="0" i="0" strike="noStrike" sz="3800" u="none">
                    <a:solidFill>
                      <a:srgbClr val="FFFFFF"/>
                    </a:solidFill>
                    <a:effectLst>
                      <a:outerShdw sx="100000" sy="100000" kx="0" ky="0" algn="tl" rotWithShape="1" blurRad="190500" dist="129058" dir="2700000">
                        <a:srgbClr val="000000">
                          <a:alpha val="48275"/>
                        </a:srgbClr>
                      </a:outerShdw>
                    </a:effectLst>
                    <a:latin typeface="Helvetica Neue Light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Sheet1!$B$1:$F$1</c:f>
              <c:strCache>
                <c:ptCount val="4"/>
                <c:pt idx="0">
                  <c:v>I</c:v>
                </c:pt>
                <c:pt idx="1">
                  <c:v>S</c:v>
                </c:pt>
                <c:pt idx="3">
                  <c:v>C</c:v>
                </c:pt>
                <c:pt idx="4">
                  <c:v>D</c:v>
                </c:pt>
              </c:strCache>
            </c:strRef>
          </c:cat>
          <c:val>
            <c:numRef>
              <c:f>Sheet1!$B$2:$F$2</c:f>
              <c:numCache>
                <c:ptCount val="5"/>
                <c:pt idx="0">
                  <c:v>25.000000</c:v>
                </c:pt>
                <c:pt idx="1">
                  <c:v>25.000000</c:v>
                </c:pt>
                <c:pt idx="2">
                  <c:v>0.000000</c:v>
                </c:pt>
                <c:pt idx="3">
                  <c:v>25.000000</c:v>
                </c:pt>
                <c:pt idx="4">
                  <c:v>25.000000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type="pic" sz="quarter" idx="13"/>
          </p:nvPr>
        </p:nvSpPr>
        <p:spPr>
          <a:xfrm>
            <a:off x="13174265" y="3893343"/>
            <a:ext cx="7054454" cy="80367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0" name="Shape 9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1" name="Shape 91"/>
          <p:cNvSpPr/>
          <p:nvPr>
            <p:ph type="body" sz="quarter" idx="1"/>
          </p:nvPr>
        </p:nvSpPr>
        <p:spPr>
          <a:xfrm>
            <a:off x="4155281" y="3893343"/>
            <a:ext cx="7233048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buBlip>
                <a:blip r:embed="rId2"/>
              </a:buBlip>
            </a:lvl1pPr>
            <a:lvl2pPr>
              <a:spcBef>
                <a:spcPts val="3300"/>
              </a:spcBef>
              <a:buBlip>
                <a:blip r:embed="rId2"/>
              </a:buBlip>
            </a:lvl2pPr>
            <a:lvl3pPr>
              <a:spcBef>
                <a:spcPts val="3300"/>
              </a:spcBef>
              <a:buBlip>
                <a:blip r:embed="rId2"/>
              </a:buBlip>
            </a:lvl3pPr>
            <a:lvl4pPr>
              <a:spcBef>
                <a:spcPts val="3300"/>
              </a:spcBef>
              <a:buBlip>
                <a:blip r:embed="rId2"/>
              </a:buBlip>
            </a:lvl4pPr>
            <a:lvl5pPr>
              <a:spcBef>
                <a:spcPts val="33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hape 9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xfrm>
            <a:off x="4155281" y="3893343"/>
            <a:ext cx="7233048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buBlip>
                <a:blip r:embed="rId2"/>
              </a:buBlip>
            </a:lvl1pPr>
            <a:lvl2pPr>
              <a:spcBef>
                <a:spcPts val="3300"/>
              </a:spcBef>
              <a:buBlip>
                <a:blip r:embed="rId2"/>
              </a:buBlip>
            </a:lvl2pPr>
            <a:lvl3pPr>
              <a:spcBef>
                <a:spcPts val="3300"/>
              </a:spcBef>
              <a:buBlip>
                <a:blip r:embed="rId2"/>
              </a:buBlip>
            </a:lvl3pPr>
            <a:lvl4pPr>
              <a:spcBef>
                <a:spcPts val="3300"/>
              </a:spcBef>
              <a:buBlip>
                <a:blip r:embed="rId2"/>
              </a:buBlip>
            </a:lvl4pPr>
            <a:lvl5pPr>
              <a:spcBef>
                <a:spcPts val="33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12995671" y="3893343"/>
            <a:ext cx="7233048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buBlip>
                <a:blip r:embed="rId2"/>
              </a:buBlip>
            </a:lvl1pPr>
            <a:lvl2pPr>
              <a:spcBef>
                <a:spcPts val="3300"/>
              </a:spcBef>
              <a:buBlip>
                <a:blip r:embed="rId2"/>
              </a:buBlip>
            </a:lvl2pPr>
            <a:lvl3pPr>
              <a:spcBef>
                <a:spcPts val="3300"/>
              </a:spcBef>
              <a:buBlip>
                <a:blip r:embed="rId2"/>
              </a:buBlip>
            </a:lvl3pPr>
            <a:lvl4pPr>
              <a:spcBef>
                <a:spcPts val="3300"/>
              </a:spcBef>
              <a:buBlip>
                <a:blip r:embed="rId2"/>
              </a:buBlip>
            </a:lvl4pPr>
            <a:lvl5pPr>
              <a:spcBef>
                <a:spcPts val="33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xfrm>
            <a:off x="3958828" y="184149"/>
            <a:ext cx="16466344" cy="3016251"/>
          </a:xfrm>
          <a:prstGeom prst="rect">
            <a:avLst/>
          </a:prstGeom>
        </p:spPr>
        <p:txBody>
          <a:bodyPr/>
          <a:lstStyle>
            <a:lvl1pPr marL="81280" marR="81280" algn="ctr" defTabSz="1821656">
              <a:defRPr sz="8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18" name="Shape 118"/>
          <p:cNvSpPr/>
          <p:nvPr>
            <p:ph type="body" idx="1"/>
          </p:nvPr>
        </p:nvSpPr>
        <p:spPr>
          <a:xfrm>
            <a:off x="3958828" y="3196828"/>
            <a:ext cx="16466344" cy="10519172"/>
          </a:xfrm>
          <a:prstGeom prst="rect">
            <a:avLst/>
          </a:prstGeom>
        </p:spPr>
        <p:txBody>
          <a:bodyPr anchor="t"/>
          <a:lstStyle>
            <a:lvl1pPr marL="508230" marR="81280" indent="-467590" defTabSz="1821656">
              <a:spcBef>
                <a:spcPts val="1400"/>
              </a:spcBef>
              <a:buSzPct val="100000"/>
              <a:buChar char="•"/>
              <a:defRPr sz="6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88866" marR="81280" indent="-391026" defTabSz="1821656">
              <a:spcBef>
                <a:spcPts val="1200"/>
              </a:spcBef>
              <a:buSzPct val="100000"/>
              <a:buChar char="–"/>
              <a:defRPr sz="5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64322" marR="81280" indent="-309282" defTabSz="1821656">
              <a:spcBef>
                <a:spcPts val="1100"/>
              </a:spcBef>
              <a:buSzPct val="100000"/>
              <a:buChar char="•"/>
              <a:defRPr sz="4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22482" marR="81280" indent="-310242" defTabSz="1821656">
              <a:spcBef>
                <a:spcPts val="900"/>
              </a:spcBef>
              <a:buSzPct val="100000"/>
              <a:buChar char="–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79682" marR="81280" indent="-310242" defTabSz="1821656">
              <a:spcBef>
                <a:spcPts val="900"/>
              </a:spcBef>
              <a:buSzPct val="100000"/>
              <a:buChar char="»"/>
              <a:defRPr sz="3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xfrm>
            <a:off x="18040697" y="12490450"/>
            <a:ext cx="494606" cy="488505"/>
          </a:xfrm>
          <a:prstGeom prst="rect">
            <a:avLst/>
          </a:prstGeom>
        </p:spPr>
        <p:txBody>
          <a:bodyPr/>
          <a:lstStyle>
            <a:lvl1pPr algn="ctr" defTabSz="1160859">
              <a:defRPr b="0" sz="2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6017120" y="1852612"/>
            <a:ext cx="12349760" cy="2262188"/>
          </a:xfrm>
          <a:prstGeom prst="rect">
            <a:avLst/>
          </a:prstGeom>
        </p:spPr>
        <p:txBody>
          <a:bodyPr lIns="53578" tIns="53578" rIns="53578" bIns="53578"/>
          <a:lstStyle>
            <a:lvl1pPr marL="81280" marR="81280" algn="ctr" defTabSz="1821656">
              <a:defRPr sz="8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half" idx="1"/>
          </p:nvPr>
        </p:nvSpPr>
        <p:spPr>
          <a:xfrm>
            <a:off x="6017120" y="4112121"/>
            <a:ext cx="12349760" cy="7889380"/>
          </a:xfrm>
          <a:prstGeom prst="rect">
            <a:avLst/>
          </a:prstGeom>
        </p:spPr>
        <p:txBody>
          <a:bodyPr lIns="53578" tIns="53578" rIns="53578" bIns="53578" anchor="t"/>
          <a:lstStyle>
            <a:lvl1pPr marL="492644" marR="81280" indent="-452004" defTabSz="1821656">
              <a:spcBef>
                <a:spcPts val="1400"/>
              </a:spcBef>
              <a:buSzPct val="100000"/>
              <a:buChar char="•"/>
              <a:defRPr sz="5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  <a:lvl2pPr marL="873826" marR="81280" indent="-375986" defTabSz="1821656">
              <a:spcBef>
                <a:spcPts val="1200"/>
              </a:spcBef>
              <a:buSzPct val="100000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2pPr>
            <a:lvl3pPr marL="1250875" marR="81280" indent="-295835" defTabSz="1821656">
              <a:spcBef>
                <a:spcPts val="1100"/>
              </a:spcBef>
              <a:buSzPct val="100000"/>
              <a:buChar char="•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3pPr>
            <a:lvl4pPr marL="1706154" marR="81280" indent="-293914" defTabSz="1821656">
              <a:spcBef>
                <a:spcPts val="900"/>
              </a:spcBef>
              <a:buSzPct val="100000"/>
              <a:buChar char="–"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4pPr>
            <a:lvl5pPr marL="2163354" marR="81280" indent="-293914" defTabSz="1821656">
              <a:spcBef>
                <a:spcPts val="900"/>
              </a:spcBef>
              <a:buSzPct val="100000"/>
              <a:buChar char="»"/>
              <a:defRPr sz="36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16548682" y="11082338"/>
            <a:ext cx="430636" cy="428216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1160859">
              <a:defRPr b="0" sz="2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/>
          <a:lstStyle>
            <a:lvl1pPr>
              <a:spcBef>
                <a:spcPts val="3300"/>
              </a:spcBef>
              <a:buBlip>
                <a:blip r:embed="rId2"/>
              </a:buBlip>
            </a:lvl1pPr>
            <a:lvl2pPr>
              <a:spcBef>
                <a:spcPts val="3300"/>
              </a:spcBef>
              <a:buBlip>
                <a:blip r:embed="rId2"/>
              </a:buBlip>
            </a:lvl2pPr>
            <a:lvl3pPr>
              <a:spcBef>
                <a:spcPts val="3300"/>
              </a:spcBef>
              <a:buBlip>
                <a:blip r:embed="rId2"/>
              </a:buBlip>
            </a:lvl3pPr>
            <a:lvl4pPr>
              <a:spcBef>
                <a:spcPts val="3300"/>
              </a:spcBef>
              <a:buBlip>
                <a:blip r:embed="rId2"/>
              </a:buBlip>
            </a:lvl4pPr>
            <a:lvl5pPr>
              <a:spcBef>
                <a:spcPts val="33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numCol="2" spcCol="803671" anchor="t"/>
          <a:lstStyle>
            <a:lvl1pPr>
              <a:spcBef>
                <a:spcPts val="3300"/>
              </a:spcBef>
              <a:buBlip>
                <a:blip r:embed="rId2"/>
              </a:buBlip>
            </a:lvl1pPr>
            <a:lvl2pPr>
              <a:spcBef>
                <a:spcPts val="3300"/>
              </a:spcBef>
              <a:buBlip>
                <a:blip r:embed="rId2"/>
              </a:buBlip>
            </a:lvl2pPr>
            <a:lvl3pPr>
              <a:spcBef>
                <a:spcPts val="3300"/>
              </a:spcBef>
              <a:buBlip>
                <a:blip r:embed="rId2"/>
              </a:buBlip>
            </a:lvl3pPr>
            <a:lvl4pPr>
              <a:spcBef>
                <a:spcPts val="3300"/>
              </a:spcBef>
              <a:buBlip>
                <a:blip r:embed="rId2"/>
              </a:buBlip>
            </a:lvl4pPr>
            <a:lvl5pPr>
              <a:spcBef>
                <a:spcPts val="3300"/>
              </a:spcBef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4155281" y="5143500"/>
            <a:ext cx="16073438" cy="342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4155281" y="1321593"/>
            <a:ext cx="16073438" cy="80367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4155281" y="9572625"/>
            <a:ext cx="16073438" cy="1714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4155281" y="11269265"/>
            <a:ext cx="16073438" cy="2196704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Shape 7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pic" sz="quarter" idx="13"/>
          </p:nvPr>
        </p:nvSpPr>
        <p:spPr>
          <a:xfrm>
            <a:off x="13174265" y="2839640"/>
            <a:ext cx="7054454" cy="803672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0" name="Shape 80"/>
          <p:cNvSpPr/>
          <p:nvPr>
            <p:ph type="title"/>
          </p:nvPr>
        </p:nvSpPr>
        <p:spPr>
          <a:xfrm>
            <a:off x="4155281" y="1946671"/>
            <a:ext cx="7233048" cy="4929189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81" name="Shape 81"/>
          <p:cNvSpPr/>
          <p:nvPr>
            <p:ph type="body" sz="quarter" idx="1"/>
          </p:nvPr>
        </p:nvSpPr>
        <p:spPr>
          <a:xfrm>
            <a:off x="4155281" y="6858000"/>
            <a:ext cx="7233048" cy="4232672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160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hape 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4155281" y="1928812"/>
            <a:ext cx="16073438" cy="9858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r" defTabSz="821531">
              <a:defRPr b="1" sz="18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ransition xmlns:p14="http://schemas.microsoft.com/office/powerpoint/2010/main" spd="med" advClick="1"/>
  <p:txStyles>
    <p:titleStyle>
      <a:lvl1pPr marL="0" marR="0" indent="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1pPr>
      <a:lvl2pPr marL="0" marR="0" indent="228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2pPr>
      <a:lvl3pPr marL="0" marR="0" indent="457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3pPr>
      <a:lvl4pPr marL="0" marR="0" indent="685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4pPr>
      <a:lvl5pPr marL="0" marR="0" indent="9144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5pPr>
      <a:lvl6pPr marL="0" marR="0" indent="11430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6pPr>
      <a:lvl7pPr marL="0" marR="0" indent="13716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7pPr>
      <a:lvl8pPr marL="0" marR="0" indent="16002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8pPr>
      <a:lvl9pPr marL="0" marR="0" indent="1828800" algn="l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9pPr>
    </p:titleStyle>
    <p:bodyStyle>
      <a:lvl1pPr marL="5644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1pPr>
      <a:lvl2pPr marL="10089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2pPr>
      <a:lvl3pPr marL="14534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3pPr>
      <a:lvl4pPr marL="18979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4pPr>
      <a:lvl5pPr marL="23424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5pPr>
      <a:lvl6pPr marL="27869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6pPr>
      <a:lvl7pPr marL="32314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7pPr>
      <a:lvl8pPr marL="36759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8pPr>
      <a:lvl9pPr marL="4120444" marR="0" indent="-564444" algn="l" defTabSz="821531" rtl="0" latinLnBrk="0">
        <a:lnSpc>
          <a:spcPct val="100000"/>
        </a:lnSpc>
        <a:spcBef>
          <a:spcPts val="5000"/>
        </a:spcBef>
        <a:spcAft>
          <a:spcPts val="0"/>
        </a:spcAft>
        <a:buClrTx/>
        <a:buSzPct val="30000"/>
        <a:buFontTx/>
        <a:buBlip>
          <a:blip r:embed="rId3"/>
        </a:buBlip>
        <a:tabLst/>
        <a:defRPr b="0" baseline="0" cap="none" i="0" spc="0" strike="noStrike" sz="5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j-lt"/>
          <a:ea typeface="+mj-ea"/>
          <a:cs typeface="+mj-cs"/>
          <a:sym typeface="Helvetica Neue Light"/>
        </a:defRPr>
      </a:lvl9pPr>
    </p:bodyStyle>
    <p:otherStyle>
      <a:lvl1pPr marL="0" marR="0" indent="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iscpersonality" TargetMode="Externa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5.xml"/><Relationship Id="rId3" Type="http://schemas.openxmlformats.org/officeDocument/2006/relationships/hyperlink" Target="http://www.discpersonality" TargetMode="External"/><Relationship Id="rId4" Type="http://schemas.openxmlformats.org/officeDocument/2006/relationships/image" Target="../media/image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tif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tif"/><Relationship Id="rId6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iscpersonality" TargetMode="External"/><Relationship Id="rId3" Type="http://schemas.openxmlformats.org/officeDocument/2006/relationships/image" Target="../media/image5.tif"/><Relationship Id="rId4" Type="http://schemas.openxmlformats.org/officeDocument/2006/relationships/image" Target="../media/image14.png"/><Relationship Id="rId5" Type="http://schemas.openxmlformats.org/officeDocument/2006/relationships/image" Target="../media/image4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image" Target="../media/image4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3" Type="http://schemas.openxmlformats.org/officeDocument/2006/relationships/image" Target="../media/image18.png"/><Relationship Id="rId4" Type="http://schemas.openxmlformats.org/officeDocument/2006/relationships/image" Target="../media/image4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4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hyperlink" Target="http://www.discpersonality" TargetMode="External"/><Relationship Id="rId4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4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"/><Relationship Id="rId3" Type="http://schemas.openxmlformats.org/officeDocument/2006/relationships/image" Target="../media/image22.png"/><Relationship Id="rId4" Type="http://schemas.openxmlformats.org/officeDocument/2006/relationships/image" Target="../media/image4.pn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23.png"/><Relationship Id="rId4" Type="http://schemas.openxmlformats.org/officeDocument/2006/relationships/image" Target="../media/image4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image" Target="../media/image4.pn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4.pn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hyperlink" Target="http://www.discpersonality" TargetMode="External"/><Relationship Id="rId5" Type="http://schemas.openxmlformats.org/officeDocument/2006/relationships/image" Target="../media/image4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4.pn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23.png"/><Relationship Id="rId4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hyperlink" Target="http://www.discpersonality" TargetMode="External"/><Relationship Id="rId4" Type="http://schemas.openxmlformats.org/officeDocument/2006/relationships/image" Target="../media/image4.pn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4.pn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4.pn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4.pn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iscpersonality" TargetMode="Externa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32.pn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Relationship Id="rId3" Type="http://schemas.openxmlformats.org/officeDocument/2006/relationships/hyperlink" Target="http://www.discpersonality" TargetMode="External"/><Relationship Id="rId4" Type="http://schemas.openxmlformats.org/officeDocument/2006/relationships/image" Target="../media/image4.pn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tif"/><Relationship Id="rId3" Type="http://schemas.openxmlformats.org/officeDocument/2006/relationships/image" Target="../media/image33.png"/><Relationship Id="rId4" Type="http://schemas.openxmlformats.org/officeDocument/2006/relationships/image" Target="../media/image4.pn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4.pn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discpersonality" TargetMode="External"/><Relationship Id="rId3" Type="http://schemas.openxmlformats.org/officeDocument/2006/relationships/image" Target="../media/image2.tif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Relationship Id="rId3" Type="http://schemas.openxmlformats.org/officeDocument/2006/relationships/hyperlink" Target="http://www.discpersonality" TargetMode="External"/><Relationship Id="rId4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13276240" y="611378"/>
            <a:ext cx="10272274" cy="8441383"/>
          </a:xfrm>
          <a:prstGeom prst="rect">
            <a:avLst/>
          </a:prstGeom>
          <a:solidFill>
            <a:srgbClr val="000000">
              <a:alpha val="8198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38" name="Shape 138"/>
          <p:cNvSpPr/>
          <p:nvPr/>
        </p:nvSpPr>
        <p:spPr>
          <a:xfrm>
            <a:off x="2204336" y="11083707"/>
            <a:ext cx="19299527" cy="207729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marL="81280" marR="81280" algn="ctr" defTabSz="1821656">
              <a:buClr>
                <a:srgbClr val="000000"/>
              </a:buClr>
              <a:buFont typeface="Helvetica"/>
              <a:defRPr b="1" sz="12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Salvo para Servir</a:t>
            </a:r>
          </a:p>
        </p:txBody>
      </p:sp>
      <p:pic>
        <p:nvPicPr>
          <p:cNvPr id="139" name="White on Black logo.001-filtered.jpeg"/>
          <p:cNvPicPr>
            <a:picLocks noChangeAspect="1"/>
          </p:cNvPicPr>
          <p:nvPr/>
        </p:nvPicPr>
        <p:blipFill>
          <a:blip r:embed="rId2">
            <a:extLst/>
          </a:blip>
          <a:srcRect l="22627" t="5319" r="22178" b="2683"/>
          <a:stretch>
            <a:fillRect/>
          </a:stretch>
        </p:blipFill>
        <p:spPr>
          <a:xfrm>
            <a:off x="13793841" y="1478320"/>
            <a:ext cx="3041032" cy="3801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575" fill="norm" stroke="1" extrusionOk="0">
                <a:moveTo>
                  <a:pt x="11186" y="1"/>
                </a:moveTo>
                <a:cubicBezTo>
                  <a:pt x="11153" y="9"/>
                  <a:pt x="11184" y="71"/>
                  <a:pt x="11262" y="190"/>
                </a:cubicBezTo>
                <a:cubicBezTo>
                  <a:pt x="11334" y="300"/>
                  <a:pt x="11391" y="531"/>
                  <a:pt x="11392" y="701"/>
                </a:cubicBezTo>
                <a:cubicBezTo>
                  <a:pt x="11393" y="1136"/>
                  <a:pt x="10942" y="1518"/>
                  <a:pt x="9985" y="1895"/>
                </a:cubicBezTo>
                <a:cubicBezTo>
                  <a:pt x="9171" y="2216"/>
                  <a:pt x="8972" y="2338"/>
                  <a:pt x="8785" y="2627"/>
                </a:cubicBezTo>
                <a:cubicBezTo>
                  <a:pt x="8499" y="3069"/>
                  <a:pt x="8753" y="3651"/>
                  <a:pt x="9481" y="4217"/>
                </a:cubicBezTo>
                <a:lnTo>
                  <a:pt x="9946" y="4580"/>
                </a:lnTo>
                <a:lnTo>
                  <a:pt x="10236" y="4416"/>
                </a:lnTo>
                <a:cubicBezTo>
                  <a:pt x="10396" y="4325"/>
                  <a:pt x="10609" y="4214"/>
                  <a:pt x="10710" y="4170"/>
                </a:cubicBezTo>
                <a:cubicBezTo>
                  <a:pt x="10810" y="4126"/>
                  <a:pt x="10903" y="4012"/>
                  <a:pt x="10918" y="3916"/>
                </a:cubicBezTo>
                <a:cubicBezTo>
                  <a:pt x="10973" y="3564"/>
                  <a:pt x="11018" y="3528"/>
                  <a:pt x="11214" y="3670"/>
                </a:cubicBezTo>
                <a:cubicBezTo>
                  <a:pt x="11437" y="3831"/>
                  <a:pt x="11444" y="4085"/>
                  <a:pt x="11234" y="4341"/>
                </a:cubicBezTo>
                <a:cubicBezTo>
                  <a:pt x="11146" y="4448"/>
                  <a:pt x="11126" y="4512"/>
                  <a:pt x="11189" y="4481"/>
                </a:cubicBezTo>
                <a:cubicBezTo>
                  <a:pt x="11366" y="4394"/>
                  <a:pt x="11513" y="4500"/>
                  <a:pt x="11386" y="4623"/>
                </a:cubicBezTo>
                <a:cubicBezTo>
                  <a:pt x="11304" y="4701"/>
                  <a:pt x="11305" y="4776"/>
                  <a:pt x="11392" y="4943"/>
                </a:cubicBezTo>
                <a:cubicBezTo>
                  <a:pt x="11523" y="5196"/>
                  <a:pt x="11586" y="5179"/>
                  <a:pt x="11947" y="4780"/>
                </a:cubicBezTo>
                <a:cubicBezTo>
                  <a:pt x="12271" y="4423"/>
                  <a:pt x="12309" y="3968"/>
                  <a:pt x="12040" y="3695"/>
                </a:cubicBezTo>
                <a:cubicBezTo>
                  <a:pt x="11710" y="3359"/>
                  <a:pt x="11757" y="2986"/>
                  <a:pt x="12178" y="2614"/>
                </a:cubicBezTo>
                <a:cubicBezTo>
                  <a:pt x="12360" y="2453"/>
                  <a:pt x="12459" y="2321"/>
                  <a:pt x="12398" y="2321"/>
                </a:cubicBezTo>
                <a:cubicBezTo>
                  <a:pt x="12162" y="2321"/>
                  <a:pt x="11655" y="2568"/>
                  <a:pt x="11476" y="2769"/>
                </a:cubicBezTo>
                <a:cubicBezTo>
                  <a:pt x="11147" y="3139"/>
                  <a:pt x="10981" y="2824"/>
                  <a:pt x="11268" y="2373"/>
                </a:cubicBezTo>
                <a:cubicBezTo>
                  <a:pt x="11349" y="2244"/>
                  <a:pt x="11561" y="1995"/>
                  <a:pt x="11738" y="1821"/>
                </a:cubicBezTo>
                <a:cubicBezTo>
                  <a:pt x="12322" y="1246"/>
                  <a:pt x="12219" y="554"/>
                  <a:pt x="11488" y="138"/>
                </a:cubicBezTo>
                <a:cubicBezTo>
                  <a:pt x="11316" y="41"/>
                  <a:pt x="11219" y="-7"/>
                  <a:pt x="11186" y="1"/>
                </a:cubicBezTo>
                <a:close/>
                <a:moveTo>
                  <a:pt x="4605" y="6337"/>
                </a:moveTo>
                <a:cubicBezTo>
                  <a:pt x="3955" y="6357"/>
                  <a:pt x="3335" y="6426"/>
                  <a:pt x="2956" y="6535"/>
                </a:cubicBezTo>
                <a:cubicBezTo>
                  <a:pt x="1813" y="6865"/>
                  <a:pt x="1010" y="7503"/>
                  <a:pt x="671" y="8351"/>
                </a:cubicBezTo>
                <a:cubicBezTo>
                  <a:pt x="553" y="8646"/>
                  <a:pt x="526" y="8912"/>
                  <a:pt x="558" y="9483"/>
                </a:cubicBezTo>
                <a:cubicBezTo>
                  <a:pt x="596" y="10158"/>
                  <a:pt x="633" y="10280"/>
                  <a:pt x="933" y="10772"/>
                </a:cubicBezTo>
                <a:cubicBezTo>
                  <a:pt x="1445" y="11611"/>
                  <a:pt x="1857" y="11959"/>
                  <a:pt x="4478" y="13750"/>
                </a:cubicBezTo>
                <a:cubicBezTo>
                  <a:pt x="6059" y="14829"/>
                  <a:pt x="6561" y="15490"/>
                  <a:pt x="6561" y="16498"/>
                </a:cubicBezTo>
                <a:cubicBezTo>
                  <a:pt x="6561" y="17859"/>
                  <a:pt x="5307" y="18803"/>
                  <a:pt x="3498" y="18804"/>
                </a:cubicBezTo>
                <a:cubicBezTo>
                  <a:pt x="1663" y="18805"/>
                  <a:pt x="461" y="18035"/>
                  <a:pt x="299" y="16757"/>
                </a:cubicBezTo>
                <a:cubicBezTo>
                  <a:pt x="267" y="16504"/>
                  <a:pt x="205" y="16325"/>
                  <a:pt x="163" y="16358"/>
                </a:cubicBezTo>
                <a:cubicBezTo>
                  <a:pt x="91" y="16416"/>
                  <a:pt x="6" y="17541"/>
                  <a:pt x="0" y="18203"/>
                </a:cubicBezTo>
                <a:cubicBezTo>
                  <a:pt x="-2" y="18423"/>
                  <a:pt x="6" y="18592"/>
                  <a:pt x="25" y="18653"/>
                </a:cubicBezTo>
                <a:cubicBezTo>
                  <a:pt x="112" y="18928"/>
                  <a:pt x="1123" y="19221"/>
                  <a:pt x="2319" y="19318"/>
                </a:cubicBezTo>
                <a:cubicBezTo>
                  <a:pt x="2892" y="19364"/>
                  <a:pt x="4175" y="19285"/>
                  <a:pt x="4732" y="19171"/>
                </a:cubicBezTo>
                <a:cubicBezTo>
                  <a:pt x="7090" y="18688"/>
                  <a:pt x="8419" y="16824"/>
                  <a:pt x="7787" y="14887"/>
                </a:cubicBezTo>
                <a:cubicBezTo>
                  <a:pt x="7471" y="13918"/>
                  <a:pt x="6626" y="13112"/>
                  <a:pt x="4450" y="11707"/>
                </a:cubicBezTo>
                <a:cubicBezTo>
                  <a:pt x="2209" y="10259"/>
                  <a:pt x="1770" y="9778"/>
                  <a:pt x="1773" y="8767"/>
                </a:cubicBezTo>
                <a:cubicBezTo>
                  <a:pt x="1774" y="8312"/>
                  <a:pt x="1817" y="8121"/>
                  <a:pt x="1970" y="7893"/>
                </a:cubicBezTo>
                <a:cubicBezTo>
                  <a:pt x="2541" y="7043"/>
                  <a:pt x="3755" y="6638"/>
                  <a:pt x="5152" y="6832"/>
                </a:cubicBezTo>
                <a:cubicBezTo>
                  <a:pt x="6419" y="7009"/>
                  <a:pt x="7073" y="7461"/>
                  <a:pt x="7291" y="8310"/>
                </a:cubicBezTo>
                <a:cubicBezTo>
                  <a:pt x="7390" y="8696"/>
                  <a:pt x="7420" y="8738"/>
                  <a:pt x="7477" y="8585"/>
                </a:cubicBezTo>
                <a:cubicBezTo>
                  <a:pt x="7515" y="8485"/>
                  <a:pt x="7548" y="7985"/>
                  <a:pt x="7553" y="7474"/>
                </a:cubicBezTo>
                <a:cubicBezTo>
                  <a:pt x="7562" y="6570"/>
                  <a:pt x="7558" y="6546"/>
                  <a:pt x="7367" y="6546"/>
                </a:cubicBezTo>
                <a:cubicBezTo>
                  <a:pt x="7259" y="6546"/>
                  <a:pt x="6843" y="6492"/>
                  <a:pt x="6443" y="6427"/>
                </a:cubicBezTo>
                <a:cubicBezTo>
                  <a:pt x="5935" y="6345"/>
                  <a:pt x="5255" y="6317"/>
                  <a:pt x="4605" y="6337"/>
                </a:cubicBezTo>
                <a:close/>
                <a:moveTo>
                  <a:pt x="14405" y="6553"/>
                </a:moveTo>
                <a:cubicBezTo>
                  <a:pt x="13000" y="6553"/>
                  <a:pt x="11848" y="6581"/>
                  <a:pt x="11848" y="6614"/>
                </a:cubicBezTo>
                <a:cubicBezTo>
                  <a:pt x="11848" y="6647"/>
                  <a:pt x="12078" y="6688"/>
                  <a:pt x="12356" y="6706"/>
                </a:cubicBezTo>
                <a:cubicBezTo>
                  <a:pt x="12974" y="6747"/>
                  <a:pt x="13312" y="6932"/>
                  <a:pt x="13472" y="7314"/>
                </a:cubicBezTo>
                <a:cubicBezTo>
                  <a:pt x="13644" y="7725"/>
                  <a:pt x="13594" y="18061"/>
                  <a:pt x="13418" y="18381"/>
                </a:cubicBezTo>
                <a:cubicBezTo>
                  <a:pt x="13223" y="18737"/>
                  <a:pt x="12959" y="18909"/>
                  <a:pt x="12505" y="18975"/>
                </a:cubicBezTo>
                <a:cubicBezTo>
                  <a:pt x="12199" y="19020"/>
                  <a:pt x="12747" y="19047"/>
                  <a:pt x="14450" y="19074"/>
                </a:cubicBezTo>
                <a:cubicBezTo>
                  <a:pt x="18950" y="19147"/>
                  <a:pt x="20887" y="19148"/>
                  <a:pt x="21059" y="19074"/>
                </a:cubicBezTo>
                <a:cubicBezTo>
                  <a:pt x="21261" y="18988"/>
                  <a:pt x="21492" y="18246"/>
                  <a:pt x="21575" y="17416"/>
                </a:cubicBezTo>
                <a:cubicBezTo>
                  <a:pt x="21591" y="17255"/>
                  <a:pt x="21598" y="17134"/>
                  <a:pt x="21594" y="17054"/>
                </a:cubicBezTo>
                <a:cubicBezTo>
                  <a:pt x="21583" y="16813"/>
                  <a:pt x="21482" y="16935"/>
                  <a:pt x="21298" y="17421"/>
                </a:cubicBezTo>
                <a:cubicBezTo>
                  <a:pt x="21105" y="17933"/>
                  <a:pt x="20600" y="18376"/>
                  <a:pt x="20086" y="18482"/>
                </a:cubicBezTo>
                <a:cubicBezTo>
                  <a:pt x="19494" y="18604"/>
                  <a:pt x="18044" y="18649"/>
                  <a:pt x="17155" y="18572"/>
                </a:cubicBezTo>
                <a:cubicBezTo>
                  <a:pt x="15604" y="18438"/>
                  <a:pt x="15439" y="18254"/>
                  <a:pt x="15304" y="16522"/>
                </a:cubicBezTo>
                <a:cubicBezTo>
                  <a:pt x="15253" y="15877"/>
                  <a:pt x="15226" y="13573"/>
                  <a:pt x="15242" y="11403"/>
                </a:cubicBezTo>
                <a:cubicBezTo>
                  <a:pt x="15267" y="7862"/>
                  <a:pt x="15285" y="7427"/>
                  <a:pt x="15425" y="7179"/>
                </a:cubicBezTo>
                <a:cubicBezTo>
                  <a:pt x="15605" y="6861"/>
                  <a:pt x="16013" y="6690"/>
                  <a:pt x="16589" y="6690"/>
                </a:cubicBezTo>
                <a:cubicBezTo>
                  <a:pt x="16791" y="6690"/>
                  <a:pt x="16958" y="6661"/>
                  <a:pt x="16958" y="6623"/>
                </a:cubicBezTo>
                <a:cubicBezTo>
                  <a:pt x="16958" y="6581"/>
                  <a:pt x="15950" y="6553"/>
                  <a:pt x="14405" y="6553"/>
                </a:cubicBezTo>
                <a:close/>
                <a:moveTo>
                  <a:pt x="20194" y="20327"/>
                </a:moveTo>
                <a:lnTo>
                  <a:pt x="10620" y="20329"/>
                </a:lnTo>
                <a:cubicBezTo>
                  <a:pt x="5353" y="20331"/>
                  <a:pt x="1146" y="20346"/>
                  <a:pt x="1271" y="20363"/>
                </a:cubicBezTo>
                <a:cubicBezTo>
                  <a:pt x="1396" y="20379"/>
                  <a:pt x="3551" y="20668"/>
                  <a:pt x="6059" y="21002"/>
                </a:cubicBezTo>
                <a:cubicBezTo>
                  <a:pt x="8568" y="21337"/>
                  <a:pt x="10742" y="21593"/>
                  <a:pt x="10893" y="21574"/>
                </a:cubicBezTo>
                <a:cubicBezTo>
                  <a:pt x="11043" y="21556"/>
                  <a:pt x="13198" y="21269"/>
                  <a:pt x="15681" y="20935"/>
                </a:cubicBezTo>
                <a:lnTo>
                  <a:pt x="20194" y="20327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18275326" y="1894805"/>
            <a:ext cx="389369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5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MENTOR.</a:t>
            </a:r>
          </a:p>
        </p:txBody>
      </p:sp>
      <p:sp>
        <p:nvSpPr>
          <p:cNvPr id="141" name="Shape 141"/>
          <p:cNvSpPr/>
          <p:nvPr/>
        </p:nvSpPr>
        <p:spPr>
          <a:xfrm>
            <a:off x="17730249" y="2936436"/>
            <a:ext cx="498384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5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MOBILIZAR.</a:t>
            </a:r>
          </a:p>
        </p:txBody>
      </p:sp>
      <p:sp>
        <p:nvSpPr>
          <p:cNvPr id="142" name="Shape 142"/>
          <p:cNvSpPr/>
          <p:nvPr/>
        </p:nvSpPr>
        <p:spPr>
          <a:xfrm>
            <a:off x="17237324" y="3965753"/>
            <a:ext cx="596969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58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MULTIPLICAR.</a:t>
            </a:r>
          </a:p>
        </p:txBody>
      </p:sp>
      <p:sp>
        <p:nvSpPr>
          <p:cNvPr id="143" name="Shape 143"/>
          <p:cNvSpPr/>
          <p:nvPr/>
        </p:nvSpPr>
        <p:spPr>
          <a:xfrm>
            <a:off x="14254157" y="5651408"/>
            <a:ext cx="8316441" cy="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4" name="Shape 144"/>
          <p:cNvSpPr/>
          <p:nvPr/>
        </p:nvSpPr>
        <p:spPr>
          <a:xfrm>
            <a:off x="15642248" y="6022916"/>
            <a:ext cx="5540258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825500">
              <a:defRPr sz="69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pPr/>
            <a:r>
              <a:t>Curso 2.6.2</a:t>
            </a:r>
          </a:p>
        </p:txBody>
      </p:sp>
      <p:pic>
        <p:nvPicPr>
          <p:cNvPr id="145" name="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4093" y="372639"/>
            <a:ext cx="8202709" cy="11347040"/>
          </a:xfrm>
          <a:prstGeom prst="rect">
            <a:avLst/>
          </a:prstGeom>
          <a:effectLst>
            <a:outerShdw sx="100000" sy="100000" kx="0" ky="0" algn="b" rotWithShape="0" blurRad="63500" dist="50800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763252" y="3331754"/>
            <a:ext cx="12490677" cy="7052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457200">
              <a:defRPr b="1" sz="7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Personalidade tipo C:</a:t>
            </a:r>
          </a:p>
          <a:p>
            <a:pPr defTabSz="457200"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 = CRIATIVO / CONFORMADO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ANALÍTICO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PLANEJADOR / ESTRATÉGICO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INSEGURO</a:t>
            </a:r>
          </a:p>
        </p:txBody>
      </p:sp>
      <p:sp>
        <p:nvSpPr>
          <p:cNvPr id="235" name="Shape 235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2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grpSp>
        <p:nvGrpSpPr>
          <p:cNvPr id="238" name="Group 238"/>
          <p:cNvGrpSpPr/>
          <p:nvPr/>
        </p:nvGrpSpPr>
        <p:grpSpPr>
          <a:xfrm>
            <a:off x="14051509" y="3875535"/>
            <a:ext cx="9569071" cy="6536430"/>
            <a:chOff x="0" y="0"/>
            <a:chExt cx="9569070" cy="6536428"/>
          </a:xfrm>
        </p:grpSpPr>
        <p:pic>
          <p:nvPicPr>
            <p:cNvPr id="237" name="beav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9162671" cy="610462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6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9569071" cy="6536429"/>
            </a:xfrm>
            <a:prstGeom prst="rect">
              <a:avLst/>
            </a:prstGeom>
            <a:effectLst/>
          </p:spPr>
        </p:pic>
      </p:grpSp>
      <p:pic>
        <p:nvPicPr>
          <p:cNvPr id="239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1:  Descobrindo sua Personalidade</a:t>
            </a:r>
          </a:p>
        </p:txBody>
      </p:sp>
      <p:graphicFrame>
        <p:nvGraphicFramePr>
          <p:cNvPr id="242" name="Chart 242"/>
          <p:cNvGraphicFramePr/>
          <p:nvPr/>
        </p:nvGraphicFramePr>
        <p:xfrm>
          <a:off x="8262937" y="3411143"/>
          <a:ext cx="7858125" cy="78581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43" name="Shape 243"/>
          <p:cNvSpPr/>
          <p:nvPr/>
        </p:nvSpPr>
        <p:spPr>
          <a:xfrm>
            <a:off x="10138164" y="5140721"/>
            <a:ext cx="7165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244" name="Shape 244"/>
          <p:cNvSpPr/>
          <p:nvPr/>
        </p:nvSpPr>
        <p:spPr>
          <a:xfrm>
            <a:off x="11133103" y="2211784"/>
            <a:ext cx="21199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Ativo</a:t>
            </a:r>
          </a:p>
        </p:txBody>
      </p:sp>
      <p:sp>
        <p:nvSpPr>
          <p:cNvPr id="245" name="Shape 245"/>
          <p:cNvSpPr/>
          <p:nvPr/>
        </p:nvSpPr>
        <p:spPr>
          <a:xfrm>
            <a:off x="10391364" y="11427221"/>
            <a:ext cx="357810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Pensativo</a:t>
            </a:r>
          </a:p>
        </p:txBody>
      </p:sp>
      <p:sp>
        <p:nvSpPr>
          <p:cNvPr id="246" name="Shape 246"/>
          <p:cNvSpPr/>
          <p:nvPr/>
        </p:nvSpPr>
        <p:spPr>
          <a:xfrm>
            <a:off x="12203070" y="3184962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7" name="Shape 247"/>
          <p:cNvSpPr/>
          <p:nvPr/>
        </p:nvSpPr>
        <p:spPr>
          <a:xfrm>
            <a:off x="3584798" y="6819503"/>
            <a:ext cx="4439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Questionador</a:t>
            </a:r>
          </a:p>
        </p:txBody>
      </p:sp>
      <p:sp>
        <p:nvSpPr>
          <p:cNvPr id="248" name="Shape 248"/>
          <p:cNvSpPr/>
          <p:nvPr/>
        </p:nvSpPr>
        <p:spPr>
          <a:xfrm>
            <a:off x="8042875" y="7364147"/>
            <a:ext cx="8365804" cy="34413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49" name="Shape 249"/>
          <p:cNvSpPr/>
          <p:nvPr/>
        </p:nvSpPr>
        <p:spPr>
          <a:xfrm>
            <a:off x="16452965" y="6819503"/>
            <a:ext cx="37715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Aceita tudo</a:t>
            </a:r>
          </a:p>
        </p:txBody>
      </p:sp>
      <p:sp>
        <p:nvSpPr>
          <p:cNvPr id="250" name="Shape 250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3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sp>
        <p:nvSpPr>
          <p:cNvPr id="251" name="Shape 251"/>
          <p:cNvSpPr/>
          <p:nvPr/>
        </p:nvSpPr>
        <p:spPr>
          <a:xfrm>
            <a:off x="4851796" y="2250281"/>
            <a:ext cx="4606133" cy="252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5" y="0"/>
                </a:moveTo>
                <a:cubicBezTo>
                  <a:pt x="750" y="0"/>
                  <a:pt x="0" y="1368"/>
                  <a:pt x="0" y="3056"/>
                </a:cubicBezTo>
                <a:lnTo>
                  <a:pt x="0" y="14973"/>
                </a:lnTo>
                <a:cubicBezTo>
                  <a:pt x="0" y="16660"/>
                  <a:pt x="750" y="18028"/>
                  <a:pt x="1675" y="18028"/>
                </a:cubicBezTo>
                <a:lnTo>
                  <a:pt x="18509" y="18028"/>
                </a:lnTo>
                <a:cubicBezTo>
                  <a:pt x="18581" y="18028"/>
                  <a:pt x="18649" y="18007"/>
                  <a:pt x="18719" y="17991"/>
                </a:cubicBezTo>
                <a:lnTo>
                  <a:pt x="21600" y="21600"/>
                </a:lnTo>
                <a:lnTo>
                  <a:pt x="20109" y="15828"/>
                </a:lnTo>
                <a:cubicBezTo>
                  <a:pt x="20153" y="15555"/>
                  <a:pt x="20184" y="15272"/>
                  <a:pt x="20184" y="14973"/>
                </a:cubicBezTo>
                <a:lnTo>
                  <a:pt x="20184" y="3056"/>
                </a:lnTo>
                <a:cubicBezTo>
                  <a:pt x="20184" y="1368"/>
                  <a:pt x="19434" y="0"/>
                  <a:pt x="18509" y="0"/>
                </a:cubicBezTo>
                <a:lnTo>
                  <a:pt x="167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lá!</a:t>
            </a:r>
          </a:p>
        </p:txBody>
      </p:sp>
      <p:sp>
        <p:nvSpPr>
          <p:cNvPr id="252" name="Shape 252"/>
          <p:cNvSpPr/>
          <p:nvPr/>
        </p:nvSpPr>
        <p:spPr>
          <a:xfrm>
            <a:off x="14665325" y="2250281"/>
            <a:ext cx="4563269" cy="263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7" y="0"/>
                </a:moveTo>
                <a:cubicBezTo>
                  <a:pt x="1984" y="0"/>
                  <a:pt x="1227" y="1311"/>
                  <a:pt x="1227" y="2927"/>
                </a:cubicBezTo>
                <a:lnTo>
                  <a:pt x="1227" y="14344"/>
                </a:lnTo>
                <a:cubicBezTo>
                  <a:pt x="1227" y="14741"/>
                  <a:pt x="1274" y="15117"/>
                  <a:pt x="1356" y="15462"/>
                </a:cubicBezTo>
                <a:lnTo>
                  <a:pt x="0" y="21600"/>
                </a:lnTo>
                <a:lnTo>
                  <a:pt x="2857" y="17261"/>
                </a:lnTo>
                <a:cubicBezTo>
                  <a:pt x="2878" y="17262"/>
                  <a:pt x="2897" y="17271"/>
                  <a:pt x="2917" y="17271"/>
                </a:cubicBezTo>
                <a:lnTo>
                  <a:pt x="19909" y="17271"/>
                </a:lnTo>
                <a:cubicBezTo>
                  <a:pt x="20843" y="17271"/>
                  <a:pt x="21600" y="15960"/>
                  <a:pt x="21600" y="14344"/>
                </a:cubicBezTo>
                <a:lnTo>
                  <a:pt x="21600" y="2927"/>
                </a:lnTo>
                <a:cubicBezTo>
                  <a:pt x="21600" y="1311"/>
                  <a:pt x="20843" y="0"/>
                  <a:pt x="19909" y="0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nos divertir!</a:t>
            </a:r>
          </a:p>
        </p:txBody>
      </p:sp>
      <p:sp>
        <p:nvSpPr>
          <p:cNvPr id="253" name="Shape 253"/>
          <p:cNvSpPr/>
          <p:nvPr/>
        </p:nvSpPr>
        <p:spPr>
          <a:xfrm>
            <a:off x="13623304" y="5140721"/>
            <a:ext cx="35425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54" name="Shape 254"/>
          <p:cNvSpPr/>
          <p:nvPr/>
        </p:nvSpPr>
        <p:spPr>
          <a:xfrm>
            <a:off x="13476664" y="8498284"/>
            <a:ext cx="64753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55" name="Shape 255"/>
          <p:cNvSpPr/>
          <p:nvPr/>
        </p:nvSpPr>
        <p:spPr>
          <a:xfrm>
            <a:off x="14979772" y="9794478"/>
            <a:ext cx="4899026" cy="2333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623" y="5452"/>
                </a:lnTo>
                <a:lnTo>
                  <a:pt x="2623" y="18293"/>
                </a:lnTo>
                <a:cubicBezTo>
                  <a:pt x="2623" y="20120"/>
                  <a:pt x="3328" y="21600"/>
                  <a:pt x="4198" y="21600"/>
                </a:cubicBezTo>
                <a:lnTo>
                  <a:pt x="20025" y="21600"/>
                </a:lnTo>
                <a:cubicBezTo>
                  <a:pt x="20895" y="21600"/>
                  <a:pt x="21600" y="20120"/>
                  <a:pt x="21600" y="18293"/>
                </a:cubicBezTo>
                <a:lnTo>
                  <a:pt x="21600" y="5397"/>
                </a:lnTo>
                <a:cubicBezTo>
                  <a:pt x="21600" y="3571"/>
                  <a:pt x="20895" y="2091"/>
                  <a:pt x="20025" y="2091"/>
                </a:cubicBezTo>
                <a:lnTo>
                  <a:pt x="4198" y="2091"/>
                </a:lnTo>
                <a:cubicBezTo>
                  <a:pt x="3952" y="2091"/>
                  <a:pt x="3723" y="2221"/>
                  <a:pt x="3515" y="243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dar bem juntos!</a:t>
            </a:r>
          </a:p>
        </p:txBody>
      </p:sp>
      <p:sp>
        <p:nvSpPr>
          <p:cNvPr id="256" name="Shape 256"/>
          <p:cNvSpPr/>
          <p:nvPr/>
        </p:nvSpPr>
        <p:spPr>
          <a:xfrm>
            <a:off x="10139382" y="8498284"/>
            <a:ext cx="71655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257" name="Shape 257"/>
          <p:cNvSpPr/>
          <p:nvPr/>
        </p:nvSpPr>
        <p:spPr>
          <a:xfrm>
            <a:off x="4762500" y="9335690"/>
            <a:ext cx="4766072" cy="2219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8607" y="1468"/>
                </a:lnTo>
                <a:cubicBezTo>
                  <a:pt x="18389" y="1234"/>
                  <a:pt x="18148" y="1089"/>
                  <a:pt x="17888" y="1089"/>
                </a:cubicBezTo>
                <a:lnTo>
                  <a:pt x="1619" y="1089"/>
                </a:lnTo>
                <a:cubicBezTo>
                  <a:pt x="725" y="1089"/>
                  <a:pt x="0" y="2646"/>
                  <a:pt x="0" y="4566"/>
                </a:cubicBezTo>
                <a:lnTo>
                  <a:pt x="0" y="18124"/>
                </a:lnTo>
                <a:cubicBezTo>
                  <a:pt x="0" y="20044"/>
                  <a:pt x="725" y="21600"/>
                  <a:pt x="1619" y="21600"/>
                </a:cubicBezTo>
                <a:lnTo>
                  <a:pt x="17888" y="21600"/>
                </a:lnTo>
                <a:cubicBezTo>
                  <a:pt x="18782" y="21600"/>
                  <a:pt x="19506" y="20044"/>
                  <a:pt x="19506" y="18124"/>
                </a:cubicBezTo>
                <a:lnTo>
                  <a:pt x="19506" y="4778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fazer certo!</a:t>
            </a:r>
          </a:p>
        </p:txBody>
      </p:sp>
      <p:pic>
        <p:nvPicPr>
          <p:cNvPr id="258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" fill="hold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250" fill="hold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7"/>
      <p:bldP build="whole" bldLvl="1" animBg="1" rev="0" advAuto="0" spid="248" grpId="5"/>
      <p:bldP build="whole" bldLvl="1" animBg="1" rev="0" advAuto="0" spid="257" grpId="14"/>
      <p:bldP build="whole" bldLvl="1" animBg="1" rev="0" advAuto="0" spid="251" grpId="11"/>
      <p:bldP build="whole" bldLvl="1" animBg="1" rev="0" advAuto="0" spid="243" grpId="10"/>
      <p:bldP build="whole" bldLvl="1" animBg="1" rev="0" advAuto="0" spid="247" grpId="4"/>
      <p:bldP build="whole" bldLvl="1" animBg="1" rev="0" advAuto="0" spid="248" grpId="9"/>
      <p:bldP build="whole" bldLvl="1" animBg="1" rev="0" advAuto="0" spid="255" grpId="13"/>
      <p:bldP build="whole" bldLvl="1" animBg="1" rev="0" advAuto="0" spid="246" grpId="2"/>
      <p:bldP build="whole" bldLvl="1" animBg="1" rev="0" advAuto="0" spid="252" grpId="12"/>
      <p:bldP build="whole" bldLvl="1" animBg="1" rev="0" advAuto="0" spid="244" grpId="1"/>
      <p:bldP build="whole" bldLvl="1" animBg="1" rev="0" advAuto="0" spid="245" grpId="3"/>
      <p:bldP build="whole" bldLvl="1" animBg="1" rev="0" advAuto="0" spid="246" grpId="8"/>
      <p:bldP build="whole" bldLvl="1" animBg="1" rev="0" advAuto="0" spid="249" grpId="6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ACTIVIDADE</a:t>
            </a:r>
          </a:p>
        </p:txBody>
      </p:sp>
      <p:pic>
        <p:nvPicPr>
          <p:cNvPr id="261" name="apostle-paul.tiff"/>
          <p:cNvPicPr>
            <a:picLocks noChangeAspect="1"/>
          </p:cNvPicPr>
          <p:nvPr/>
        </p:nvPicPr>
        <p:blipFill>
          <a:blip r:embed="rId2">
            <a:extLst/>
          </a:blip>
          <a:srcRect l="16749" t="9117" r="20250" b="20019"/>
          <a:stretch>
            <a:fillRect/>
          </a:stretch>
        </p:blipFill>
        <p:spPr>
          <a:xfrm>
            <a:off x="12638484" y="1910953"/>
            <a:ext cx="5688665" cy="475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ete+with+sword.png"/>
          <p:cNvPicPr>
            <a:picLocks noChangeAspect="1"/>
          </p:cNvPicPr>
          <p:nvPr/>
        </p:nvPicPr>
        <p:blipFill>
          <a:blip r:embed="rId3">
            <a:extLst/>
          </a:blip>
          <a:srcRect l="14658" t="13600" r="22600" b="10818"/>
          <a:stretch>
            <a:fillRect/>
          </a:stretch>
        </p:blipFill>
        <p:spPr>
          <a:xfrm>
            <a:off x="12158105" y="7219178"/>
            <a:ext cx="7065729" cy="5831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non_SanBarnab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3659" y="6882856"/>
            <a:ext cx="4484688" cy="6372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moses.tiff"/>
          <p:cNvPicPr>
            <a:picLocks noChangeAspect="1"/>
          </p:cNvPicPr>
          <p:nvPr/>
        </p:nvPicPr>
        <p:blipFill>
          <a:blip r:embed="rId5">
            <a:extLst/>
          </a:blip>
          <a:srcRect l="22773" t="0" r="20882" b="24633"/>
          <a:stretch>
            <a:fillRect/>
          </a:stretch>
        </p:blipFill>
        <p:spPr>
          <a:xfrm>
            <a:off x="6771114" y="1602852"/>
            <a:ext cx="4907801" cy="447721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Shape 265"/>
          <p:cNvSpPr/>
          <p:nvPr/>
        </p:nvSpPr>
        <p:spPr>
          <a:xfrm>
            <a:off x="8189696" y="822449"/>
            <a:ext cx="139225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Moises</a:t>
            </a:r>
          </a:p>
        </p:txBody>
      </p:sp>
      <p:sp>
        <p:nvSpPr>
          <p:cNvPr id="266" name="Shape 266"/>
          <p:cNvSpPr/>
          <p:nvPr/>
        </p:nvSpPr>
        <p:spPr>
          <a:xfrm>
            <a:off x="14316732" y="1158478"/>
            <a:ext cx="11419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Paulo</a:t>
            </a:r>
          </a:p>
        </p:txBody>
      </p:sp>
      <p:sp>
        <p:nvSpPr>
          <p:cNvPr id="267" name="Shape 267"/>
          <p:cNvSpPr/>
          <p:nvPr/>
        </p:nvSpPr>
        <p:spPr>
          <a:xfrm>
            <a:off x="8560553" y="6212681"/>
            <a:ext cx="193907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Barnabé</a:t>
            </a:r>
          </a:p>
        </p:txBody>
      </p:sp>
      <p:sp>
        <p:nvSpPr>
          <p:cNvPr id="268" name="Shape 268"/>
          <p:cNvSpPr/>
          <p:nvPr/>
        </p:nvSpPr>
        <p:spPr>
          <a:xfrm>
            <a:off x="14274805" y="6534150"/>
            <a:ext cx="12024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Pedro</a:t>
            </a:r>
          </a:p>
        </p:txBody>
      </p:sp>
      <p:sp>
        <p:nvSpPr>
          <p:cNvPr id="269" name="Shape 269"/>
          <p:cNvSpPr/>
          <p:nvPr/>
        </p:nvSpPr>
        <p:spPr>
          <a:xfrm>
            <a:off x="19587292" y="2166367"/>
            <a:ext cx="4484689" cy="32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14:19-21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13:45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15:37-38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9:1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16:9-10</a:t>
            </a:r>
          </a:p>
        </p:txBody>
      </p:sp>
      <p:sp>
        <p:nvSpPr>
          <p:cNvPr id="270" name="Shape 270"/>
          <p:cNvSpPr/>
          <p:nvPr/>
        </p:nvSpPr>
        <p:spPr>
          <a:xfrm>
            <a:off x="3001869" y="2669803"/>
            <a:ext cx="3863976" cy="32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Êxodo 32:11-14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Êxodo 18:24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Êxodo 18:25-26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Êxodo 3:10-11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Êxodo 4:1</a:t>
            </a:r>
          </a:p>
        </p:txBody>
      </p:sp>
      <p:sp>
        <p:nvSpPr>
          <p:cNvPr id="271" name="Shape 271"/>
          <p:cNvSpPr/>
          <p:nvPr/>
        </p:nvSpPr>
        <p:spPr>
          <a:xfrm>
            <a:off x="1990813" y="8342081"/>
            <a:ext cx="4907696" cy="261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9:26-28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Atos4:36-37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15:37-39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Gálatas 2:11-13</a:t>
            </a:r>
          </a:p>
        </p:txBody>
      </p:sp>
      <p:sp>
        <p:nvSpPr>
          <p:cNvPr id="272" name="Shape 272"/>
          <p:cNvSpPr/>
          <p:nvPr/>
        </p:nvSpPr>
        <p:spPr>
          <a:xfrm>
            <a:off x="20033429" y="8030931"/>
            <a:ext cx="6296483" cy="323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João 18:10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Atos 2:1-11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Mateus14:28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Mateus 16:16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Mateus 16:22-23</a:t>
            </a:r>
          </a:p>
        </p:txBody>
      </p:sp>
      <p:sp>
        <p:nvSpPr>
          <p:cNvPr id="273" name="Shape 273"/>
          <p:cNvSpPr/>
          <p:nvPr/>
        </p:nvSpPr>
        <p:spPr>
          <a:xfrm>
            <a:off x="13856650" y="2022772"/>
            <a:ext cx="2066395" cy="320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20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274" name="Shape 274"/>
          <p:cNvSpPr/>
          <p:nvPr/>
        </p:nvSpPr>
        <p:spPr>
          <a:xfrm>
            <a:off x="14474001" y="7853858"/>
            <a:ext cx="824236" cy="320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20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75" name="Shape 275"/>
          <p:cNvSpPr/>
          <p:nvPr/>
        </p:nvSpPr>
        <p:spPr>
          <a:xfrm>
            <a:off x="8613423" y="7460952"/>
            <a:ext cx="1829767" cy="320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20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76" name="Shape 276"/>
          <p:cNvSpPr/>
          <p:nvPr/>
        </p:nvSpPr>
        <p:spPr>
          <a:xfrm>
            <a:off x="8501810" y="2031702"/>
            <a:ext cx="2066395" cy="3205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20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</a:t>
            </a:r>
          </a:p>
        </p:txBody>
      </p:sp>
      <p:pic>
        <p:nvPicPr>
          <p:cNvPr id="277" name="Screenshot 2016-11-04 09.37.54.png"/>
          <p:cNvPicPr>
            <a:picLocks noChangeAspect="1"/>
          </p:cNvPicPr>
          <p:nvPr/>
        </p:nvPicPr>
        <p:blipFill>
          <a:blip r:embed="rId6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Class="entr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5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click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5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clickEffect" presetID="9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0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clickEffect" presetID="9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3"/>
      <p:bldP build="whole" bldLvl="1" animBg="1" rev="0" advAuto="0" spid="272" grpId="12"/>
      <p:bldP build="whole" bldLvl="1" animBg="1" rev="0" advAuto="0" spid="266" grpId="3"/>
      <p:bldP build="whole" bldLvl="1" animBg="1" rev="0" advAuto="0" spid="267" grpId="5"/>
      <p:bldP build="whole" bldLvl="1" animBg="1" rev="0" advAuto="0" spid="263" grpId="6"/>
      <p:bldP build="whole" bldLvl="1" animBg="1" rev="0" advAuto="0" spid="268" grpId="7"/>
      <p:bldP build="whole" bldLvl="1" animBg="1" rev="0" advAuto="0" spid="265" grpId="1"/>
      <p:bldP build="whole" bldLvl="1" animBg="1" rev="0" advAuto="0" spid="262" grpId="8"/>
      <p:bldP build="whole" bldLvl="1" animBg="1" rev="0" advAuto="0" spid="274" grpId="14"/>
      <p:bldP build="whole" bldLvl="1" animBg="1" rev="0" advAuto="0" spid="261" grpId="4"/>
      <p:bldP build="whole" bldLvl="1" animBg="1" rev="0" advAuto="0" spid="269" grpId="9"/>
      <p:bldP build="whole" bldLvl="1" animBg="1" rev="0" advAuto="0" spid="264" grpId="2"/>
      <p:bldP build="whole" bldLvl="1" animBg="1" rev="0" advAuto="0" spid="276" grpId="16"/>
      <p:bldP build="whole" bldLvl="1" animBg="1" rev="0" advAuto="0" spid="275" grpId="15"/>
      <p:bldP build="whole" bldLvl="1" animBg="1" rev="0" advAuto="0" spid="270" grpId="10"/>
      <p:bldP build="whole" bldLvl="1" animBg="1" rev="0" advAuto="0" spid="271" grpId="1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4172644" y="234760"/>
            <a:ext cx="15394782" cy="1345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Que tal você?</a:t>
            </a:r>
          </a:p>
        </p:txBody>
      </p:sp>
      <p:sp>
        <p:nvSpPr>
          <p:cNvPr id="280" name="Shape 280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2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4833731" y="2264837"/>
            <a:ext cx="14716538" cy="9927000"/>
            <a:chOff x="0" y="0"/>
            <a:chExt cx="14716537" cy="9926998"/>
          </a:xfrm>
        </p:grpSpPr>
        <p:pic>
          <p:nvPicPr>
            <p:cNvPr id="282" name="Finger-pointing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14310138" cy="949519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1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4716538" cy="9926999"/>
            </a:xfrm>
            <a:prstGeom prst="rect">
              <a:avLst/>
            </a:prstGeom>
            <a:effectLst/>
          </p:spPr>
        </p:pic>
      </p:grpSp>
      <p:pic>
        <p:nvPicPr>
          <p:cNvPr id="284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8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56147 0.410781" origin="layout" pathEditMode="relative">
                                      <p:cBhvr>
                                        <p:cTn id="9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mph" nodeType="withEffect" presetSubtype="0" presetID="6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80"/>
                                        </p:tgtEl>
                                      </p:cBhvr>
                                      <p:by x="147560" y="14756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02419 -0.529948" origin="layout" pathEditMode="relative">
                                      <p:cBhvr>
                                        <p:cTn id="15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3"/>
      <p:bldP build="whole" bldLvl="1" animBg="1" rev="0" advAuto="0" spid="28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/>
        </p:nvSpPr>
        <p:spPr>
          <a:xfrm>
            <a:off x="4976812" y="3607593"/>
            <a:ext cx="14483954" cy="8626079"/>
          </a:xfrm>
          <a:prstGeom prst="rect">
            <a:avLst/>
          </a:prstGeom>
          <a:solidFill>
            <a:srgbClr val="424242">
              <a:alpha val="77000"/>
            </a:srgbClr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287" name="Shape 287"/>
          <p:cNvSpPr/>
          <p:nvPr/>
        </p:nvSpPr>
        <p:spPr>
          <a:xfrm>
            <a:off x="4495689" y="160857"/>
            <a:ext cx="15394782" cy="2000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1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Como a minha personalidade influencia minhas decisões?</a:t>
            </a:r>
          </a:p>
        </p:txBody>
      </p:sp>
      <p:sp>
        <p:nvSpPr>
          <p:cNvPr id="288" name="Shape 288"/>
          <p:cNvSpPr/>
          <p:nvPr/>
        </p:nvSpPr>
        <p:spPr>
          <a:xfrm>
            <a:off x="3958828" y="2625328"/>
            <a:ext cx="1303735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289" name="Shape 289"/>
          <p:cNvSpPr/>
          <p:nvPr/>
        </p:nvSpPr>
        <p:spPr>
          <a:xfrm>
            <a:off x="19139296" y="2625328"/>
            <a:ext cx="1303736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90" name="Shape 290"/>
          <p:cNvSpPr/>
          <p:nvPr/>
        </p:nvSpPr>
        <p:spPr>
          <a:xfrm>
            <a:off x="3958828" y="11822906"/>
            <a:ext cx="1303735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291" name="Shape 291"/>
          <p:cNvSpPr/>
          <p:nvPr/>
        </p:nvSpPr>
        <p:spPr>
          <a:xfrm>
            <a:off x="19139296" y="11822906"/>
            <a:ext cx="1303736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92" name="Shape 292"/>
          <p:cNvSpPr/>
          <p:nvPr/>
        </p:nvSpPr>
        <p:spPr>
          <a:xfrm>
            <a:off x="4253066" y="3804517"/>
            <a:ext cx="715259" cy="8142935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293" name="Shape 293"/>
          <p:cNvSpPr/>
          <p:nvPr/>
        </p:nvSpPr>
        <p:spPr>
          <a:xfrm>
            <a:off x="19442906" y="3804046"/>
            <a:ext cx="715259" cy="8142935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294" name="Shape 294"/>
          <p:cNvSpPr/>
          <p:nvPr/>
        </p:nvSpPr>
        <p:spPr>
          <a:xfrm rot="5399482">
            <a:off x="11844646" y="-3760318"/>
            <a:ext cx="714376" cy="14091048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295" name="Shape 295"/>
          <p:cNvSpPr/>
          <p:nvPr/>
        </p:nvSpPr>
        <p:spPr>
          <a:xfrm rot="5399482">
            <a:off x="11825937" y="5439242"/>
            <a:ext cx="714376" cy="14091047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296" name="Shape 296"/>
          <p:cNvSpPr/>
          <p:nvPr/>
        </p:nvSpPr>
        <p:spPr>
          <a:xfrm>
            <a:off x="12185211" y="3685025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97" name="Shape 297"/>
          <p:cNvSpPr/>
          <p:nvPr/>
        </p:nvSpPr>
        <p:spPr>
          <a:xfrm>
            <a:off x="4963836" y="7851617"/>
            <a:ext cx="14488163" cy="59597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98" name="Shape 298"/>
          <p:cNvSpPr/>
          <p:nvPr/>
        </p:nvSpPr>
        <p:spPr>
          <a:xfrm>
            <a:off x="5093423" y="3757770"/>
            <a:ext cx="7158893" cy="425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3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tem for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ç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 de vontade. 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gosta de tomar decis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õ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es para os outros, porque geralmente toma boas decis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õ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es. 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 vacila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diante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obst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culos,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permite</a:t>
            </a:r>
            <a:r>
              <a:rPr spc="-521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 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seja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arriscado.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precisa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aprender</a:t>
            </a:r>
            <a:r>
              <a:rPr spc="-555">
                <a:latin typeface="Palatino Linotype"/>
                <a:ea typeface="Palatino Linotype"/>
                <a:cs typeface="Palatino Linotype"/>
                <a:sym typeface="Palatino Linotype"/>
              </a:rPr>
              <a:t> 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um pouco com os</a:t>
            </a:r>
            <a:r>
              <a:rPr spc="-10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"C's".</a:t>
            </a:r>
          </a:p>
        </p:txBody>
      </p:sp>
      <p:sp>
        <p:nvSpPr>
          <p:cNvPr id="299" name="Shape 299"/>
          <p:cNvSpPr/>
          <p:nvPr/>
        </p:nvSpPr>
        <p:spPr>
          <a:xfrm>
            <a:off x="12322922" y="3813843"/>
            <a:ext cx="7187229" cy="4145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914400">
              <a:defRPr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Sua for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ç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 de vontade 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é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particularmente forte.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gosta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novas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id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é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ias,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mas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à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vezes precisa</a:t>
            </a:r>
            <a:r>
              <a:rPr spc="-53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53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acompanhamento</a:t>
            </a:r>
            <a:r>
              <a:rPr spc="-53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para</a:t>
            </a:r>
            <a:r>
              <a:rPr spc="-53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concretiz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- las. Suas inten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çõ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es 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 boas, mas 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deve aprender a respeitar algumas decis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õ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es passadas quando as coisas se</a:t>
            </a:r>
            <a:r>
              <a:rPr spc="-23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complicam.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00" name="Shape 300"/>
          <p:cNvSpPr/>
          <p:nvPr/>
        </p:nvSpPr>
        <p:spPr>
          <a:xfrm>
            <a:off x="5073051" y="7954178"/>
            <a:ext cx="7134702" cy="414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457200">
              <a:spcBef>
                <a:spcPts val="200"/>
              </a:spcBef>
              <a:defRPr sz="3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 é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pessoa calculista e normalmente resiste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correr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riscos.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tem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spc="-36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capacidade de</a:t>
            </a:r>
            <a:r>
              <a:rPr spc="-45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analisar</a:t>
            </a:r>
            <a:r>
              <a:rPr spc="-45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potenciais</a:t>
            </a:r>
            <a:r>
              <a:rPr spc="-45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obst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culos,</a:t>
            </a:r>
            <a:r>
              <a:rPr spc="-45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ou</a:t>
            </a:r>
            <a:r>
              <a:rPr spc="-45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futuros obst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culos,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pode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ser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ú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til.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Mas,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 deve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deixar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isso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lhe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impe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ç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seguir</a:t>
            </a:r>
            <a:r>
              <a:rPr spc="-40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em frente.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Permita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perfil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"D"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lhe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ajude</a:t>
            </a:r>
            <a:r>
              <a:rPr spc="-47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 estimular sua atitude e</a:t>
            </a:r>
            <a:r>
              <a:rPr spc="-1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çã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o.</a:t>
            </a:r>
          </a:p>
        </p:txBody>
      </p:sp>
      <p:sp>
        <p:nvSpPr>
          <p:cNvPr id="301" name="Shape 301"/>
          <p:cNvSpPr/>
          <p:nvPr/>
        </p:nvSpPr>
        <p:spPr>
          <a:xfrm>
            <a:off x="12312480" y="7952681"/>
            <a:ext cx="7208113" cy="4145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457200">
              <a:spcBef>
                <a:spcPts val="300"/>
              </a:spcBef>
              <a:defRPr sz="3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tomada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decis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é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forte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em</a:t>
            </a:r>
            <a:r>
              <a:rPr spc="-43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. 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gosta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lutar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(ou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auto-determinar- se).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Ent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o,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muitas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vezes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se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contenta</a:t>
            </a:r>
            <a:r>
              <a:rPr spc="-419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com o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os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outros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decidem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por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voc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.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Aprenda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a evitar</a:t>
            </a:r>
            <a:r>
              <a:rPr spc="-4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o</a:t>
            </a:r>
            <a:r>
              <a:rPr spc="-4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caminho</a:t>
            </a:r>
            <a:r>
              <a:rPr spc="-4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de</a:t>
            </a:r>
            <a:r>
              <a:rPr spc="-4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menor</a:t>
            </a:r>
            <a:r>
              <a:rPr spc="-465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resist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ê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ncia.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defTabSz="457200">
              <a:defRPr sz="3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Encontre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um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"C"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confi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vel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e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um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"D"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que</a:t>
            </a:r>
            <a:r>
              <a:rPr spc="-390"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possa orient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-lo.</a:t>
            </a:r>
          </a:p>
        </p:txBody>
      </p:sp>
      <p:pic>
        <p:nvPicPr>
          <p:cNvPr id="302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/>
        </p:nvSpPr>
        <p:spPr>
          <a:xfrm>
            <a:off x="4976812" y="3607593"/>
            <a:ext cx="14483954" cy="8626079"/>
          </a:xfrm>
          <a:prstGeom prst="rect">
            <a:avLst/>
          </a:prstGeom>
          <a:solidFill>
            <a:srgbClr val="424242">
              <a:alpha val="77000"/>
            </a:srgbClr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305" name="Shape 305"/>
          <p:cNvSpPr/>
          <p:nvPr/>
        </p:nvSpPr>
        <p:spPr>
          <a:xfrm>
            <a:off x="4495689" y="185705"/>
            <a:ext cx="15394782" cy="195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Como a minha personalidade influencia como eu me relaciono com os outros?</a:t>
            </a:r>
          </a:p>
        </p:txBody>
      </p:sp>
      <p:sp>
        <p:nvSpPr>
          <p:cNvPr id="306" name="Shape 306"/>
          <p:cNvSpPr/>
          <p:nvPr/>
        </p:nvSpPr>
        <p:spPr>
          <a:xfrm>
            <a:off x="3958828" y="2625328"/>
            <a:ext cx="1303735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07" name="Shape 307"/>
          <p:cNvSpPr/>
          <p:nvPr/>
        </p:nvSpPr>
        <p:spPr>
          <a:xfrm>
            <a:off x="19139296" y="2625328"/>
            <a:ext cx="1303736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308" name="Shape 308"/>
          <p:cNvSpPr/>
          <p:nvPr/>
        </p:nvSpPr>
        <p:spPr>
          <a:xfrm>
            <a:off x="3958828" y="11822906"/>
            <a:ext cx="1303735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C</a:t>
            </a:r>
          </a:p>
        </p:txBody>
      </p:sp>
      <p:sp>
        <p:nvSpPr>
          <p:cNvPr id="309" name="Shape 309"/>
          <p:cNvSpPr/>
          <p:nvPr/>
        </p:nvSpPr>
        <p:spPr>
          <a:xfrm>
            <a:off x="19139296" y="11822906"/>
            <a:ext cx="1303736" cy="1303735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310" name="Shape 310"/>
          <p:cNvSpPr/>
          <p:nvPr/>
        </p:nvSpPr>
        <p:spPr>
          <a:xfrm>
            <a:off x="4253066" y="3804517"/>
            <a:ext cx="715259" cy="8142935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311" name="Shape 311"/>
          <p:cNvSpPr/>
          <p:nvPr/>
        </p:nvSpPr>
        <p:spPr>
          <a:xfrm>
            <a:off x="19442906" y="3804046"/>
            <a:ext cx="715259" cy="8142935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312" name="Shape 312"/>
          <p:cNvSpPr/>
          <p:nvPr/>
        </p:nvSpPr>
        <p:spPr>
          <a:xfrm rot="5399482">
            <a:off x="11844646" y="-3760318"/>
            <a:ext cx="714376" cy="14091048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313" name="Shape 313"/>
          <p:cNvSpPr/>
          <p:nvPr/>
        </p:nvSpPr>
        <p:spPr>
          <a:xfrm rot="5399482">
            <a:off x="11825937" y="5439242"/>
            <a:ext cx="714376" cy="14091047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314" name="Shape 314"/>
          <p:cNvSpPr/>
          <p:nvPr/>
        </p:nvSpPr>
        <p:spPr>
          <a:xfrm>
            <a:off x="12185211" y="3685025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315" name="Shape 315"/>
          <p:cNvSpPr/>
          <p:nvPr/>
        </p:nvSpPr>
        <p:spPr>
          <a:xfrm>
            <a:off x="4963836" y="7851617"/>
            <a:ext cx="14488163" cy="59597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316" name="Shape 316"/>
          <p:cNvSpPr/>
          <p:nvPr/>
        </p:nvSpPr>
        <p:spPr>
          <a:xfrm>
            <a:off x="5039541" y="3765039"/>
            <a:ext cx="7061754" cy="3952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457200">
              <a:spcBef>
                <a:spcPts val="1100"/>
              </a:spcBef>
              <a:tabLst>
                <a:tab pos="2120900" algn="l"/>
                <a:tab pos="3022600" algn="l"/>
              </a:tabLst>
              <a:defRPr sz="3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Relacionamentos podem ser problemáticos. Muitas vezes você pode desrespeitar os outros sem querer. Você tende a ser impaciente, e resiste a dizer que sente muito. Você pode se tornar um grande líder se essas fraquezas forem superadas.</a:t>
            </a:r>
          </a:p>
        </p:txBody>
      </p:sp>
      <p:sp>
        <p:nvSpPr>
          <p:cNvPr id="317" name="Shape 317"/>
          <p:cNvSpPr/>
          <p:nvPr/>
        </p:nvSpPr>
        <p:spPr>
          <a:xfrm>
            <a:off x="12282031" y="3765039"/>
            <a:ext cx="7061754" cy="4267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457200">
              <a:spcBef>
                <a:spcPts val="500"/>
              </a:spcBef>
              <a:defRPr sz="3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Relacionamentos se desenvolvem facilmente para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.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aceita as pessoas onde elas est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ã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o.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é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terno, e compassivo, mas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à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s vezes n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ã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o est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á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disposto a confronta</a:t>
            </a:r>
            <a:r>
              <a:t>ção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, com medo de que isso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prejudique o relacionamento.</a:t>
            </a:r>
          </a:p>
        </p:txBody>
      </p:sp>
      <p:sp>
        <p:nvSpPr>
          <p:cNvPr id="318" name="Shape 318"/>
          <p:cNvSpPr/>
          <p:nvPr/>
        </p:nvSpPr>
        <p:spPr>
          <a:xfrm>
            <a:off x="4881896" y="7806590"/>
            <a:ext cx="7219399" cy="4195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457200">
              <a:spcBef>
                <a:spcPts val="700"/>
              </a:spcBef>
              <a:defRPr sz="3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tende a ter rela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çõ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es de alta qualidade, mas n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ã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o em grande quantidade.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tende a ver as falhas das pessoas facilmente, o que pode fazer com que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descarte as pessoas muito rapidamente.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deve procurar aprender a "amar o pecador, mas n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ã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o o pecado".</a:t>
            </a:r>
          </a:p>
        </p:txBody>
      </p:sp>
      <p:sp>
        <p:nvSpPr>
          <p:cNvPr id="319" name="Shape 319"/>
          <p:cNvSpPr/>
          <p:nvPr/>
        </p:nvSpPr>
        <p:spPr>
          <a:xfrm>
            <a:off x="12282031" y="7806590"/>
            <a:ext cx="7108315" cy="4267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defTabSz="457200">
              <a:spcBef>
                <a:spcPts val="900"/>
              </a:spcBef>
              <a:defRPr sz="3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tem uma influ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ncia estabilizadora com seus conhecidos. As pessoas se sentem relaxadas ao seu redor. Muitas vezes 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vai estudar as pessoas quando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defTabSz="457200">
              <a:defRPr sz="31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Segoe UI"/>
                <a:ea typeface="Segoe UI"/>
                <a:cs typeface="Segoe UI"/>
                <a:sym typeface="Segoe UI"/>
              </a:rPr>
              <a:t>voc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ê </a:t>
            </a:r>
            <a:r>
              <a:rPr>
                <a:latin typeface="Segoe UI"/>
                <a:ea typeface="Segoe UI"/>
                <a:cs typeface="Segoe UI"/>
                <a:sym typeface="Segoe UI"/>
              </a:rPr>
              <a:t>deve estar interagindo com elas.</a:t>
            </a:r>
          </a:p>
        </p:txBody>
      </p:sp>
      <p:pic>
        <p:nvPicPr>
          <p:cNvPr id="320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0" t="0" r="50625" b="0"/>
          <a:stretch>
            <a:fillRect/>
          </a:stretch>
        </p:blipFill>
        <p:spPr>
          <a:xfrm>
            <a:off x="14870906" y="4697015"/>
            <a:ext cx="5643563" cy="853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50468" t="0" r="0" b="0"/>
          <a:stretch>
            <a:fillRect/>
          </a:stretch>
        </p:blipFill>
        <p:spPr>
          <a:xfrm>
            <a:off x="13475840" y="2025650"/>
            <a:ext cx="7072640" cy="1066473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1719533" y="457324"/>
            <a:ext cx="24002911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Descobrindo o Seu Papel no Corpo de Cristo</a:t>
            </a:r>
          </a:p>
        </p:txBody>
      </p:sp>
      <p:sp>
        <p:nvSpPr>
          <p:cNvPr id="325" name="Shape 325"/>
          <p:cNvSpPr/>
          <p:nvPr/>
        </p:nvSpPr>
        <p:spPr>
          <a:xfrm>
            <a:off x="5119687" y="2714625"/>
            <a:ext cx="5607845" cy="1500188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PERSONALIDADE</a:t>
            </a:r>
          </a:p>
        </p:txBody>
      </p:sp>
      <p:sp>
        <p:nvSpPr>
          <p:cNvPr id="326" name="Shape 326"/>
          <p:cNvSpPr/>
          <p:nvPr/>
        </p:nvSpPr>
        <p:spPr>
          <a:xfrm>
            <a:off x="5119687" y="4661296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TALENTOS</a:t>
            </a:r>
          </a:p>
        </p:txBody>
      </p:sp>
      <p:sp>
        <p:nvSpPr>
          <p:cNvPr id="327" name="Shape 327"/>
          <p:cNvSpPr/>
          <p:nvPr/>
        </p:nvSpPr>
        <p:spPr>
          <a:xfrm>
            <a:off x="5119687" y="6607968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DONS ESPIRITUAIS</a:t>
            </a:r>
          </a:p>
        </p:txBody>
      </p:sp>
      <p:sp>
        <p:nvSpPr>
          <p:cNvPr id="328" name="Shape 328"/>
          <p:cNvSpPr/>
          <p:nvPr/>
        </p:nvSpPr>
        <p:spPr>
          <a:xfrm>
            <a:off x="5119687" y="8554640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PAIXÃO</a:t>
            </a:r>
          </a:p>
        </p:txBody>
      </p:sp>
      <p:pic>
        <p:nvPicPr>
          <p:cNvPr id="329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0169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158854" origin="layout" pathEditMode="relative">
                                      <p:cBhvr>
                                        <p:cTn id="2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300781" origin="layout" pathEditMode="relative">
                                      <p:cBhvr>
                                        <p:cTn id="32" dur="1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442708" origin="layout" pathEditMode="relative">
                                      <p:cBhvr>
                                        <p:cTn id="35" dur="1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" grpId="9"/>
      <p:bldP build="whole" bldLvl="1" animBg="1" rev="0" advAuto="0" spid="325" grpId="1"/>
      <p:bldP build="whole" bldLvl="1" animBg="1" rev="0" advAuto="0" spid="326" grpId="2"/>
      <p:bldP build="whole" bldLvl="1" animBg="1" rev="0" advAuto="0" spid="327" grpId="3"/>
      <p:bldP build="whole" bldLvl="1" animBg="1" rev="0" advAuto="0" spid="328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2:  Descobrindo seus TALENTOS</a:t>
            </a:r>
          </a:p>
        </p:txBody>
      </p:sp>
      <p:pic>
        <p:nvPicPr>
          <p:cNvPr id="332" name="MULTI_TALENT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1057" y="1926891"/>
            <a:ext cx="14404032" cy="9862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/>
        </p:nvSpPr>
        <p:spPr>
          <a:xfrm>
            <a:off x="4494609" y="1207647"/>
            <a:ext cx="15394782" cy="198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9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Coríntios 12</a:t>
            </a:r>
          </a:p>
        </p:txBody>
      </p:sp>
      <p:sp>
        <p:nvSpPr>
          <p:cNvPr id="336" name="Shape 336"/>
          <p:cNvSpPr/>
          <p:nvPr/>
        </p:nvSpPr>
        <p:spPr>
          <a:xfrm>
            <a:off x="1894358" y="4098400"/>
            <a:ext cx="21588657" cy="851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7692"/>
              <a:t>12 </a:t>
            </a:r>
            <a:r>
              <a:t>Ora, assim como o corpo é uma unidade, embora tenha muitos membros, e todos os membros, mesmo sendo muitos, formam um só corpo, assim também com respeito a Cristo. </a:t>
            </a:r>
            <a:r>
              <a:rPr baseline="7692"/>
              <a:t>13 </a:t>
            </a:r>
            <a:r>
              <a:t>Pois em um só corpo todos nós fomos batizados em</a:t>
            </a:r>
            <a:r>
              <a:rPr baseline="12307"/>
              <a:t> </a:t>
            </a:r>
            <a:r>
              <a:t>um único Espírito: quer judeus, quer gregos, quer escravos, quer livres. E a todos nós foi dado beber de um único Espírito. </a:t>
            </a:r>
            <a:r>
              <a:rPr baseline="7692"/>
              <a:t>14 </a:t>
            </a:r>
            <a:r>
              <a:t>O corpo não é feito de um só membro, mas de muitos. </a:t>
            </a:r>
          </a:p>
        </p:txBody>
      </p:sp>
      <p:pic>
        <p:nvPicPr>
          <p:cNvPr id="33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/>
        </p:nvSpPr>
        <p:spPr>
          <a:xfrm>
            <a:off x="4495689" y="312340"/>
            <a:ext cx="15394782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 analogia de Paulo sobre o Corpo</a:t>
            </a:r>
          </a:p>
        </p:txBody>
      </p:sp>
      <p:grpSp>
        <p:nvGrpSpPr>
          <p:cNvPr id="342" name="Group 342"/>
          <p:cNvGrpSpPr/>
          <p:nvPr/>
        </p:nvGrpSpPr>
        <p:grpSpPr>
          <a:xfrm>
            <a:off x="18177017" y="534143"/>
            <a:ext cx="5729133" cy="7674515"/>
            <a:chOff x="0" y="0"/>
            <a:chExt cx="5729131" cy="7674514"/>
          </a:xfrm>
        </p:grpSpPr>
        <p:pic>
          <p:nvPicPr>
            <p:cNvPr id="341" name="manequin_Wooden_Jakar_L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666" t="11599" r="25666" b="12200"/>
            <a:stretch>
              <a:fillRect/>
            </a:stretch>
          </p:blipFill>
          <p:spPr>
            <a:xfrm>
              <a:off x="203200" y="215900"/>
              <a:ext cx="5322732" cy="72427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729133" cy="7674516"/>
            </a:xfrm>
            <a:prstGeom prst="rect">
              <a:avLst/>
            </a:prstGeom>
            <a:effectLst/>
          </p:spPr>
        </p:pic>
      </p:grpSp>
      <p:sp>
        <p:nvSpPr>
          <p:cNvPr id="343" name="Shape 343"/>
          <p:cNvSpPr/>
          <p:nvPr/>
        </p:nvSpPr>
        <p:spPr>
          <a:xfrm>
            <a:off x="3405187" y="2839640"/>
            <a:ext cx="14019610" cy="169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>
            <a:lvl1pPr defTabSz="821531">
              <a:spcBef>
                <a:spcPts val="160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1.  O Corpo requer pessoas com DIVERSOS talentos. (v. 12-14)</a:t>
            </a:r>
          </a:p>
        </p:txBody>
      </p:sp>
      <p:pic>
        <p:nvPicPr>
          <p:cNvPr id="344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0" t="0" r="50625" b="0"/>
          <a:stretch>
            <a:fillRect/>
          </a:stretch>
        </p:blipFill>
        <p:spPr>
          <a:xfrm>
            <a:off x="14870906" y="4697015"/>
            <a:ext cx="5643563" cy="853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50468" t="0" r="0" b="0"/>
          <a:stretch>
            <a:fillRect/>
          </a:stretch>
        </p:blipFill>
        <p:spPr>
          <a:xfrm>
            <a:off x="13475840" y="2025650"/>
            <a:ext cx="7072640" cy="1066473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1583488" y="305951"/>
            <a:ext cx="24002911" cy="1270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75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Descobrindo o Seu Papel no Corpo de Cristo</a:t>
            </a:r>
          </a:p>
        </p:txBody>
      </p:sp>
      <p:sp>
        <p:nvSpPr>
          <p:cNvPr id="150" name="Shape 150"/>
          <p:cNvSpPr/>
          <p:nvPr/>
        </p:nvSpPr>
        <p:spPr>
          <a:xfrm>
            <a:off x="5119687" y="2714625"/>
            <a:ext cx="5607845" cy="1500188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PERSONALIDADE</a:t>
            </a:r>
          </a:p>
        </p:txBody>
      </p:sp>
      <p:sp>
        <p:nvSpPr>
          <p:cNvPr id="151" name="Shape 151"/>
          <p:cNvSpPr/>
          <p:nvPr/>
        </p:nvSpPr>
        <p:spPr>
          <a:xfrm>
            <a:off x="5119687" y="4661296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TALENTOS</a:t>
            </a:r>
          </a:p>
        </p:txBody>
      </p:sp>
      <p:sp>
        <p:nvSpPr>
          <p:cNvPr id="152" name="Shape 152"/>
          <p:cNvSpPr/>
          <p:nvPr/>
        </p:nvSpPr>
        <p:spPr>
          <a:xfrm>
            <a:off x="5119687" y="6607968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DONS ESPIRITUAIS</a:t>
            </a:r>
          </a:p>
        </p:txBody>
      </p:sp>
      <p:sp>
        <p:nvSpPr>
          <p:cNvPr id="153" name="Shape 153"/>
          <p:cNvSpPr/>
          <p:nvPr/>
        </p:nvSpPr>
        <p:spPr>
          <a:xfrm>
            <a:off x="5119687" y="8554640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PAIXÃO</a:t>
            </a:r>
          </a:p>
        </p:txBody>
      </p:sp>
      <p:pic>
        <p:nvPicPr>
          <p:cNvPr id="154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0169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158854" origin="layout" pathEditMode="relative">
                                      <p:cBhvr>
                                        <p:cTn id="29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300781" origin="layout" pathEditMode="relative">
                                      <p:cBhvr>
                                        <p:cTn id="3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442708" origin="layout" pathEditMode="relative">
                                      <p:cBhvr>
                                        <p:cTn id="35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2" grpId="3"/>
      <p:bldP build="whole" bldLvl="1" animBg="1" rev="0" advAuto="0" spid="148" grpId="9"/>
      <p:bldP build="whole" bldLvl="1" animBg="1" rev="0" advAuto="0" spid="153" grpId="4"/>
      <p:bldP build="whole" bldLvl="1" animBg="1" rev="0" advAuto="0" spid="150" grpId="1"/>
      <p:bldP build="whole" bldLvl="1" animBg="1" rev="0" advAuto="0" spid="15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/>
        </p:nvSpPr>
        <p:spPr>
          <a:xfrm>
            <a:off x="4494609" y="1313335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Corinthians 12</a:t>
            </a:r>
          </a:p>
        </p:txBody>
      </p:sp>
      <p:sp>
        <p:nvSpPr>
          <p:cNvPr id="347" name="Shape 347"/>
          <p:cNvSpPr/>
          <p:nvPr/>
        </p:nvSpPr>
        <p:spPr>
          <a:xfrm>
            <a:off x="4012406" y="3775078"/>
            <a:ext cx="16359188" cy="841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7692"/>
              <a:t>15 </a:t>
            </a:r>
            <a:r>
              <a:t>Se o pé disser: “Porque não sou mão, não pertenço ao corpo”, nem por isso deixa de fazer parte do corpo. </a:t>
            </a:r>
            <a:r>
              <a:rPr baseline="7692"/>
              <a:t>16 </a:t>
            </a:r>
            <a:r>
              <a:t>E se o ouvido disser: “Porque não sou olho, não pertenço ao corpo”, nem por isso deixa de fazer parte do corpo. </a:t>
            </a:r>
            <a:r>
              <a:rPr baseline="7692"/>
              <a:t>17 </a:t>
            </a:r>
            <a:r>
              <a:t>Se todo o corpo fosse olho, onde estaria a audição? Se todo o corpo fosse ouvido, onde estaria o olfato? </a:t>
            </a:r>
          </a:p>
        </p:txBody>
      </p:sp>
      <p:pic>
        <p:nvPicPr>
          <p:cNvPr id="348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roup 352"/>
          <p:cNvGrpSpPr/>
          <p:nvPr/>
        </p:nvGrpSpPr>
        <p:grpSpPr>
          <a:xfrm>
            <a:off x="18815210" y="568154"/>
            <a:ext cx="4429079" cy="5905515"/>
            <a:chOff x="0" y="0"/>
            <a:chExt cx="4429077" cy="5905513"/>
          </a:xfrm>
        </p:grpSpPr>
        <p:pic>
          <p:nvPicPr>
            <p:cNvPr id="351" name="manequin_Wooden_Jakar_L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666" t="11599" r="25666" b="12200"/>
            <a:stretch>
              <a:fillRect/>
            </a:stretch>
          </p:blipFill>
          <p:spPr>
            <a:xfrm>
              <a:off x="203200" y="215900"/>
              <a:ext cx="4022678" cy="54737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5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429078" cy="5905515"/>
            </a:xfrm>
            <a:prstGeom prst="rect">
              <a:avLst/>
            </a:prstGeom>
            <a:effectLst/>
          </p:spPr>
        </p:pic>
      </p:grpSp>
      <p:sp>
        <p:nvSpPr>
          <p:cNvPr id="353" name="Shape 353"/>
          <p:cNvSpPr/>
          <p:nvPr/>
        </p:nvSpPr>
        <p:spPr>
          <a:xfrm>
            <a:off x="2112765" y="4274438"/>
            <a:ext cx="17121640" cy="6914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732155" indent="-210185" defTabSz="457200">
              <a:buSzPct val="100000"/>
              <a:buFont typeface="Arial"/>
              <a:buAutoNum type="arabicPeriod" startAt="1"/>
              <a:tabLst>
                <a:tab pos="723900" algn="l"/>
              </a:tabLst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Corpo requer pessoas com DIVERSOS talentos. </a:t>
            </a:r>
            <a:r>
              <a:rPr spc="-172"/>
              <a:t>(v.</a:t>
            </a:r>
            <a:r>
              <a:rPr spc="-122"/>
              <a:t> </a:t>
            </a:r>
            <a:r>
              <a:t>12-14)</a:t>
            </a:r>
          </a:p>
          <a:p>
            <a:pPr defTabSz="457200"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60" indent="-212090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parte é DEPENDENTE da outra. Nenhuma pode sobreviver</a:t>
            </a:r>
            <a:r>
              <a:rPr spc="-49"/>
              <a:t> </a:t>
            </a:r>
            <a:r>
              <a:t>sozinha.</a:t>
            </a:r>
          </a:p>
          <a:p>
            <a:pPr marL="977900" marR="53975" defTabSz="457200"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(v. 15-17)</a:t>
            </a:r>
          </a:p>
        </p:txBody>
      </p:sp>
      <p:pic>
        <p:nvPicPr>
          <p:cNvPr id="354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3207542" y="1103506"/>
            <a:ext cx="15394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70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 analogia de Paulo sobre o Corpo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/>
        </p:nvSpPr>
        <p:spPr>
          <a:xfrm>
            <a:off x="4012964" y="4329112"/>
            <a:ext cx="16359188" cy="5057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8333"/>
              <a:t>18 </a:t>
            </a:r>
            <a:r>
              <a:t>De fato, Deus dispôs cada um dos membros no corpo, segundo a sua vontade. </a:t>
            </a:r>
            <a:r>
              <a:rPr baseline="8333"/>
              <a:t>19 </a:t>
            </a:r>
            <a:r>
              <a:t>Se todos fossem um só membro, onde estaria o corpo? </a:t>
            </a:r>
            <a:r>
              <a:rPr baseline="8333"/>
              <a:t>20 </a:t>
            </a:r>
            <a:r>
              <a:t>Assim, há muitos membros, mas um só corpo. </a:t>
            </a:r>
          </a:p>
        </p:txBody>
      </p:sp>
      <p:pic>
        <p:nvPicPr>
          <p:cNvPr id="358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4494609" y="1313335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Corinthians 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Group 363"/>
          <p:cNvGrpSpPr/>
          <p:nvPr/>
        </p:nvGrpSpPr>
        <p:grpSpPr>
          <a:xfrm>
            <a:off x="18815210" y="568154"/>
            <a:ext cx="4429079" cy="5905515"/>
            <a:chOff x="0" y="0"/>
            <a:chExt cx="4429077" cy="5905513"/>
          </a:xfrm>
        </p:grpSpPr>
        <p:pic>
          <p:nvPicPr>
            <p:cNvPr id="362" name="manequin_Wooden_Jakar_L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666" t="11599" r="25666" b="12200"/>
            <a:stretch>
              <a:fillRect/>
            </a:stretch>
          </p:blipFill>
          <p:spPr>
            <a:xfrm>
              <a:off x="203200" y="215900"/>
              <a:ext cx="4022678" cy="54737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1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429078" cy="5905515"/>
            </a:xfrm>
            <a:prstGeom prst="rect">
              <a:avLst/>
            </a:prstGeom>
            <a:effectLst/>
          </p:spPr>
        </p:pic>
      </p:grpSp>
      <p:sp>
        <p:nvSpPr>
          <p:cNvPr id="364" name="Shape 364"/>
          <p:cNvSpPr/>
          <p:nvPr/>
        </p:nvSpPr>
        <p:spPr>
          <a:xfrm>
            <a:off x="2112765" y="3458171"/>
            <a:ext cx="17121640" cy="9097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732155" indent="-210185" defTabSz="457200">
              <a:buSzPct val="100000"/>
              <a:buFont typeface="Arial"/>
              <a:buAutoNum type="arabicPeriod" startAt="1"/>
              <a:tabLst>
                <a:tab pos="723900" algn="l"/>
              </a:tabLst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Corpo requer pessoas com DIVERSOS talentos. </a:t>
            </a:r>
            <a:r>
              <a:rPr spc="-172"/>
              <a:t>(v.</a:t>
            </a:r>
            <a:r>
              <a:rPr spc="-122"/>
              <a:t> </a:t>
            </a:r>
            <a:r>
              <a:t>12-14)</a:t>
            </a:r>
          </a:p>
          <a:p>
            <a:pPr defTabSz="457200"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60" indent="-212090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parte é DEPENDENTE da outra. Nenhuma pode sobreviver</a:t>
            </a:r>
            <a:r>
              <a:rPr spc="-49"/>
              <a:t> </a:t>
            </a:r>
            <a:r>
              <a:t>sozinha.</a:t>
            </a:r>
          </a:p>
          <a:p>
            <a:pPr marL="977900" marR="53975" defTabSz="457200">
              <a:defRPr sz="5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(v. 15-17)</a:t>
            </a:r>
          </a:p>
          <a:p>
            <a:pPr marL="977900" marR="53975" defTabSz="457200">
              <a:defRPr sz="6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8980" marR="554355" indent="-212725" defTabSz="457200">
              <a:lnSpc>
                <a:spcPct val="103750"/>
              </a:lnSpc>
              <a:buSzPct val="100000"/>
              <a:buFont typeface="Arial"/>
              <a:buAutoNum type="arabicPeriod" startAt="3"/>
              <a:tabLst>
                <a:tab pos="723900" algn="l"/>
              </a:tabLst>
              <a:defRPr sz="6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pessoa, juntamente com seus talentos, foi DESIGNADO POR DEUS para construir todo o Corpo (v.</a:t>
            </a:r>
            <a:r>
              <a:rPr spc="-25"/>
              <a:t> </a:t>
            </a:r>
            <a:r>
              <a:t>18-20)</a:t>
            </a:r>
          </a:p>
        </p:txBody>
      </p:sp>
      <p:pic>
        <p:nvPicPr>
          <p:cNvPr id="365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hape 366"/>
          <p:cNvSpPr/>
          <p:nvPr/>
        </p:nvSpPr>
        <p:spPr>
          <a:xfrm>
            <a:off x="3207542" y="1103506"/>
            <a:ext cx="15394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70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 analogia de Paulo sobre o Corpo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2163982" y="5289601"/>
            <a:ext cx="20056036" cy="490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8333"/>
              <a:t>21 </a:t>
            </a:r>
            <a:r>
              <a:t>O olho não pode dizer à mão: “Não preciso de você!” Nem a cabeça pode dizer aos pés: “Não preciso de vocês!” </a:t>
            </a:r>
            <a:r>
              <a:rPr baseline="8333"/>
              <a:t>22 </a:t>
            </a:r>
            <a:r>
              <a:t>Ao contrário, os membros do corpo que parecem mais fracos são indispensáveis, </a:t>
            </a:r>
            <a:r>
              <a:rPr baseline="8333"/>
              <a:t>23 </a:t>
            </a:r>
            <a:r>
              <a:t>e os membros que pensamos serem menos honrosos, tratamos com especial honra.</a:t>
            </a:r>
          </a:p>
        </p:txBody>
      </p:sp>
      <p:pic>
        <p:nvPicPr>
          <p:cNvPr id="369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Shape 370"/>
          <p:cNvSpPr/>
          <p:nvPr/>
        </p:nvSpPr>
        <p:spPr>
          <a:xfrm>
            <a:off x="4494609" y="2061580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Corinthians 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roup 374"/>
          <p:cNvGrpSpPr/>
          <p:nvPr/>
        </p:nvGrpSpPr>
        <p:grpSpPr>
          <a:xfrm>
            <a:off x="18815210" y="568154"/>
            <a:ext cx="4429079" cy="5905515"/>
            <a:chOff x="0" y="0"/>
            <a:chExt cx="4429077" cy="5905513"/>
          </a:xfrm>
        </p:grpSpPr>
        <p:pic>
          <p:nvPicPr>
            <p:cNvPr id="373" name="manequin_Wooden_Jakar_L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666" t="11599" r="25666" b="12200"/>
            <a:stretch>
              <a:fillRect/>
            </a:stretch>
          </p:blipFill>
          <p:spPr>
            <a:xfrm>
              <a:off x="203200" y="215900"/>
              <a:ext cx="4022678" cy="54737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429078" cy="5905515"/>
            </a:xfrm>
            <a:prstGeom prst="rect">
              <a:avLst/>
            </a:prstGeom>
            <a:effectLst/>
          </p:spPr>
        </p:pic>
      </p:grpSp>
      <p:sp>
        <p:nvSpPr>
          <p:cNvPr id="375" name="Shape 375"/>
          <p:cNvSpPr/>
          <p:nvPr/>
        </p:nvSpPr>
        <p:spPr>
          <a:xfrm>
            <a:off x="1772654" y="3492182"/>
            <a:ext cx="17121640" cy="9626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732155" indent="-210185" defTabSz="457200">
              <a:buSzPct val="100000"/>
              <a:buFont typeface="Arial"/>
              <a:buAutoNum type="arabicPeriod" startAt="1"/>
              <a:tabLst>
                <a:tab pos="723900" algn="l"/>
              </a:tabLst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Corpo requer pessoas com DIVERSOS talentos. </a:t>
            </a:r>
            <a:r>
              <a:rPr spc="-134"/>
              <a:t>(v.</a:t>
            </a:r>
            <a:r>
              <a:rPr spc="-95"/>
              <a:t> </a:t>
            </a:r>
            <a:r>
              <a:t>12-14)</a:t>
            </a:r>
          </a:p>
          <a:p>
            <a:pPr defTabSz="457200"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60" indent="-212090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parte é DEPENDENTE da outra. Nenhuma pode sobreviver</a:t>
            </a:r>
            <a:r>
              <a:rPr spc="-38"/>
              <a:t> </a:t>
            </a:r>
            <a:r>
              <a:t>sozinha.</a:t>
            </a:r>
          </a:p>
          <a:p>
            <a:pPr marL="977900" marR="53975" defTabSz="457200"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(v. 15-17)</a:t>
            </a:r>
          </a:p>
          <a:p>
            <a:pPr marL="977900" marR="53975" defTabSz="457200"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8980" marR="554355" indent="-212725" defTabSz="457200">
              <a:lnSpc>
                <a:spcPct val="103750"/>
              </a:lnSpc>
              <a:buSzPct val="100000"/>
              <a:buFont typeface="Arial"/>
              <a:buAutoNum type="arabicPeriod" startAt="3"/>
              <a:tabLst>
                <a:tab pos="723900" algn="l"/>
              </a:tabLst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pessoa, juntamente com seus talentos, foi DESIGNADO POR DEUS para construir todo o Corpo (v.</a:t>
            </a:r>
            <a:r>
              <a:rPr spc="-19"/>
              <a:t> </a:t>
            </a:r>
            <a:r>
              <a:t>18-20)</a:t>
            </a:r>
          </a:p>
          <a:p>
            <a:pPr marR="554355" indent="212725" defTabSz="457200">
              <a:lnSpc>
                <a:spcPct val="103750"/>
              </a:lnSpc>
              <a:tabLst>
                <a:tab pos="723900" algn="l"/>
              </a:tabLst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2155" marR="66039" indent="-210185" defTabSz="457200">
              <a:buSzPct val="100000"/>
              <a:buFont typeface="Arial"/>
              <a:buAutoNum type="arabicPeriod" startAt="4"/>
              <a:tabLst>
                <a:tab pos="723900" algn="l"/>
              </a:tabLst>
              <a:defRPr sz="46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Os</a:t>
            </a:r>
            <a:r>
              <a:rPr spc="-191"/>
              <a:t> membros que parecem ser  </a:t>
            </a:r>
            <a:r>
              <a:t>"MAIS</a:t>
            </a:r>
            <a:r>
              <a:rPr spc="-191"/>
              <a:t> </a:t>
            </a:r>
            <a:r>
              <a:t>FRACOS"</a:t>
            </a:r>
            <a:r>
              <a:rPr spc="-191"/>
              <a:t> </a:t>
            </a:r>
            <a:r>
              <a:t>são</a:t>
            </a:r>
            <a:r>
              <a:rPr spc="-191"/>
              <a:t> </a:t>
            </a:r>
            <a:r>
              <a:t>tão</a:t>
            </a:r>
            <a:r>
              <a:rPr spc="-191"/>
              <a:t> </a:t>
            </a:r>
            <a:r>
              <a:t>importantes</a:t>
            </a:r>
            <a:r>
              <a:rPr spc="-191"/>
              <a:t> </a:t>
            </a:r>
            <a:r>
              <a:t>quanto</a:t>
            </a:r>
            <a:r>
              <a:rPr spc="-191"/>
              <a:t> aqueles que parecem </a:t>
            </a:r>
            <a:r>
              <a:t>mais</a:t>
            </a:r>
            <a:r>
              <a:rPr spc="-191"/>
              <a:t> </a:t>
            </a:r>
            <a:r>
              <a:t>"HONROSOS".. Cada um é INDISPENSÁVEL.  </a:t>
            </a:r>
            <a:r>
              <a:rPr spc="-115"/>
              <a:t>(v.</a:t>
            </a:r>
            <a:r>
              <a:rPr spc="-172"/>
              <a:t> </a:t>
            </a:r>
            <a:r>
              <a:t>21-23a)</a:t>
            </a:r>
          </a:p>
        </p:txBody>
      </p:sp>
      <p:pic>
        <p:nvPicPr>
          <p:cNvPr id="376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Shape 377"/>
          <p:cNvSpPr/>
          <p:nvPr/>
        </p:nvSpPr>
        <p:spPr>
          <a:xfrm>
            <a:off x="3207542" y="1103506"/>
            <a:ext cx="15394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70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 analogia de Paulo sobre o Corpo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/>
          <p:nvPr/>
        </p:nvSpPr>
        <p:spPr>
          <a:xfrm>
            <a:off x="1340116" y="3690701"/>
            <a:ext cx="21703768" cy="871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E os membros que em nós são indecorosos são tratados com decoro especial, </a:t>
            </a:r>
            <a:r>
              <a:rPr baseline="8333"/>
              <a:t>24 </a:t>
            </a:r>
            <a:r>
              <a:t>enquanto os que em nós são decorosos não precisam ser tratados de maneira especial. Mas Deus estruturou o corpo dando maior honra aos membros que dela tinham falta, </a:t>
            </a:r>
            <a:r>
              <a:rPr baseline="8333"/>
              <a:t>25 </a:t>
            </a:r>
            <a:r>
              <a:t>a fim de que não haja divisão no corpo, mas, sim, que todos os membros tenham igual cuidado uns pelos outros. </a:t>
            </a:r>
            <a:r>
              <a:rPr baseline="8333"/>
              <a:t>26 </a:t>
            </a:r>
            <a:r>
              <a:t>Quando um membro sofre, todos os outros sofrem com ele; quando um membro é honrado, todos os outros se alegram com ele. </a:t>
            </a:r>
          </a:p>
        </p:txBody>
      </p:sp>
      <p:pic>
        <p:nvPicPr>
          <p:cNvPr id="380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hape 381"/>
          <p:cNvSpPr/>
          <p:nvPr/>
        </p:nvSpPr>
        <p:spPr>
          <a:xfrm>
            <a:off x="4494609" y="1449380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Corinthians 12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roup 385"/>
          <p:cNvGrpSpPr/>
          <p:nvPr/>
        </p:nvGrpSpPr>
        <p:grpSpPr>
          <a:xfrm>
            <a:off x="20039610" y="23976"/>
            <a:ext cx="4429079" cy="5905515"/>
            <a:chOff x="0" y="0"/>
            <a:chExt cx="4429077" cy="5905513"/>
          </a:xfrm>
        </p:grpSpPr>
        <p:pic>
          <p:nvPicPr>
            <p:cNvPr id="384" name="manequin_Wooden_Jakar_LG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7666" t="11599" r="25666" b="12200"/>
            <a:stretch>
              <a:fillRect/>
            </a:stretch>
          </p:blipFill>
          <p:spPr>
            <a:xfrm>
              <a:off x="203200" y="215900"/>
              <a:ext cx="4022678" cy="54737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4429078" cy="5905515"/>
            </a:xfrm>
            <a:prstGeom prst="rect">
              <a:avLst/>
            </a:prstGeom>
            <a:effectLst/>
          </p:spPr>
        </p:pic>
      </p:grpSp>
      <p:sp>
        <p:nvSpPr>
          <p:cNvPr id="386" name="Shape 386"/>
          <p:cNvSpPr/>
          <p:nvPr/>
        </p:nvSpPr>
        <p:spPr>
          <a:xfrm>
            <a:off x="1772654" y="3492182"/>
            <a:ext cx="18168942" cy="988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732155" indent="-210185" defTabSz="457200">
              <a:buSzPct val="100000"/>
              <a:buFont typeface="Arial"/>
              <a:buAutoNum type="arabicPeriod" startAt="1"/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Corpo requer pessoas com DIVERSOS talentos. </a:t>
            </a:r>
            <a:r>
              <a:rPr spc="-125"/>
              <a:t>(v.</a:t>
            </a:r>
            <a:r>
              <a:rPr spc="-89"/>
              <a:t> </a:t>
            </a:r>
            <a:r>
              <a:t>12-14)</a:t>
            </a:r>
          </a:p>
          <a:p>
            <a:pPr defTabSz="457200"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60" indent="-212090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parte é DEPENDENTE da outra. Nenhuma pode sobreviver</a:t>
            </a:r>
            <a:r>
              <a:rPr spc="-35"/>
              <a:t> </a:t>
            </a:r>
            <a:r>
              <a:t>sozinha.</a:t>
            </a:r>
          </a:p>
          <a:p>
            <a:pPr marL="977900" marR="53975" defTabSz="457200"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(v. 15-17)</a:t>
            </a:r>
          </a:p>
          <a:p>
            <a:pPr marL="977900" marR="53975" defTabSz="457200"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8980" marR="554355" indent="-212725" defTabSz="457200">
              <a:lnSpc>
                <a:spcPct val="103750"/>
              </a:lnSpc>
              <a:buSzPct val="100000"/>
              <a:buFont typeface="Arial"/>
              <a:buAutoNum type="arabicPeriod" startAt="3"/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Cada pessoa, juntamente com seus talentos, foi DESIGNADO POR DEUS para construir todo o Corpo (v.</a:t>
            </a:r>
            <a:r>
              <a:rPr spc="-17"/>
              <a:t> </a:t>
            </a:r>
            <a:r>
              <a:t>18-20)</a:t>
            </a:r>
          </a:p>
          <a:p>
            <a:pPr marR="554355" indent="212725" defTabSz="457200">
              <a:lnSpc>
                <a:spcPct val="103750"/>
              </a:lnSpc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2155" marR="66039" indent="-210185" defTabSz="457200">
              <a:buSzPct val="100000"/>
              <a:buFont typeface="Arial"/>
              <a:buAutoNum type="arabicPeriod" startAt="4"/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Os</a:t>
            </a:r>
            <a:r>
              <a:rPr spc="-179"/>
              <a:t> membros que parecem ser  </a:t>
            </a:r>
            <a:r>
              <a:t>"MAIS</a:t>
            </a:r>
            <a:r>
              <a:rPr spc="-179"/>
              <a:t> </a:t>
            </a:r>
            <a:r>
              <a:t>FRACOS"</a:t>
            </a:r>
            <a:r>
              <a:rPr spc="-179"/>
              <a:t> </a:t>
            </a:r>
            <a:r>
              <a:t>são</a:t>
            </a:r>
            <a:r>
              <a:rPr spc="-179"/>
              <a:t> </a:t>
            </a:r>
            <a:r>
              <a:t>tão</a:t>
            </a:r>
            <a:r>
              <a:rPr spc="-179"/>
              <a:t> </a:t>
            </a:r>
            <a:r>
              <a:t>importantes</a:t>
            </a:r>
            <a:r>
              <a:rPr spc="-179"/>
              <a:t> </a:t>
            </a:r>
            <a:r>
              <a:t>quanto</a:t>
            </a:r>
            <a:r>
              <a:rPr spc="-179"/>
              <a:t> aqueles que parecem </a:t>
            </a:r>
            <a:r>
              <a:t>mais</a:t>
            </a:r>
            <a:r>
              <a:rPr spc="-179"/>
              <a:t> </a:t>
            </a:r>
            <a:r>
              <a:t>"HONROSOS".. Cada um é INDISPENSÁVEL.  </a:t>
            </a:r>
            <a:r>
              <a:rPr spc="-107"/>
              <a:t>(v.</a:t>
            </a:r>
            <a:r>
              <a:rPr spc="-161"/>
              <a:t> </a:t>
            </a:r>
            <a:r>
              <a:t>21-23a)</a:t>
            </a:r>
          </a:p>
          <a:p>
            <a:pPr marL="245744" marR="66039" indent="-245744" defTabSz="457200"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4534" marR="288290" indent="-203834" defTabSz="457200">
              <a:lnSpc>
                <a:spcPct val="103750"/>
              </a:lnSpc>
              <a:buSzPct val="100000"/>
              <a:buFont typeface="Arial"/>
              <a:buAutoNum type="arabicPeriod" startAt="5"/>
              <a:tabLst>
                <a:tab pos="723900" algn="l"/>
              </a:tabLst>
              <a:defRPr sz="4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Como tal, não devemos estar DIVIDIDOS. Nós sofremos como um só corpo, e somos HONRADOS como um só corpo.(v.</a:t>
            </a:r>
            <a:r>
              <a:rPr spc="-17"/>
              <a:t> </a:t>
            </a:r>
            <a:r>
              <a:t>23b-26)</a:t>
            </a:r>
          </a:p>
        </p:txBody>
      </p:sp>
      <p:pic>
        <p:nvPicPr>
          <p:cNvPr id="387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Shape 388"/>
          <p:cNvSpPr/>
          <p:nvPr/>
        </p:nvSpPr>
        <p:spPr>
          <a:xfrm>
            <a:off x="3207542" y="1103506"/>
            <a:ext cx="15394782" cy="1196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70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 analogia de Paulo sobre o Corpo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2:  Descobrindo os seus Talentos</a:t>
            </a:r>
          </a:p>
        </p:txBody>
      </p:sp>
      <p:sp>
        <p:nvSpPr>
          <p:cNvPr id="391" name="Shape 391"/>
          <p:cNvSpPr/>
          <p:nvPr/>
        </p:nvSpPr>
        <p:spPr>
          <a:xfrm>
            <a:off x="4887515" y="12894468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*Taken from </a:t>
            </a:r>
            <a:r>
              <a:rPr i="1"/>
              <a:t>Strengths Finder 2.0</a:t>
            </a:r>
            <a:r>
              <a:t> by Tom Rath</a:t>
            </a:r>
          </a:p>
        </p:txBody>
      </p:sp>
      <p:pic>
        <p:nvPicPr>
          <p:cNvPr id="392" name="ff664d5c89aa77d96182c13b980cb5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899" y="11449354"/>
            <a:ext cx="1466447" cy="2018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Shape 394"/>
          <p:cNvSpPr/>
          <p:nvPr/>
        </p:nvSpPr>
        <p:spPr>
          <a:xfrm>
            <a:off x="6288396" y="11699540"/>
            <a:ext cx="877571" cy="3811"/>
          </a:xfrm>
          <a:prstGeom prst="line">
            <a:avLst/>
          </a:prstGeom>
          <a:ln w="25400">
            <a:solidFill>
              <a:srgbClr val="000000"/>
            </a:solidFill>
          </a:ln>
        </p:spPr>
        <p:txBody>
          <a:bodyPr lIns="45719" rIns="45719"/>
          <a:lstStyle/>
          <a:p>
            <a:pPr defTabSz="91440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5" name="Shape 395"/>
          <p:cNvSpPr/>
          <p:nvPr/>
        </p:nvSpPr>
        <p:spPr>
          <a:xfrm>
            <a:off x="1164137" y="3301603"/>
            <a:ext cx="24387176" cy="7112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b="1"/>
              <a:t>A Fórmula:   </a:t>
            </a:r>
            <a:r>
              <a:t>T x I = F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		TALENTO (uma forma natural de pensar, sentir ou se comportar)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		X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		INVESTIMENTO (tempo gasto PRATICANDO, desenvolvendo habilidades e 						construindo o conhecimento de base)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_____________________________</a:t>
            </a: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63500" marR="53975" defTabSz="457200">
              <a:defRPr sz="4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			FORÇA (habilidade de fornecer CONSISTENTEMENTE um desempenho 						quase perfeito)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9550634" y="1997471"/>
            <a:ext cx="286178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 x I = S</a:t>
            </a:r>
          </a:p>
        </p:txBody>
      </p:sp>
      <p:sp>
        <p:nvSpPr>
          <p:cNvPr id="398" name="Shape 398"/>
          <p:cNvSpPr/>
          <p:nvPr/>
        </p:nvSpPr>
        <p:spPr>
          <a:xfrm>
            <a:off x="3726656" y="1997471"/>
            <a:ext cx="516003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*A Formula:</a:t>
            </a:r>
          </a:p>
        </p:txBody>
      </p:sp>
      <p:sp>
        <p:nvSpPr>
          <p:cNvPr id="399" name="Shape 399"/>
          <p:cNvSpPr/>
          <p:nvPr/>
        </p:nvSpPr>
        <p:spPr>
          <a:xfrm>
            <a:off x="6084093" y="3426221"/>
            <a:ext cx="30718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</a:t>
            </a:r>
          </a:p>
        </p:txBody>
      </p:sp>
      <p:sp>
        <p:nvSpPr>
          <p:cNvPr id="400" name="Shape 400"/>
          <p:cNvSpPr/>
          <p:nvPr/>
        </p:nvSpPr>
        <p:spPr>
          <a:xfrm>
            <a:off x="6387703" y="4426346"/>
            <a:ext cx="307181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01" name="Shape 401"/>
          <p:cNvSpPr/>
          <p:nvPr/>
        </p:nvSpPr>
        <p:spPr>
          <a:xfrm>
            <a:off x="6084093" y="5408612"/>
            <a:ext cx="414337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Investmento</a:t>
            </a:r>
          </a:p>
        </p:txBody>
      </p:sp>
      <p:sp>
        <p:nvSpPr>
          <p:cNvPr id="402" name="Shape 402"/>
          <p:cNvSpPr/>
          <p:nvPr/>
        </p:nvSpPr>
        <p:spPr>
          <a:xfrm>
            <a:off x="4887515" y="12894468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*Taken from </a:t>
            </a:r>
            <a:r>
              <a:rPr i="1"/>
              <a:t>Strengths Finder 2.0</a:t>
            </a:r>
            <a:r>
              <a:t> by Tom Rath</a:t>
            </a:r>
          </a:p>
        </p:txBody>
      </p:sp>
      <p:pic>
        <p:nvPicPr>
          <p:cNvPr id="403" name="ff664d5c89aa77d96182c13b980cb5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899" y="11449354"/>
            <a:ext cx="1466447" cy="2018111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Shape 404"/>
          <p:cNvSpPr/>
          <p:nvPr/>
        </p:nvSpPr>
        <p:spPr>
          <a:xfrm>
            <a:off x="6180149" y="6730844"/>
            <a:ext cx="3909278" cy="135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05" name="Shape 405"/>
          <p:cNvSpPr/>
          <p:nvPr/>
        </p:nvSpPr>
        <p:spPr>
          <a:xfrm>
            <a:off x="6084093" y="6837362"/>
            <a:ext cx="414337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Força</a:t>
            </a:r>
          </a:p>
        </p:txBody>
      </p:sp>
      <p:sp>
        <p:nvSpPr>
          <p:cNvPr id="406" name="Shape 406"/>
          <p:cNvSpPr/>
          <p:nvPr/>
        </p:nvSpPr>
        <p:spPr>
          <a:xfrm>
            <a:off x="10852546" y="3534171"/>
            <a:ext cx="950118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1---2---3---4---5---6---7---8---9---10</a:t>
            </a:r>
          </a:p>
        </p:txBody>
      </p:sp>
      <p:sp>
        <p:nvSpPr>
          <p:cNvPr id="407" name="Shape 407"/>
          <p:cNvSpPr/>
          <p:nvPr/>
        </p:nvSpPr>
        <p:spPr>
          <a:xfrm>
            <a:off x="10852546" y="5516562"/>
            <a:ext cx="950118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1---2---3---4---5---6---7---8---9---10</a:t>
            </a:r>
          </a:p>
        </p:txBody>
      </p:sp>
      <p:sp>
        <p:nvSpPr>
          <p:cNvPr id="408" name="Shape 408"/>
          <p:cNvSpPr/>
          <p:nvPr/>
        </p:nvSpPr>
        <p:spPr>
          <a:xfrm>
            <a:off x="17353359" y="3554015"/>
            <a:ext cx="750095" cy="767954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409" name="Shape 409"/>
          <p:cNvSpPr/>
          <p:nvPr/>
        </p:nvSpPr>
        <p:spPr>
          <a:xfrm>
            <a:off x="11638359" y="5536406"/>
            <a:ext cx="750095" cy="767954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410" name="Shape 410"/>
          <p:cNvSpPr/>
          <p:nvPr/>
        </p:nvSpPr>
        <p:spPr>
          <a:xfrm>
            <a:off x="13710046" y="7498159"/>
            <a:ext cx="30718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16/100</a:t>
            </a:r>
          </a:p>
        </p:txBody>
      </p:sp>
      <p:sp>
        <p:nvSpPr>
          <p:cNvPr id="411" name="Shape 411"/>
          <p:cNvSpPr/>
          <p:nvPr/>
        </p:nvSpPr>
        <p:spPr>
          <a:xfrm>
            <a:off x="11209734" y="8600505"/>
            <a:ext cx="8768954" cy="1372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Não é uma fortaleza, mas pode ser…</a:t>
            </a:r>
          </a:p>
          <a:p>
            <a: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com tecnica melhor e mais treino. </a:t>
            </a:r>
          </a:p>
        </p:txBody>
      </p:sp>
      <p:grpSp>
        <p:nvGrpSpPr>
          <p:cNvPr id="414" name="Group 414"/>
          <p:cNvGrpSpPr/>
          <p:nvPr/>
        </p:nvGrpSpPr>
        <p:grpSpPr>
          <a:xfrm>
            <a:off x="6102110" y="8327785"/>
            <a:ext cx="3642998" cy="3668398"/>
            <a:chOff x="0" y="0"/>
            <a:chExt cx="3642997" cy="3668397"/>
          </a:xfrm>
        </p:grpSpPr>
        <p:pic>
          <p:nvPicPr>
            <p:cNvPr id="413" name="genius_by_birth_slacker_by_choice_dark_t_shirt-r6d25155cedb148dd998406d3d173fcce_va6lr_32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3236598" cy="3236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12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42998" cy="3668398"/>
            </a:xfrm>
            <a:prstGeom prst="rect">
              <a:avLst/>
            </a:prstGeom>
            <a:effectLst/>
          </p:spPr>
        </p:pic>
      </p:grpSp>
      <p:pic>
        <p:nvPicPr>
          <p:cNvPr id="415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hape 416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2:  Descobrindo os seus Talentos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6" grpId="1"/>
      <p:bldP build="whole" bldLvl="1" animBg="1" rev="0" advAuto="0" spid="407" grpId="2"/>
      <p:bldP build="whole" bldLvl="1" animBg="1" rev="0" advAuto="0" spid="408" grpId="3"/>
      <p:bldP build="whole" bldLvl="1" animBg="1" rev="0" advAuto="0" spid="409" grpId="4"/>
      <p:bldP build="whole" bldLvl="1" animBg="1" rev="0" advAuto="0" spid="414" grpId="5"/>
      <p:bldP build="whole" bldLvl="1" animBg="1" rev="0" advAuto="0" spid="410" grpId="6"/>
      <p:bldP build="whole" bldLvl="1" animBg="1" rev="0" advAuto="0" spid="411" grpId="7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1:  Descobrindo sua Personalidade</a:t>
            </a:r>
          </a:p>
        </p:txBody>
      </p:sp>
      <p:graphicFrame>
        <p:nvGraphicFramePr>
          <p:cNvPr id="157" name="Chart 157"/>
          <p:cNvGraphicFramePr/>
          <p:nvPr/>
        </p:nvGraphicFramePr>
        <p:xfrm>
          <a:off x="8262937" y="3411143"/>
          <a:ext cx="7858125" cy="78581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58" name="Shape 158"/>
          <p:cNvSpPr/>
          <p:nvPr/>
        </p:nvSpPr>
        <p:spPr>
          <a:xfrm>
            <a:off x="10138164" y="5140721"/>
            <a:ext cx="7165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159" name="Shape 159"/>
          <p:cNvSpPr/>
          <p:nvPr/>
        </p:nvSpPr>
        <p:spPr>
          <a:xfrm>
            <a:off x="11133103" y="2211784"/>
            <a:ext cx="21199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Ativo</a:t>
            </a:r>
          </a:p>
        </p:txBody>
      </p:sp>
      <p:sp>
        <p:nvSpPr>
          <p:cNvPr id="160" name="Shape 160"/>
          <p:cNvSpPr/>
          <p:nvPr/>
        </p:nvSpPr>
        <p:spPr>
          <a:xfrm>
            <a:off x="10391364" y="11427221"/>
            <a:ext cx="357810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Pensativo</a:t>
            </a:r>
          </a:p>
        </p:txBody>
      </p:sp>
      <p:sp>
        <p:nvSpPr>
          <p:cNvPr id="161" name="Shape 161"/>
          <p:cNvSpPr/>
          <p:nvPr/>
        </p:nvSpPr>
        <p:spPr>
          <a:xfrm>
            <a:off x="12203070" y="3184962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62" name="Shape 162"/>
          <p:cNvSpPr/>
          <p:nvPr/>
        </p:nvSpPr>
        <p:spPr>
          <a:xfrm>
            <a:off x="3584798" y="6819503"/>
            <a:ext cx="4439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Questionador</a:t>
            </a:r>
          </a:p>
        </p:txBody>
      </p:sp>
      <p:sp>
        <p:nvSpPr>
          <p:cNvPr id="163" name="Shape 163"/>
          <p:cNvSpPr/>
          <p:nvPr/>
        </p:nvSpPr>
        <p:spPr>
          <a:xfrm>
            <a:off x="8042875" y="7364147"/>
            <a:ext cx="8365804" cy="34413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64" name="Shape 164"/>
          <p:cNvSpPr/>
          <p:nvPr/>
        </p:nvSpPr>
        <p:spPr>
          <a:xfrm>
            <a:off x="16452965" y="6819503"/>
            <a:ext cx="37715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Aceita tudo</a:t>
            </a:r>
          </a:p>
        </p:txBody>
      </p:sp>
      <p:sp>
        <p:nvSpPr>
          <p:cNvPr id="165" name="Shape 165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3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pic>
        <p:nvPicPr>
          <p:cNvPr id="166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25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" grpId="10"/>
      <p:bldP build="whole" bldLvl="1" animBg="1" rev="0" advAuto="0" spid="161" grpId="2"/>
      <p:bldP build="whole" bldLvl="1" animBg="1" rev="0" advAuto="0" spid="159" grpId="1"/>
      <p:bldP build="whole" bldLvl="1" animBg="1" rev="0" advAuto="0" spid="157" grpId="7"/>
      <p:bldP build="whole" bldLvl="1" animBg="1" rev="0" advAuto="0" spid="163" grpId="5"/>
      <p:bldP build="whole" bldLvl="1" animBg="1" rev="0" advAuto="0" spid="161" grpId="8"/>
      <p:bldP build="whole" bldLvl="1" animBg="1" rev="0" advAuto="0" spid="164" grpId="6"/>
      <p:bldP build="whole" bldLvl="1" animBg="1" rev="0" advAuto="0" spid="162" grpId="4"/>
      <p:bldP build="whole" bldLvl="1" animBg="1" rev="0" advAuto="0" spid="160" grpId="3"/>
      <p:bldP build="whole" bldLvl="1" animBg="1" rev="0" advAuto="0" spid="163" grpId="9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9550634" y="1997471"/>
            <a:ext cx="286178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 x I = S</a:t>
            </a:r>
          </a:p>
        </p:txBody>
      </p:sp>
      <p:sp>
        <p:nvSpPr>
          <p:cNvPr id="419" name="Shape 419"/>
          <p:cNvSpPr/>
          <p:nvPr/>
        </p:nvSpPr>
        <p:spPr>
          <a:xfrm>
            <a:off x="3726656" y="1997471"/>
            <a:ext cx="516003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*A Formula:</a:t>
            </a:r>
          </a:p>
        </p:txBody>
      </p:sp>
      <p:sp>
        <p:nvSpPr>
          <p:cNvPr id="420" name="Shape 420"/>
          <p:cNvSpPr/>
          <p:nvPr/>
        </p:nvSpPr>
        <p:spPr>
          <a:xfrm>
            <a:off x="6084093" y="3426221"/>
            <a:ext cx="30718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</a:t>
            </a:r>
          </a:p>
        </p:txBody>
      </p:sp>
      <p:sp>
        <p:nvSpPr>
          <p:cNvPr id="421" name="Shape 421"/>
          <p:cNvSpPr/>
          <p:nvPr/>
        </p:nvSpPr>
        <p:spPr>
          <a:xfrm>
            <a:off x="6387703" y="4426346"/>
            <a:ext cx="307181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422" name="Shape 422"/>
          <p:cNvSpPr/>
          <p:nvPr/>
        </p:nvSpPr>
        <p:spPr>
          <a:xfrm>
            <a:off x="6084093" y="5408612"/>
            <a:ext cx="414337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Investmento</a:t>
            </a:r>
          </a:p>
        </p:txBody>
      </p:sp>
      <p:sp>
        <p:nvSpPr>
          <p:cNvPr id="423" name="Shape 423"/>
          <p:cNvSpPr/>
          <p:nvPr/>
        </p:nvSpPr>
        <p:spPr>
          <a:xfrm>
            <a:off x="4887515" y="12894468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*Taken from </a:t>
            </a:r>
            <a:r>
              <a:rPr i="1"/>
              <a:t>Strengths Finder 2.0</a:t>
            </a:r>
            <a:r>
              <a:t> by Tom Rath</a:t>
            </a:r>
          </a:p>
        </p:txBody>
      </p:sp>
      <p:pic>
        <p:nvPicPr>
          <p:cNvPr id="424" name="ff664d5c89aa77d96182c13b980cb5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89899" y="11449354"/>
            <a:ext cx="1466447" cy="201811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Shape 425"/>
          <p:cNvSpPr/>
          <p:nvPr/>
        </p:nvSpPr>
        <p:spPr>
          <a:xfrm>
            <a:off x="6180149" y="6730844"/>
            <a:ext cx="3909278" cy="135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426" name="Shape 426"/>
          <p:cNvSpPr/>
          <p:nvPr/>
        </p:nvSpPr>
        <p:spPr>
          <a:xfrm>
            <a:off x="6084093" y="6837362"/>
            <a:ext cx="414337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Força</a:t>
            </a:r>
          </a:p>
        </p:txBody>
      </p:sp>
      <p:sp>
        <p:nvSpPr>
          <p:cNvPr id="427" name="Shape 427"/>
          <p:cNvSpPr/>
          <p:nvPr/>
        </p:nvSpPr>
        <p:spPr>
          <a:xfrm>
            <a:off x="10852546" y="3534171"/>
            <a:ext cx="950118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1---2---3---4---5---6---7---8---9---10</a:t>
            </a:r>
          </a:p>
        </p:txBody>
      </p:sp>
      <p:sp>
        <p:nvSpPr>
          <p:cNvPr id="428" name="Shape 428"/>
          <p:cNvSpPr/>
          <p:nvPr/>
        </p:nvSpPr>
        <p:spPr>
          <a:xfrm>
            <a:off x="10852546" y="5516562"/>
            <a:ext cx="950118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4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1---2---3---4---5---6---7---8---9---10</a:t>
            </a:r>
          </a:p>
        </p:txBody>
      </p:sp>
      <p:grpSp>
        <p:nvGrpSpPr>
          <p:cNvPr id="431" name="Group 431"/>
          <p:cNvGrpSpPr/>
          <p:nvPr/>
        </p:nvGrpSpPr>
        <p:grpSpPr>
          <a:xfrm>
            <a:off x="6102110" y="8327785"/>
            <a:ext cx="3642998" cy="3668398"/>
            <a:chOff x="0" y="0"/>
            <a:chExt cx="3642997" cy="3668397"/>
          </a:xfrm>
        </p:grpSpPr>
        <p:pic>
          <p:nvPicPr>
            <p:cNvPr id="430" name="genius_by_birth_slacker_by_choice_dark_t_shirt-r6d25155cedb148dd998406d3d173fcce_va6lr_32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3236598" cy="323659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29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642998" cy="3668398"/>
            </a:xfrm>
            <a:prstGeom prst="rect">
              <a:avLst/>
            </a:prstGeom>
            <a:effectLst/>
          </p:spPr>
        </p:pic>
      </p:grpSp>
      <p:pic>
        <p:nvPicPr>
          <p:cNvPr id="432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Shape 433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2:  Descobrindo os seus Talentos</a:t>
            </a:r>
          </a:p>
        </p:txBody>
      </p:sp>
      <p:sp>
        <p:nvSpPr>
          <p:cNvPr id="434" name="Shape 434"/>
          <p:cNvSpPr/>
          <p:nvPr/>
        </p:nvSpPr>
        <p:spPr>
          <a:xfrm>
            <a:off x="12620625" y="3554015"/>
            <a:ext cx="750094" cy="767954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435" name="Shape 435"/>
          <p:cNvSpPr/>
          <p:nvPr/>
        </p:nvSpPr>
        <p:spPr>
          <a:xfrm>
            <a:off x="19478625" y="5536406"/>
            <a:ext cx="750094" cy="767954"/>
          </a:xfrm>
          <a:prstGeom prst="ellipse">
            <a:avLst/>
          </a:prstGeom>
          <a:ln w="508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436" name="Shape 436"/>
          <p:cNvSpPr/>
          <p:nvPr/>
        </p:nvSpPr>
        <p:spPr>
          <a:xfrm>
            <a:off x="11209734" y="8557245"/>
            <a:ext cx="8768954" cy="199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Também não é uma fortaleza, e se queremos melhorar nesta area, não devemos focar nisso.</a:t>
            </a:r>
          </a:p>
        </p:txBody>
      </p:sp>
      <p:sp>
        <p:nvSpPr>
          <p:cNvPr id="437" name="Shape 437"/>
          <p:cNvSpPr/>
          <p:nvPr/>
        </p:nvSpPr>
        <p:spPr>
          <a:xfrm>
            <a:off x="13710046" y="7498159"/>
            <a:ext cx="307181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30/100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5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1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5" grpId="5"/>
      <p:bldP build="whole" bldLvl="1" animBg="1" rev="0" advAuto="0" spid="428" grpId="2"/>
      <p:bldP build="whole" bldLvl="1" animBg="1" rev="0" advAuto="0" spid="431" grpId="3"/>
      <p:bldP build="whole" bldLvl="1" animBg="1" rev="0" advAuto="0" spid="437" grpId="7"/>
      <p:bldP build="whole" bldLvl="1" animBg="1" rev="0" advAuto="0" spid="436" grpId="6"/>
      <p:bldP build="whole" bldLvl="1" animBg="1" rev="0" advAuto="0" spid="434" grpId="4"/>
      <p:bldP build="whole" bldLvl="1" animBg="1" rev="0" advAuto="0" spid="42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/>
          <p:nvPr/>
        </p:nvSpPr>
        <p:spPr>
          <a:xfrm>
            <a:off x="4280296" y="280477"/>
            <a:ext cx="15823408" cy="3242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6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Qual homem deve ser jóquei, </a:t>
            </a:r>
          </a:p>
          <a:p>
            <a:pPr algn="ctr" defTabSz="821531">
              <a:defRPr sz="6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e qual deve jogar basquete?</a:t>
            </a:r>
          </a:p>
        </p:txBody>
      </p:sp>
      <p:grpSp>
        <p:nvGrpSpPr>
          <p:cNvPr id="442" name="Group 442"/>
          <p:cNvGrpSpPr/>
          <p:nvPr/>
        </p:nvGrpSpPr>
        <p:grpSpPr>
          <a:xfrm>
            <a:off x="8592781" y="2896634"/>
            <a:ext cx="7198439" cy="9458638"/>
            <a:chOff x="0" y="0"/>
            <a:chExt cx="7198438" cy="9458636"/>
          </a:xfrm>
        </p:grpSpPr>
        <p:pic>
          <p:nvPicPr>
            <p:cNvPr id="441" name="2744178470_8059e2663d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14" t="8599" r="5714" b="9000"/>
            <a:stretch>
              <a:fillRect/>
            </a:stretch>
          </p:blipFill>
          <p:spPr>
            <a:xfrm>
              <a:off x="203200" y="215900"/>
              <a:ext cx="6792039" cy="90268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40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198439" cy="9458638"/>
            </a:xfrm>
            <a:prstGeom prst="rect">
              <a:avLst/>
            </a:prstGeom>
            <a:effectLst/>
          </p:spPr>
        </p:pic>
      </p:grpSp>
      <p:pic>
        <p:nvPicPr>
          <p:cNvPr id="443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/>
        </p:nvSpPr>
        <p:spPr>
          <a:xfrm>
            <a:off x="4494609" y="1464633"/>
            <a:ext cx="18148884" cy="99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>
              <a:defRPr b="0">
                <a:latin typeface="+mj-lt"/>
                <a:ea typeface="+mj-ea"/>
                <a:cs typeface="+mj-cs"/>
                <a:sym typeface="Helvetica Neue Light"/>
              </a:defRPr>
            </a:pPr>
            <a:r>
              <a:rPr b="1">
                <a:latin typeface="+mn-lt"/>
                <a:ea typeface="+mn-ea"/>
                <a:cs typeface="+mn-cs"/>
                <a:sym typeface="Arial"/>
              </a:rPr>
              <a:t>O que o Corpo de Cristo é chamado a fazer?</a:t>
            </a:r>
          </a:p>
        </p:txBody>
      </p:sp>
      <p:sp>
        <p:nvSpPr>
          <p:cNvPr id="446" name="Shape 446"/>
          <p:cNvSpPr/>
          <p:nvPr/>
        </p:nvSpPr>
        <p:spPr>
          <a:xfrm>
            <a:off x="4012406" y="3568798"/>
            <a:ext cx="18571371" cy="7870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2200"/>
              </a:spcBef>
              <a:defRPr b="1" sz="67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Mateus 28:19-20</a:t>
            </a:r>
          </a:p>
          <a:p>
            <a:pPr defTabSz="457200">
              <a:spcBef>
                <a:spcPts val="1200"/>
              </a:spcBef>
              <a:defRPr sz="67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Portanto, vão e façam discípulos de todas as nações, batizando-os em</a:t>
            </a:r>
            <a:r>
              <a:rPr baseline="11940"/>
              <a:t> </a:t>
            </a:r>
            <a:r>
              <a:t>nome do Pai e do Filho e do Espírito Santo, </a:t>
            </a:r>
            <a:r>
              <a:rPr baseline="7462"/>
              <a:t>20 </a:t>
            </a:r>
            <a:r>
              <a:t>ensinando-os a obedecer a tudo o que eu lhes ordenei. E eu estarei sempre com vocês, até o fim dos tempos”. </a:t>
            </a:r>
          </a:p>
        </p:txBody>
      </p:sp>
      <p:pic>
        <p:nvPicPr>
          <p:cNvPr id="44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/>
        </p:nvSpPr>
        <p:spPr>
          <a:xfrm>
            <a:off x="508198" y="2053996"/>
            <a:ext cx="25173770" cy="960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2" marL="76200" marR="306704" indent="3325090" defTabSz="457200">
              <a:spcBef>
                <a:spcPts val="100"/>
              </a:spcBef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Que tipos de habilidades são necessárias para completar isso?</a:t>
            </a:r>
          </a:p>
          <a:p>
            <a:pPr defTabSz="457200"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819400" marR="509905" defTabSz="457200">
              <a:lnSpc>
                <a:spcPct val="100833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Agora imagine uma igreja que não tenha nenhuma dessas habilidades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09550" indent="-93979" defTabSz="457200">
              <a:spcBef>
                <a:spcPts val="300"/>
              </a:spcBef>
              <a:buSzPct val="100000"/>
              <a:buFont typeface="Arial"/>
              <a:buChar char="-"/>
              <a:tabLst>
                <a:tab pos="2032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liderança	</a:t>
            </a:r>
            <a:r>
              <a:t>           Anarquia</a:t>
            </a:r>
          </a:p>
          <a:p>
            <a:pPr marL="208915" indent="-93345" defTabSz="457200">
              <a:spcBef>
                <a:spcPts val="300"/>
              </a:spcBef>
              <a:buSzPct val="100000"/>
              <a:buFont typeface="Arial"/>
              <a:buChar char="-"/>
              <a:tabLst>
                <a:tab pos="2032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estratégicas	</a:t>
            </a:r>
            <a:r>
              <a:t>           Sem</a:t>
            </a:r>
            <a:r>
              <a:rPr spc="-20"/>
              <a:t> </a:t>
            </a:r>
            <a:r>
              <a:t>direção</a:t>
            </a:r>
          </a:p>
          <a:p>
            <a:pPr marL="212090" indent="-93345" defTabSz="457200">
              <a:spcBef>
                <a:spcPts val="300"/>
              </a:spcBef>
              <a:buSzPct val="100000"/>
              <a:buFont typeface="Arial"/>
              <a:buChar char="-"/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 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organização</a:t>
            </a:r>
            <a:r>
              <a:t>      Caos</a:t>
            </a:r>
          </a:p>
          <a:p>
            <a:pPr marL="200659" indent="-85089" defTabSz="457200">
              <a:buSzPct val="100000"/>
              <a:buFont typeface="Arial"/>
              <a:buChar char="-"/>
              <a:tabLst>
                <a:tab pos="1905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analíticas</a:t>
            </a:r>
            <a:r>
              <a:t>                Sem envolvimento / sem mudanças</a:t>
            </a:r>
          </a:p>
          <a:p>
            <a:pPr marL="207009" indent="-92709" defTabSz="457200">
              <a:buSzPct val="100000"/>
              <a:buFont typeface="Arial"/>
              <a:buChar char="-"/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 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comunicação</a:t>
            </a:r>
            <a:r>
              <a:t>     Inativo</a:t>
            </a:r>
          </a:p>
          <a:p>
            <a:pPr marL="207009" indent="-92709" defTabSz="457200">
              <a:buSzPct val="100000"/>
              <a:buFont typeface="Arial"/>
              <a:buChar char="-"/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5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sociais</a:t>
            </a:r>
            <a:r>
              <a:t>                     Vazio / Quem viria?</a:t>
            </a:r>
          </a:p>
          <a:p>
            <a:pPr marL="207009" indent="-92709" defTabSz="457200">
              <a:buSzPct val="100000"/>
              <a:buFont typeface="Arial"/>
              <a:buChar char="-"/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manuais</a:t>
            </a:r>
            <a:r>
              <a:t>                  Não haveria prédio ou estrutura</a:t>
            </a:r>
          </a:p>
          <a:p>
            <a:pPr marL="199389" marR="250825" indent="-85089" defTabSz="457200">
              <a:lnSpc>
                <a:spcPct val="100833"/>
              </a:lnSpc>
              <a:spcBef>
                <a:spcPts val="300"/>
              </a:spcBef>
              <a:buSzPct val="100000"/>
              <a:buFont typeface="Arial"/>
              <a:buChar char="-"/>
              <a:tabLst>
                <a:tab pos="1905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artísticas</a:t>
            </a:r>
            <a:r>
              <a:t>	                 Chato / Sem representação</a:t>
            </a:r>
            <a:r>
              <a:rPr spc="-20"/>
              <a:t> </a:t>
            </a:r>
            <a:r>
              <a:t>da</a:t>
            </a:r>
            <a:r>
              <a:rPr spc="-20"/>
              <a:t> </a:t>
            </a:r>
            <a:r>
              <a:t>beleza de</a:t>
            </a:r>
            <a:r>
              <a:rPr spc="-20"/>
              <a:t> </a:t>
            </a:r>
            <a:r>
              <a:t>Deus</a:t>
            </a:r>
          </a:p>
          <a:p>
            <a:pPr defTabSz="457200">
              <a:lnSpc>
                <a:spcPts val="1300"/>
              </a:lnSpc>
              <a:tabLst>
                <a:tab pos="203200" algn="l"/>
              </a:tabLst>
              <a:defRPr sz="4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450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/>
        </p:nvSpPr>
        <p:spPr>
          <a:xfrm>
            <a:off x="3334829" y="282971"/>
            <a:ext cx="1769864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 quanto à você?  How do you discover your talents?</a:t>
            </a:r>
          </a:p>
        </p:txBody>
      </p:sp>
      <p:grpSp>
        <p:nvGrpSpPr>
          <p:cNvPr id="455" name="Group 455"/>
          <p:cNvGrpSpPr/>
          <p:nvPr/>
        </p:nvGrpSpPr>
        <p:grpSpPr>
          <a:xfrm>
            <a:off x="14173902" y="8685051"/>
            <a:ext cx="6335713" cy="4366074"/>
            <a:chOff x="0" y="0"/>
            <a:chExt cx="6335712" cy="4366073"/>
          </a:xfrm>
        </p:grpSpPr>
        <p:pic>
          <p:nvPicPr>
            <p:cNvPr id="454" name="Finger-pointing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5929313" cy="39342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53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35713" cy="4366074"/>
            </a:xfrm>
            <a:prstGeom prst="rect">
              <a:avLst/>
            </a:prstGeom>
            <a:effectLst/>
          </p:spPr>
        </p:pic>
      </p:grpSp>
      <p:sp>
        <p:nvSpPr>
          <p:cNvPr id="456" name="Shape 456"/>
          <p:cNvSpPr/>
          <p:nvPr/>
        </p:nvSpPr>
        <p:spPr>
          <a:xfrm>
            <a:off x="6226936" y="1945448"/>
            <a:ext cx="11930127" cy="2788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O que você gosta de fazer? </a:t>
            </a:r>
          </a:p>
          <a:p>
            <a:pPr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O que você faz bem? </a:t>
            </a:r>
          </a:p>
          <a:p>
            <a:pPr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O que os outros dizem que faz bem?</a:t>
            </a:r>
          </a:p>
        </p:txBody>
      </p:sp>
      <p:sp>
        <p:nvSpPr>
          <p:cNvPr id="457" name="Shape 457"/>
          <p:cNvSpPr/>
          <p:nvPr/>
        </p:nvSpPr>
        <p:spPr>
          <a:xfrm>
            <a:off x="4048125" y="2366168"/>
            <a:ext cx="1768079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13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T</a:t>
            </a:r>
          </a:p>
        </p:txBody>
      </p:sp>
      <p:sp>
        <p:nvSpPr>
          <p:cNvPr id="458" name="Shape 458"/>
          <p:cNvSpPr/>
          <p:nvPr/>
        </p:nvSpPr>
        <p:spPr>
          <a:xfrm>
            <a:off x="3101578" y="5125442"/>
            <a:ext cx="2286001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13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x I</a:t>
            </a:r>
          </a:p>
        </p:txBody>
      </p:sp>
      <p:sp>
        <p:nvSpPr>
          <p:cNvPr id="459" name="Shape 459"/>
          <p:cNvSpPr/>
          <p:nvPr/>
        </p:nvSpPr>
        <p:spPr>
          <a:xfrm>
            <a:off x="4048125" y="8215114"/>
            <a:ext cx="1768079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13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460" name="Shape 460"/>
          <p:cNvSpPr/>
          <p:nvPr/>
        </p:nvSpPr>
        <p:spPr>
          <a:xfrm>
            <a:off x="3522496" y="7852498"/>
            <a:ext cx="2811293" cy="8120"/>
          </a:xfrm>
          <a:prstGeom prst="line">
            <a:avLst/>
          </a:prstGeom>
          <a:ln w="114300">
            <a:solidFill>
              <a:srgbClr val="FFFFFF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461" name="Shape 461"/>
          <p:cNvSpPr/>
          <p:nvPr/>
        </p:nvSpPr>
        <p:spPr>
          <a:xfrm>
            <a:off x="5840893" y="5524781"/>
            <a:ext cx="18221427" cy="1899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O que você estaria interessado em experimentar? </a:t>
            </a:r>
          </a:p>
          <a:p>
            <a:pPr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O que você pode fazer para melhorar essas habilidades?</a:t>
            </a:r>
          </a:p>
        </p:txBody>
      </p:sp>
      <p:sp>
        <p:nvSpPr>
          <p:cNvPr id="462" name="Shape 462"/>
          <p:cNvSpPr/>
          <p:nvPr/>
        </p:nvSpPr>
        <p:spPr>
          <a:xfrm>
            <a:off x="5631815" y="8215114"/>
            <a:ext cx="9411892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134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Forças</a:t>
            </a:r>
          </a:p>
        </p:txBody>
      </p:sp>
      <p:pic>
        <p:nvPicPr>
          <p:cNvPr id="463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75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6" grpId="1"/>
      <p:bldP build="whole" bldLvl="1" animBg="1" rev="0" advAuto="0" spid="462" grpId="3"/>
      <p:bldP build="whole" bldLvl="1" animBg="1" rev="0" advAuto="0" spid="461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/>
        </p:nvSpPr>
        <p:spPr>
          <a:xfrm>
            <a:off x="3334829" y="298417"/>
            <a:ext cx="20713407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 tipos de habilidades são necessárias para completar isso?</a:t>
            </a:r>
          </a:p>
        </p:txBody>
      </p:sp>
      <p:sp>
        <p:nvSpPr>
          <p:cNvPr id="466" name="Shape 466"/>
          <p:cNvSpPr/>
          <p:nvPr/>
        </p:nvSpPr>
        <p:spPr>
          <a:xfrm>
            <a:off x="10656093" y="1479946"/>
            <a:ext cx="10269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Eu possuo o talento para desenvolver algum destes?</a:t>
            </a:r>
          </a:p>
        </p:txBody>
      </p:sp>
      <p:sp>
        <p:nvSpPr>
          <p:cNvPr id="467" name="Shape 467"/>
          <p:cNvSpPr/>
          <p:nvPr/>
        </p:nvSpPr>
        <p:spPr>
          <a:xfrm>
            <a:off x="9416966" y="2734004"/>
            <a:ext cx="14006454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Sou persuasivo? As pessoas me seguem ou me imitam? Eu sou decisivo? Meus instintos mentais me servem bem?</a:t>
            </a:r>
          </a:p>
        </p:txBody>
      </p:sp>
      <p:sp>
        <p:nvSpPr>
          <p:cNvPr id="468" name="Shape 468"/>
          <p:cNvSpPr/>
          <p:nvPr/>
        </p:nvSpPr>
        <p:spPr>
          <a:xfrm>
            <a:off x="9367498" y="4174701"/>
            <a:ext cx="14105390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Sou um solucionador de problemas? Eu peso todas as opções? Sou um pensador objetivo? Eu tenho uma filosofia para tudo?</a:t>
            </a:r>
          </a:p>
        </p:txBody>
      </p:sp>
      <p:sp>
        <p:nvSpPr>
          <p:cNvPr id="469" name="Shape 469"/>
          <p:cNvSpPr/>
          <p:nvPr/>
        </p:nvSpPr>
        <p:spPr>
          <a:xfrm>
            <a:off x="9304187" y="5615398"/>
            <a:ext cx="12420284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Eu tenho um orçamento pessoal que eu sigo? Posso colocar sistemas no lugar para que minha vida seja organizada? Etc</a:t>
            </a:r>
          </a:p>
        </p:txBody>
      </p:sp>
      <p:sp>
        <p:nvSpPr>
          <p:cNvPr id="470" name="Shape 470"/>
          <p:cNvSpPr/>
          <p:nvPr/>
        </p:nvSpPr>
        <p:spPr>
          <a:xfrm>
            <a:off x="9416966" y="7056095"/>
            <a:ext cx="14006454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Posso detectar problemas futuros antes que eles aconteçam? Posso descobrir depois?</a:t>
            </a:r>
          </a:p>
        </p:txBody>
      </p:sp>
      <p:sp>
        <p:nvSpPr>
          <p:cNvPr id="471" name="Shape 471"/>
          <p:cNvSpPr/>
          <p:nvPr/>
        </p:nvSpPr>
        <p:spPr>
          <a:xfrm>
            <a:off x="9707340" y="8058618"/>
            <a:ext cx="12556526" cy="1121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As pessoas gostam de me ouvir falar? Eu capturar a atenção das pessoas com facilidade? Eles riem, choram, etc.?</a:t>
            </a:r>
          </a:p>
        </p:txBody>
      </p:sp>
      <p:sp>
        <p:nvSpPr>
          <p:cNvPr id="472" name="Shape 472"/>
          <p:cNvSpPr/>
          <p:nvPr/>
        </p:nvSpPr>
        <p:spPr>
          <a:xfrm>
            <a:off x="8227218" y="9306907"/>
            <a:ext cx="15005566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Sou um ímã de pessoas? As pessoas tendem a confiar em mim? Eu sei como não ofender as pessoas que conheço?</a:t>
            </a:r>
          </a:p>
        </p:txBody>
      </p:sp>
      <p:sp>
        <p:nvSpPr>
          <p:cNvPr id="473" name="Shape 473"/>
          <p:cNvSpPr/>
          <p:nvPr/>
        </p:nvSpPr>
        <p:spPr>
          <a:xfrm>
            <a:off x="8367541" y="10463169"/>
            <a:ext cx="14846246" cy="1121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Sou bom na construção? Esportes? Artes Etc. Sou fisicamente forte? Estou coordenado? Etc</a:t>
            </a:r>
          </a:p>
        </p:txBody>
      </p:sp>
      <p:sp>
        <p:nvSpPr>
          <p:cNvPr id="474" name="Shape 474"/>
          <p:cNvSpPr/>
          <p:nvPr/>
        </p:nvSpPr>
        <p:spPr>
          <a:xfrm>
            <a:off x="8227218" y="11942536"/>
            <a:ext cx="15005566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Posso ler / cantar / tocar música? Tenho um olho para a beleza? Sou criativo?</a:t>
            </a:r>
          </a:p>
        </p:txBody>
      </p:sp>
      <p:pic>
        <p:nvPicPr>
          <p:cNvPr id="475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115770" y="-52461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342315" y="2893400"/>
            <a:ext cx="9574991" cy="94470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3067050" indent="-3067050" defTabSz="457200">
              <a:spcBef>
                <a:spcPts val="300"/>
              </a:spcBef>
              <a:tabLst>
                <a:tab pos="2032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liderança	</a:t>
            </a:r>
            <a:endParaRPr>
              <a:solidFill>
                <a:schemeClr val="accent1">
                  <a:hueOff val="-37249"/>
                  <a:satOff val="-2150"/>
                  <a:lumOff val="12811"/>
                </a:schemeClr>
              </a:solidFill>
            </a:endParaRPr>
          </a:p>
          <a:p>
            <a:pPr marL="3067050" indent="-3067050" defTabSz="457200">
              <a:spcBef>
                <a:spcPts val="300"/>
              </a:spcBef>
              <a:tabLst>
                <a:tab pos="203200" algn="l"/>
                <a:tab pos="3263900" algn="l"/>
              </a:tabLst>
              <a:defRPr b="1" sz="3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 </a:t>
            </a:r>
          </a:p>
          <a:p>
            <a:pPr defTabSz="457200">
              <a:spcBef>
                <a:spcPts val="300"/>
              </a:spcBef>
              <a:tabLst>
                <a:tab pos="2032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estratégicas</a:t>
            </a:r>
            <a:endParaRPr>
              <a:solidFill>
                <a:schemeClr val="accent1">
                  <a:hueOff val="-37249"/>
                  <a:satOff val="-2150"/>
                  <a:lumOff val="12811"/>
                </a:schemeClr>
              </a:solidFill>
            </a:endParaRPr>
          </a:p>
          <a:p>
            <a:pPr defTabSz="457200">
              <a:spcBef>
                <a:spcPts val="300"/>
              </a:spcBef>
              <a:tabLst>
                <a:tab pos="203200" algn="l"/>
                <a:tab pos="3263900" algn="l"/>
              </a:tabLst>
              <a:defRPr b="1" sz="44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	</a:t>
            </a:r>
            <a:r>
              <a:t>        </a:t>
            </a:r>
          </a:p>
          <a:p>
            <a:pPr defTabSz="457200">
              <a:spcBef>
                <a:spcPts val="300"/>
              </a:spcBef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 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organização</a:t>
            </a:r>
            <a:endParaRPr>
              <a:solidFill>
                <a:schemeClr val="accent1">
                  <a:hueOff val="-37249"/>
                  <a:satOff val="-2150"/>
                  <a:lumOff val="12811"/>
                </a:schemeClr>
              </a:solidFill>
            </a:endParaRPr>
          </a:p>
          <a:p>
            <a:pPr defTabSz="457200">
              <a:spcBef>
                <a:spcPts val="300"/>
              </a:spcBef>
              <a:tabLst>
                <a:tab pos="203200" algn="l"/>
              </a:tabLst>
              <a:defRPr b="1" sz="37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    </a:t>
            </a:r>
          </a:p>
          <a:p>
            <a:pPr defTabSz="457200">
              <a:tabLst>
                <a:tab pos="1905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analíticas</a:t>
            </a:r>
            <a:r>
              <a:t>   </a:t>
            </a:r>
          </a:p>
          <a:p>
            <a:pPr defTabSz="457200">
              <a:tabLst>
                <a:tab pos="190500" algn="l"/>
              </a:tabLst>
              <a:defRPr b="1" sz="2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           </a:t>
            </a:r>
          </a:p>
          <a:p>
            <a:pPr defTabSz="457200"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 de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comunicação</a:t>
            </a:r>
            <a:r>
              <a:t>   </a:t>
            </a:r>
          </a:p>
          <a:p>
            <a:pPr defTabSz="457200">
              <a:tabLst>
                <a:tab pos="203200" algn="l"/>
              </a:tabLst>
              <a:defRPr b="1" sz="2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</a:t>
            </a:r>
          </a:p>
          <a:p>
            <a:pPr defTabSz="457200"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5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sociais</a:t>
            </a:r>
            <a:r>
              <a:t>   </a:t>
            </a:r>
          </a:p>
          <a:p>
            <a:pPr defTabSz="457200">
              <a:tabLst>
                <a:tab pos="203200" algn="l"/>
              </a:tabLst>
              <a:defRPr b="1" sz="2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                </a:t>
            </a:r>
          </a:p>
          <a:p>
            <a:pPr defTabSz="457200">
              <a:tabLst>
                <a:tab pos="2032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manuais</a:t>
            </a:r>
            <a:r>
              <a:t>  </a:t>
            </a:r>
          </a:p>
          <a:p>
            <a:pPr defTabSz="457200">
              <a:tabLst>
                <a:tab pos="203200" algn="l"/>
              </a:tabLst>
              <a:defRPr b="1" sz="25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              </a:t>
            </a:r>
          </a:p>
          <a:p>
            <a:pPr marL="3077210" marR="250825" indent="-3077210" defTabSz="457200">
              <a:spcBef>
                <a:spcPts val="300"/>
              </a:spcBef>
              <a:tabLst>
                <a:tab pos="190500" algn="l"/>
                <a:tab pos="3263900" algn="l"/>
              </a:tabLst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Habilidades</a:t>
            </a:r>
            <a:r>
              <a:rPr spc="-2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 </a:t>
            </a:r>
            <a:r>
              <a:rPr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</a:rPr>
              <a:t>artísticas</a:t>
            </a:r>
            <a:r>
              <a:t>	 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3" grpId="8"/>
      <p:bldP build="whole" bldLvl="1" animBg="1" rev="0" advAuto="0" spid="471" grpId="6"/>
      <p:bldP build="whole" bldLvl="1" animBg="1" rev="0" advAuto="0" spid="466" grpId="1"/>
      <p:bldP build="whole" bldLvl="1" animBg="1" rev="0" advAuto="0" spid="468" grpId="3"/>
      <p:bldP build="whole" bldLvl="1" animBg="1" rev="0" advAuto="0" spid="474" grpId="9"/>
      <p:bldP build="whole" bldLvl="1" animBg="1" rev="0" advAuto="0" spid="469" grpId="4"/>
      <p:bldP build="whole" bldLvl="1" animBg="1" rev="0" advAuto="0" spid="470" grpId="5"/>
      <p:bldP build="whole" bldLvl="1" animBg="1" rev="0" advAuto="0" spid="467" grpId="2"/>
      <p:bldP build="whole" bldLvl="1" animBg="1" rev="0" advAuto="0" spid="472" grpId="7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0" t="0" r="50625" b="0"/>
          <a:stretch>
            <a:fillRect/>
          </a:stretch>
        </p:blipFill>
        <p:spPr>
          <a:xfrm>
            <a:off x="14870906" y="4697015"/>
            <a:ext cx="5643563" cy="853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50468" t="0" r="0" b="0"/>
          <a:stretch>
            <a:fillRect/>
          </a:stretch>
        </p:blipFill>
        <p:spPr>
          <a:xfrm>
            <a:off x="13475840" y="2025650"/>
            <a:ext cx="7072640" cy="10664738"/>
          </a:xfrm>
          <a:prstGeom prst="rect">
            <a:avLst/>
          </a:prstGeom>
          <a:ln w="12700">
            <a:miter lim="400000"/>
          </a:ln>
        </p:spPr>
      </p:pic>
      <p:sp>
        <p:nvSpPr>
          <p:cNvPr id="480" name="Shape 480"/>
          <p:cNvSpPr/>
          <p:nvPr/>
        </p:nvSpPr>
        <p:spPr>
          <a:xfrm>
            <a:off x="1719533" y="457324"/>
            <a:ext cx="24002911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Descobrindo o Seu Papel no Corpo de Cristo</a:t>
            </a:r>
          </a:p>
        </p:txBody>
      </p:sp>
      <p:sp>
        <p:nvSpPr>
          <p:cNvPr id="481" name="Shape 481"/>
          <p:cNvSpPr/>
          <p:nvPr/>
        </p:nvSpPr>
        <p:spPr>
          <a:xfrm>
            <a:off x="5119687" y="2714625"/>
            <a:ext cx="5607845" cy="1500188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PERSONALIDADE</a:t>
            </a:r>
          </a:p>
        </p:txBody>
      </p:sp>
      <p:sp>
        <p:nvSpPr>
          <p:cNvPr id="482" name="Shape 482"/>
          <p:cNvSpPr/>
          <p:nvPr/>
        </p:nvSpPr>
        <p:spPr>
          <a:xfrm>
            <a:off x="5119687" y="4661296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TALENTOS</a:t>
            </a:r>
          </a:p>
        </p:txBody>
      </p:sp>
      <p:sp>
        <p:nvSpPr>
          <p:cNvPr id="483" name="Shape 483"/>
          <p:cNvSpPr/>
          <p:nvPr/>
        </p:nvSpPr>
        <p:spPr>
          <a:xfrm>
            <a:off x="5119687" y="6607968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DONS ESPIRITUAIS</a:t>
            </a:r>
          </a:p>
        </p:txBody>
      </p:sp>
      <p:sp>
        <p:nvSpPr>
          <p:cNvPr id="484" name="Shape 484"/>
          <p:cNvSpPr/>
          <p:nvPr/>
        </p:nvSpPr>
        <p:spPr>
          <a:xfrm>
            <a:off x="5119687" y="8554640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PAIXÃO</a:t>
            </a:r>
          </a:p>
        </p:txBody>
      </p:sp>
      <p:pic>
        <p:nvPicPr>
          <p:cNvPr id="485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0169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158854" origin="layout" pathEditMode="relative">
                                      <p:cBhvr>
                                        <p:cTn id="29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300781" origin="layout" pathEditMode="relative">
                                      <p:cBhvr>
                                        <p:cTn id="32" dur="10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442708" origin="layout" pathEditMode="relative">
                                      <p:cBhvr>
                                        <p:cTn id="3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4" grpId="4"/>
      <p:bldP build="whole" bldLvl="1" animBg="1" rev="0" advAuto="0" spid="481" grpId="1"/>
      <p:bldP build="whole" bldLvl="1" animBg="1" rev="0" advAuto="0" spid="482" grpId="2"/>
      <p:bldP build="whole" bldLvl="1" animBg="1" rev="0" advAuto="0" spid="479" grpId="9"/>
      <p:bldP build="whole" bldLvl="1" animBg="1" rev="0" advAuto="0" spid="483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/>
          <p:nvPr/>
        </p:nvSpPr>
        <p:spPr>
          <a:xfrm>
            <a:off x="4495689" y="334136"/>
            <a:ext cx="16925016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3:  Descobrindo seus DONS ESPIRITUAIS</a:t>
            </a:r>
          </a:p>
        </p:txBody>
      </p:sp>
      <p:pic>
        <p:nvPicPr>
          <p:cNvPr id="488" name="spiritual_gifts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63813" y="2876732"/>
            <a:ext cx="7856372" cy="7962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/>
        </p:nvSpPr>
        <p:spPr>
          <a:xfrm>
            <a:off x="4495689" y="258960"/>
            <a:ext cx="15394782" cy="194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Qual é a diferença entre um dom espiritual e um talento natural?</a:t>
            </a:r>
          </a:p>
        </p:txBody>
      </p:sp>
      <p:grpSp>
        <p:nvGrpSpPr>
          <p:cNvPr id="494" name="Group 494"/>
          <p:cNvGrpSpPr/>
          <p:nvPr/>
        </p:nvGrpSpPr>
        <p:grpSpPr>
          <a:xfrm>
            <a:off x="4602216" y="5077082"/>
            <a:ext cx="4142472" cy="3543976"/>
            <a:chOff x="0" y="0"/>
            <a:chExt cx="4142470" cy="3543974"/>
          </a:xfrm>
        </p:grpSpPr>
        <p:pic>
          <p:nvPicPr>
            <p:cNvPr id="493" name="Gift-Box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3736071" cy="31121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2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142471" cy="3543975"/>
            </a:xfrm>
            <a:prstGeom prst="rect">
              <a:avLst/>
            </a:prstGeom>
            <a:effectLst/>
          </p:spPr>
        </p:pic>
      </p:grpSp>
      <p:grpSp>
        <p:nvGrpSpPr>
          <p:cNvPr id="497" name="Group 497"/>
          <p:cNvGrpSpPr/>
          <p:nvPr/>
        </p:nvGrpSpPr>
        <p:grpSpPr>
          <a:xfrm>
            <a:off x="15886775" y="5093660"/>
            <a:ext cx="3860050" cy="3539333"/>
            <a:chOff x="0" y="0"/>
            <a:chExt cx="3860048" cy="3539331"/>
          </a:xfrm>
        </p:grpSpPr>
        <p:pic>
          <p:nvPicPr>
            <p:cNvPr id="496" name="Weight-Lifting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714" t="238" r="16714" b="1429"/>
            <a:stretch>
              <a:fillRect/>
            </a:stretch>
          </p:blipFill>
          <p:spPr>
            <a:xfrm>
              <a:off x="203200" y="215900"/>
              <a:ext cx="3453649" cy="31075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95" name="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3860049" cy="3539332"/>
            </a:xfrm>
            <a:prstGeom prst="rect">
              <a:avLst/>
            </a:prstGeom>
            <a:effectLst/>
          </p:spPr>
        </p:pic>
      </p:grpSp>
      <p:sp>
        <p:nvSpPr>
          <p:cNvPr id="498" name="Shape 498"/>
          <p:cNvSpPr/>
          <p:nvPr/>
        </p:nvSpPr>
        <p:spPr>
          <a:xfrm>
            <a:off x="4727862" y="2616398"/>
            <a:ext cx="14912579" cy="194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Um Dom Espiritual é como um PRESENTE que só precisa ser aberto e</a:t>
            </a:r>
            <a:r>
              <a:rPr spc="-48"/>
              <a:t> </a:t>
            </a:r>
            <a:r>
              <a:t>utilizado.... </a:t>
            </a:r>
          </a:p>
        </p:txBody>
      </p:sp>
      <p:sp>
        <p:nvSpPr>
          <p:cNvPr id="499" name="Shape 499"/>
          <p:cNvSpPr/>
          <p:nvPr/>
        </p:nvSpPr>
        <p:spPr>
          <a:xfrm>
            <a:off x="2844347" y="9953394"/>
            <a:ext cx="18914330" cy="1899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... Um Talento Natural é mais como um MÚSCULO que precisa ser desenvolvido</a:t>
            </a:r>
            <a:r>
              <a:rPr spc="-48"/>
              <a:t> </a:t>
            </a:r>
            <a:r>
              <a:t>e exercitado.</a:t>
            </a:r>
          </a:p>
        </p:txBody>
      </p:sp>
      <p:pic>
        <p:nvPicPr>
          <p:cNvPr id="500" name="Screenshot 2016-11-04 09.37.54.png"/>
          <p:cNvPicPr>
            <a:picLocks noChangeAspect="1"/>
          </p:cNvPicPr>
          <p:nvPr/>
        </p:nvPicPr>
        <p:blipFill>
          <a:blip r:embed="rId6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9" grpId="3"/>
      <p:bldP build="whole" bldLvl="1" animBg="1" rev="0" advAuto="0" spid="494" grpId="2"/>
      <p:bldP build="whole" bldLvl="1" animBg="1" rev="0" advAuto="0" spid="498" grpId="1"/>
      <p:bldP build="whole" bldLvl="1" animBg="1" rev="0" advAuto="0" spid="497" grpId="4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03" name="Shape 503"/>
          <p:cNvSpPr/>
          <p:nvPr/>
        </p:nvSpPr>
        <p:spPr>
          <a:xfrm>
            <a:off x="4495689" y="727042"/>
            <a:ext cx="17798144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3 passagens bíblicas que listam os dons espirituais</a:t>
            </a:r>
          </a:p>
        </p:txBody>
      </p:sp>
      <p:sp>
        <p:nvSpPr>
          <p:cNvPr id="504" name="Shape 504"/>
          <p:cNvSpPr/>
          <p:nvPr/>
        </p:nvSpPr>
        <p:spPr>
          <a:xfrm>
            <a:off x="4727862" y="3084480"/>
            <a:ext cx="7409479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Romanos 12:6-8</a:t>
            </a:r>
          </a:p>
        </p:txBody>
      </p:sp>
      <p:sp>
        <p:nvSpPr>
          <p:cNvPr id="505" name="Shape 505"/>
          <p:cNvSpPr/>
          <p:nvPr/>
        </p:nvSpPr>
        <p:spPr>
          <a:xfrm>
            <a:off x="4726781" y="6694487"/>
            <a:ext cx="7411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 Coríntios 12:7-11</a:t>
            </a:r>
          </a:p>
        </p:txBody>
      </p:sp>
      <p:sp>
        <p:nvSpPr>
          <p:cNvPr id="506" name="Shape 506"/>
          <p:cNvSpPr/>
          <p:nvPr/>
        </p:nvSpPr>
        <p:spPr>
          <a:xfrm>
            <a:off x="4726781" y="10319940"/>
            <a:ext cx="673298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Efésos 4:11-13</a:t>
            </a:r>
          </a:p>
        </p:txBody>
      </p:sp>
      <p:pic>
        <p:nvPicPr>
          <p:cNvPr id="507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5" grpId="2"/>
      <p:bldP build="whole" bldLvl="1" animBg="1" rev="0" advAuto="0" spid="506" grpId="3"/>
      <p:bldP build="whole" bldLvl="1" animBg="1" rev="0" advAuto="0" spid="50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70"/>
          <p:cNvGrpSpPr/>
          <p:nvPr/>
        </p:nvGrpSpPr>
        <p:grpSpPr>
          <a:xfrm>
            <a:off x="12756752" y="5463381"/>
            <a:ext cx="7800183" cy="7307660"/>
            <a:chOff x="0" y="0"/>
            <a:chExt cx="7800181" cy="7307659"/>
          </a:xfrm>
        </p:grpSpPr>
        <p:pic>
          <p:nvPicPr>
            <p:cNvPr id="169" name="lion-mal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370" t="0" r="25027" b="0"/>
            <a:stretch>
              <a:fillRect/>
            </a:stretch>
          </p:blipFill>
          <p:spPr>
            <a:xfrm>
              <a:off x="203200" y="228624"/>
              <a:ext cx="7393782" cy="68401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8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800182" cy="7307660"/>
            </a:xfrm>
            <a:prstGeom prst="rect">
              <a:avLst/>
            </a:prstGeom>
            <a:effectLst/>
          </p:spPr>
        </p:pic>
      </p:grpSp>
      <p:sp>
        <p:nvSpPr>
          <p:cNvPr id="171" name="Shape 171"/>
          <p:cNvSpPr/>
          <p:nvPr/>
        </p:nvSpPr>
        <p:spPr>
          <a:xfrm>
            <a:off x="830966" y="4010623"/>
            <a:ext cx="11882778" cy="7555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457200">
              <a:spcBef>
                <a:spcPts val="100"/>
              </a:spcBef>
              <a:defRPr b="1" sz="7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Personalidade tipo D: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 = DOMINÂNCIA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Não DESANIMA facilmente. 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INTOLERANTE à erros.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DECISIVO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Os FINS justificam os MEIOS.</a:t>
            </a:r>
          </a:p>
        </p:txBody>
      </p:sp>
      <p:sp>
        <p:nvSpPr>
          <p:cNvPr id="172" name="Shape 172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4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pic>
        <p:nvPicPr>
          <p:cNvPr id="173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/>
        </p:nvSpPr>
        <p:spPr>
          <a:xfrm>
            <a:off x="4494609" y="1755480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Romanos 12</a:t>
            </a:r>
          </a:p>
        </p:txBody>
      </p:sp>
      <p:sp>
        <p:nvSpPr>
          <p:cNvPr id="510" name="Shape 510"/>
          <p:cNvSpPr/>
          <p:nvPr/>
        </p:nvSpPr>
        <p:spPr>
          <a:xfrm>
            <a:off x="1801684" y="4084401"/>
            <a:ext cx="20639539" cy="792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6. Temos diferentes dons, de acordo com a graça que nos foi dada. Se alguém tem o dom </a:t>
            </a:r>
          </a:p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de profetizar, use-o na proporção da</a:t>
            </a:r>
            <a:r>
              <a:rPr baseline="13333"/>
              <a:t> </a:t>
            </a:r>
            <a:r>
              <a:t>sua fé. </a:t>
            </a:r>
            <a:r>
              <a:rPr baseline="8333"/>
              <a:t>7 </a:t>
            </a:r>
            <a:r>
              <a:t>Se o seu dom é servir, sirva; se é ensinar, ensine; </a:t>
            </a:r>
            <a:r>
              <a:rPr baseline="8333"/>
              <a:t>8 </a:t>
            </a:r>
            <a:r>
              <a:t>se é dar ânimo, que assim faça; se é contribuir, que contribua generosamente; se é exercer liderança, que a exerça com zelo; se é mostrar misericórdia, que o faça com alegria. </a:t>
            </a:r>
          </a:p>
        </p:txBody>
      </p:sp>
      <p:pic>
        <p:nvPicPr>
          <p:cNvPr id="511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14" name="Shape 514"/>
          <p:cNvSpPr/>
          <p:nvPr/>
        </p:nvSpPr>
        <p:spPr>
          <a:xfrm>
            <a:off x="4495689" y="727042"/>
            <a:ext cx="17798144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3 passagens bíblicas que listam os dons espirituais</a:t>
            </a:r>
          </a:p>
        </p:txBody>
      </p:sp>
      <p:sp>
        <p:nvSpPr>
          <p:cNvPr id="515" name="Shape 515"/>
          <p:cNvSpPr/>
          <p:nvPr/>
        </p:nvSpPr>
        <p:spPr>
          <a:xfrm>
            <a:off x="4727862" y="3084480"/>
            <a:ext cx="7409479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Romanos 12:6-8</a:t>
            </a:r>
          </a:p>
        </p:txBody>
      </p:sp>
      <p:sp>
        <p:nvSpPr>
          <p:cNvPr id="516" name="Shape 516"/>
          <p:cNvSpPr/>
          <p:nvPr/>
        </p:nvSpPr>
        <p:spPr>
          <a:xfrm>
            <a:off x="4726781" y="6694487"/>
            <a:ext cx="7411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 Coríntios 12:7-11</a:t>
            </a:r>
          </a:p>
        </p:txBody>
      </p:sp>
      <p:sp>
        <p:nvSpPr>
          <p:cNvPr id="517" name="Shape 517"/>
          <p:cNvSpPr/>
          <p:nvPr/>
        </p:nvSpPr>
        <p:spPr>
          <a:xfrm>
            <a:off x="4726781" y="10319940"/>
            <a:ext cx="673298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Efésos 4:11-13</a:t>
            </a:r>
          </a:p>
        </p:txBody>
      </p:sp>
      <p:pic>
        <p:nvPicPr>
          <p:cNvPr id="518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Shape 519"/>
          <p:cNvSpPr/>
          <p:nvPr/>
        </p:nvSpPr>
        <p:spPr>
          <a:xfrm>
            <a:off x="11553757" y="2239581"/>
            <a:ext cx="4167296" cy="395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5000">
                <a:solidFill>
                  <a:srgbClr val="FFFFFF"/>
                </a:solidFill>
              </a:defRPr>
            </a:pPr>
            <a:r>
              <a:t>Profecia</a:t>
            </a:r>
          </a:p>
          <a:p>
            <a:pPr>
              <a:defRPr sz="5000">
                <a:solidFill>
                  <a:srgbClr val="FFFFFF"/>
                </a:solidFill>
              </a:defRPr>
            </a:pPr>
            <a:r>
              <a:t>Servir</a:t>
            </a:r>
          </a:p>
          <a:p>
            <a:pPr>
              <a:defRPr sz="5000">
                <a:solidFill>
                  <a:srgbClr val="FFFFFF"/>
                </a:solidFill>
              </a:defRPr>
            </a:pPr>
            <a:r>
              <a:t>Ensinar</a:t>
            </a:r>
          </a:p>
          <a:p>
            <a:pPr>
              <a:defRPr sz="5000">
                <a:solidFill>
                  <a:srgbClr val="FFFFFF"/>
                </a:solidFill>
              </a:defRPr>
            </a:pPr>
            <a:r>
              <a:t>Encorajar</a:t>
            </a:r>
          </a:p>
          <a:p>
            <a:pPr>
              <a:defRPr sz="5000">
                <a:solidFill>
                  <a:srgbClr val="FFFFFF"/>
                </a:solidFill>
              </a:defRPr>
            </a:pPr>
            <a:r>
              <a:t>Doar Liderar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5" grpId="1"/>
      <p:bldP build="whole" bldLvl="1" animBg="1" rev="0" advAuto="0" spid="517" grpId="3"/>
      <p:bldP build="whole" bldLvl="1" animBg="1" rev="0" advAuto="0" spid="516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 Corinthians 12</a:t>
            </a:r>
          </a:p>
        </p:txBody>
      </p:sp>
      <p:sp>
        <p:nvSpPr>
          <p:cNvPr id="522" name="Shape 522"/>
          <p:cNvSpPr/>
          <p:nvPr/>
        </p:nvSpPr>
        <p:spPr>
          <a:xfrm>
            <a:off x="3834370" y="2360612"/>
            <a:ext cx="19443452" cy="899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5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9090"/>
              <a:t>7 </a:t>
            </a:r>
            <a:r>
              <a:t>A cada um, porém, é dada a manifestação do Espírito, visando ao bem comum. </a:t>
            </a:r>
            <a:r>
              <a:rPr baseline="9090"/>
              <a:t>8 </a:t>
            </a:r>
            <a:r>
              <a:t>Pelo Espírito, a um é dada a palavra de sabedoria; a outro, pelo mesmo Espírito, a palavra de conhecimento; </a:t>
            </a:r>
            <a:r>
              <a:rPr baseline="9090"/>
              <a:t>9 </a:t>
            </a:r>
            <a:r>
              <a:t>a outro, fé, pelo mesmo Espírito; a outro, dons de curar, pelo único Espírito; </a:t>
            </a:r>
            <a:r>
              <a:rPr baseline="9090"/>
              <a:t>10 </a:t>
            </a:r>
            <a:r>
              <a:t>a outro, poder para operar milagres; a outro, profecia; a outro, discernimento de espíritos; a outro, variedade de línguas; e ainda a outro, interpretação de línguas. </a:t>
            </a:r>
            <a:r>
              <a:rPr baseline="9090"/>
              <a:t>11 </a:t>
            </a:r>
            <a:r>
              <a:t>Todas essas coisas, porém, são realizadas pelo mesmo e único Espírito, e ele as distribui individualmente, a cada um, como quer. </a:t>
            </a:r>
          </a:p>
        </p:txBody>
      </p:sp>
      <p:pic>
        <p:nvPicPr>
          <p:cNvPr id="523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26" name="Shape 526"/>
          <p:cNvSpPr/>
          <p:nvPr/>
        </p:nvSpPr>
        <p:spPr>
          <a:xfrm>
            <a:off x="4495689" y="727042"/>
            <a:ext cx="17798144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3 passagens bíblicas que listam os dons espirituais</a:t>
            </a:r>
          </a:p>
        </p:txBody>
      </p:sp>
      <p:sp>
        <p:nvSpPr>
          <p:cNvPr id="527" name="Shape 527"/>
          <p:cNvSpPr/>
          <p:nvPr/>
        </p:nvSpPr>
        <p:spPr>
          <a:xfrm>
            <a:off x="4727862" y="3084480"/>
            <a:ext cx="7409479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Romanos 12:6-8</a:t>
            </a:r>
          </a:p>
        </p:txBody>
      </p:sp>
      <p:sp>
        <p:nvSpPr>
          <p:cNvPr id="528" name="Shape 528"/>
          <p:cNvSpPr/>
          <p:nvPr/>
        </p:nvSpPr>
        <p:spPr>
          <a:xfrm>
            <a:off x="4726781" y="6694487"/>
            <a:ext cx="7411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 Coríntios 12:7-11</a:t>
            </a:r>
          </a:p>
        </p:txBody>
      </p:sp>
      <p:sp>
        <p:nvSpPr>
          <p:cNvPr id="529" name="Shape 529"/>
          <p:cNvSpPr/>
          <p:nvPr/>
        </p:nvSpPr>
        <p:spPr>
          <a:xfrm>
            <a:off x="4726781" y="10319940"/>
            <a:ext cx="673298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Efésos 4:11-13</a:t>
            </a:r>
          </a:p>
        </p:txBody>
      </p:sp>
      <p:pic>
        <p:nvPicPr>
          <p:cNvPr id="530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31" name="Shape 531"/>
          <p:cNvSpPr/>
          <p:nvPr/>
        </p:nvSpPr>
        <p:spPr>
          <a:xfrm>
            <a:off x="11311113" y="2695481"/>
            <a:ext cx="4167296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Profecia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Servir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Ensinar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Encorajar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Doar Liderar</a:t>
            </a:r>
          </a:p>
        </p:txBody>
      </p:sp>
      <p:sp>
        <p:nvSpPr>
          <p:cNvPr id="532" name="Shape 532"/>
          <p:cNvSpPr/>
          <p:nvPr/>
        </p:nvSpPr>
        <p:spPr>
          <a:xfrm>
            <a:off x="11417713" y="6694487"/>
            <a:ext cx="5566534" cy="4848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SABEDORIA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CONHECIMENTO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FÉ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CURA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MILAGRES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PROFECIA</a:t>
            </a:r>
          </a:p>
        </p:txBody>
      </p:sp>
      <p:sp>
        <p:nvSpPr>
          <p:cNvPr id="533" name="Shape 533"/>
          <p:cNvSpPr/>
          <p:nvPr/>
        </p:nvSpPr>
        <p:spPr>
          <a:xfrm>
            <a:off x="17165587" y="6680201"/>
            <a:ext cx="7409480" cy="3518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ESPÍRITO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DISTINGUINDO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LÍNGUAS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INTERPRETAÇÃO DAS</a:t>
            </a:r>
          </a:p>
          <a:p>
            <a:pPr marL="63500" defTabSz="457200">
              <a:lnSpc>
                <a:spcPct val="90000"/>
              </a:lnSpc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LÍNGUAS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9" grpId="3"/>
      <p:bldP build="whole" bldLvl="1" animBg="1" rev="0" advAuto="0" spid="527" grpId="1"/>
      <p:bldP build="whole" bldLvl="1" animBg="1" rev="0" advAuto="0" spid="528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>
            <a:off x="4494609" y="2095591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Efésios 4</a:t>
            </a:r>
          </a:p>
        </p:txBody>
      </p:sp>
      <p:sp>
        <p:nvSpPr>
          <p:cNvPr id="536" name="Shape 536"/>
          <p:cNvSpPr/>
          <p:nvPr/>
        </p:nvSpPr>
        <p:spPr>
          <a:xfrm>
            <a:off x="3664315" y="4513798"/>
            <a:ext cx="19490747" cy="842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5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10000"/>
              <a:t>11 </a:t>
            </a:r>
            <a:r>
              <a:t>E ele designou alguns para apóstolos, outros para profetas, outros para evangelistas, e outros para pastores e mestres, </a:t>
            </a:r>
            <a:r>
              <a:rPr baseline="7692"/>
              <a:t>12 </a:t>
            </a:r>
            <a:r>
              <a:t>com o fim de preparar os santos para a obra do ministério, para que o corpo de Cristo seja edificado, </a:t>
            </a:r>
            <a:r>
              <a:rPr baseline="7692"/>
              <a:t>13 </a:t>
            </a:r>
            <a:r>
              <a:t>até que todos alcancemos a unidade da fé e do conhecimento do Filho de Deus, e cheguemos à maturidade, atingindo a medida da plenitude de Cristo. </a:t>
            </a:r>
          </a:p>
        </p:txBody>
      </p:sp>
      <p:pic>
        <p:nvPicPr>
          <p:cNvPr id="53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40" name="Shape 540"/>
          <p:cNvSpPr/>
          <p:nvPr/>
        </p:nvSpPr>
        <p:spPr>
          <a:xfrm>
            <a:off x="4495689" y="727042"/>
            <a:ext cx="17798144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3 passagens bíblicas que listam os dons espirituais</a:t>
            </a:r>
          </a:p>
        </p:txBody>
      </p:sp>
      <p:sp>
        <p:nvSpPr>
          <p:cNvPr id="541" name="Shape 541"/>
          <p:cNvSpPr/>
          <p:nvPr/>
        </p:nvSpPr>
        <p:spPr>
          <a:xfrm>
            <a:off x="4727862" y="3084480"/>
            <a:ext cx="7409479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Romanos 12:6-8</a:t>
            </a:r>
          </a:p>
        </p:txBody>
      </p:sp>
      <p:sp>
        <p:nvSpPr>
          <p:cNvPr id="542" name="Shape 542"/>
          <p:cNvSpPr/>
          <p:nvPr/>
        </p:nvSpPr>
        <p:spPr>
          <a:xfrm>
            <a:off x="4726781" y="6694487"/>
            <a:ext cx="7411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1 Coríntios 12:7-11</a:t>
            </a:r>
          </a:p>
        </p:txBody>
      </p:sp>
      <p:sp>
        <p:nvSpPr>
          <p:cNvPr id="543" name="Shape 543"/>
          <p:cNvSpPr/>
          <p:nvPr/>
        </p:nvSpPr>
        <p:spPr>
          <a:xfrm>
            <a:off x="4726781" y="10319940"/>
            <a:ext cx="673298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Efésos 4:11-13</a:t>
            </a:r>
          </a:p>
        </p:txBody>
      </p:sp>
      <p:pic>
        <p:nvPicPr>
          <p:cNvPr id="544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Shape 545"/>
          <p:cNvSpPr/>
          <p:nvPr/>
        </p:nvSpPr>
        <p:spPr>
          <a:xfrm>
            <a:off x="11311113" y="2695481"/>
            <a:ext cx="4167296" cy="2428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r>
              <a:t>Profecia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Servir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Ensinar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Encorajar</a:t>
            </a:r>
          </a:p>
          <a:p>
            <a:pPr>
              <a:defRPr sz="3000">
                <a:solidFill>
                  <a:srgbClr val="FFFFFF"/>
                </a:solidFill>
              </a:defRPr>
            </a:pPr>
            <a:r>
              <a:t>Doar Liderar</a:t>
            </a:r>
          </a:p>
        </p:txBody>
      </p:sp>
      <p:sp>
        <p:nvSpPr>
          <p:cNvPr id="546" name="Shape 546"/>
          <p:cNvSpPr/>
          <p:nvPr/>
        </p:nvSpPr>
        <p:spPr>
          <a:xfrm>
            <a:off x="11417713" y="5764482"/>
            <a:ext cx="5566534" cy="2901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SABEDORIA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CONHECIMENTO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FÉ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CURA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MILAGRES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PROFECIA</a:t>
            </a:r>
          </a:p>
        </p:txBody>
      </p:sp>
      <p:sp>
        <p:nvSpPr>
          <p:cNvPr id="547" name="Shape 547"/>
          <p:cNvSpPr/>
          <p:nvPr/>
        </p:nvSpPr>
        <p:spPr>
          <a:xfrm>
            <a:off x="17199598" y="5797161"/>
            <a:ext cx="7409479" cy="212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ESPÍRITO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DISTINGUINDO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LÍNGUAS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INTERPRETAÇÃO DAS</a:t>
            </a:r>
          </a:p>
          <a:p>
            <a:pPr marL="63500" defTabSz="457200">
              <a:lnSpc>
                <a:spcPct val="90000"/>
              </a:lnSpc>
              <a:defRPr sz="3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LÍNGUAS</a:t>
            </a:r>
          </a:p>
        </p:txBody>
      </p:sp>
      <p:sp>
        <p:nvSpPr>
          <p:cNvPr id="548" name="Shape 548"/>
          <p:cNvSpPr/>
          <p:nvPr/>
        </p:nvSpPr>
        <p:spPr>
          <a:xfrm>
            <a:off x="11927879" y="9306390"/>
            <a:ext cx="9260295" cy="3068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marL="59689" defTabSz="457200">
              <a:spcBef>
                <a:spcPts val="500"/>
              </a:spcBef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APÓSTOLOS</a:t>
            </a:r>
          </a:p>
          <a:p>
            <a:pPr marL="59689"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PROFETAS</a:t>
            </a:r>
          </a:p>
          <a:p>
            <a:pPr marL="59689"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EVANGELISTAS</a:t>
            </a:r>
          </a:p>
          <a:p>
            <a:pPr marL="59689"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PASTORES /PROFESSORERS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3" grpId="3"/>
      <p:bldP build="whole" bldLvl="1" animBg="1" rev="0" advAuto="0" spid="541" grpId="1"/>
      <p:bldP build="whole" bldLvl="1" animBg="1" rev="0" advAuto="0" spid="542" grpId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51" name="Shape 551"/>
          <p:cNvSpPr/>
          <p:nvPr/>
        </p:nvSpPr>
        <p:spPr>
          <a:xfrm>
            <a:off x="4495689" y="711596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Observações sobre essas 3 passagens bíblicas</a:t>
            </a:r>
          </a:p>
        </p:txBody>
      </p:sp>
      <p:pic>
        <p:nvPicPr>
          <p:cNvPr id="552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hape 553"/>
          <p:cNvSpPr/>
          <p:nvPr/>
        </p:nvSpPr>
        <p:spPr>
          <a:xfrm>
            <a:off x="2545788" y="1593892"/>
            <a:ext cx="21727671" cy="1128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694" marR="857885" indent="-212725" defTabSz="457200">
              <a:lnSpc>
                <a:spcPct val="103750"/>
              </a:lnSpc>
              <a:buSzPct val="100000"/>
              <a:buFont typeface="Arial"/>
              <a:buAutoNum type="arabicPeriod" startAt="1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Nenhuma lista é MUITO PARECIDA com a outra, sugerindo, assim, que elas não tem a intenção de serem</a:t>
            </a:r>
            <a:r>
              <a:rPr spc="-20"/>
              <a:t> </a:t>
            </a:r>
            <a:r>
              <a:t>EXAUSTIVAS.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5805" indent="-203835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Todos os dons são dados por Deus, que os distingue dos talentos</a:t>
            </a:r>
            <a:r>
              <a:rPr spc="-41"/>
              <a:t> </a:t>
            </a:r>
            <a:r>
              <a:t>naturais.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59" indent="-212090" defTabSz="457200">
              <a:buSzPct val="100000"/>
              <a:buFont typeface="Arial"/>
              <a:buAutoNum type="arabicPeriod" startAt="3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Somente 1 Coríntios menciona os dons</a:t>
            </a:r>
            <a:r>
              <a:rPr spc="-20"/>
              <a:t> </a:t>
            </a:r>
            <a:r>
              <a:t>"SUPERNATURAIS".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lvl="1" marL="1083310" marR="68580" indent="-102235" defTabSz="457200">
              <a:lnSpc>
                <a:spcPct val="103750"/>
              </a:lnSpc>
              <a:buSzPct val="100000"/>
              <a:buFont typeface="Arial"/>
              <a:buChar char="*"/>
              <a:tabLst>
                <a:tab pos="10795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 Coríntios um livro de transição, escrito exatamente quando os dons</a:t>
            </a:r>
            <a:r>
              <a:rPr spc="-166"/>
              <a:t> </a:t>
            </a:r>
            <a:r>
              <a:t>sobrenaturais (ou "dons de sinal") estavam começando a</a:t>
            </a:r>
            <a:r>
              <a:rPr spc="-20"/>
              <a:t> </a:t>
            </a:r>
            <a:r>
              <a:t>desaparecer.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lvl="1" marL="1071880" indent="-101600" defTabSz="457200">
              <a:buSzPct val="100000"/>
              <a:buFont typeface="Arial"/>
              <a:buChar char="*"/>
              <a:tabLst>
                <a:tab pos="10668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 capítulo 13, Paulo adverte que certos dons estavam prestes a</a:t>
            </a:r>
            <a:r>
              <a:rPr spc="-20"/>
              <a:t> </a:t>
            </a:r>
            <a:r>
              <a:t>cessar.(Veja versos 8-10.)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3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/>
        </p:nvSpPr>
        <p:spPr>
          <a:xfrm>
            <a:off x="4223600" y="1959546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Coríntios 13</a:t>
            </a:r>
          </a:p>
        </p:txBody>
      </p:sp>
      <p:sp>
        <p:nvSpPr>
          <p:cNvPr id="556" name="Shape 556"/>
          <p:cNvSpPr/>
          <p:nvPr/>
        </p:nvSpPr>
        <p:spPr>
          <a:xfrm>
            <a:off x="2169821" y="4388767"/>
            <a:ext cx="20738132" cy="7115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7142"/>
              <a:t>8 </a:t>
            </a:r>
            <a:r>
              <a:t>O amor nunca perece; mas as profecias desaparecerão, as línguas cessarão, o conhecimento passará. </a:t>
            </a:r>
            <a:r>
              <a:rPr baseline="7142"/>
              <a:t>9 </a:t>
            </a:r>
            <a:r>
              <a:t>Pois em </a:t>
            </a: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parte conhecemos e em parte profetizamos; </a:t>
            </a:r>
            <a:r>
              <a:rPr baseline="7142"/>
              <a:t>10 </a:t>
            </a:r>
            <a:r>
              <a:t>quando, porém, vier o que é perfeito, o que é imperfeito desaparecerá. </a:t>
            </a:r>
          </a:p>
        </p:txBody>
      </p:sp>
      <p:pic>
        <p:nvPicPr>
          <p:cNvPr id="55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bible.png"/>
          <p:cNvPicPr>
            <a:picLocks noChangeAspect="1"/>
          </p:cNvPicPr>
          <p:nvPr/>
        </p:nvPicPr>
        <p:blipFill>
          <a:blip r:embed="rId2">
            <a:alphaModFix amt="37000"/>
            <a:extLst/>
          </a:blip>
          <a:srcRect l="2922" t="3610" r="2929" b="4651"/>
          <a:stretch>
            <a:fillRect/>
          </a:stretch>
        </p:blipFill>
        <p:spPr>
          <a:xfrm>
            <a:off x="6568728" y="1525552"/>
            <a:ext cx="11245652" cy="106687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fill="norm" stroke="1" extrusionOk="0">
                <a:moveTo>
                  <a:pt x="12415" y="0"/>
                </a:moveTo>
                <a:cubicBezTo>
                  <a:pt x="12398" y="0"/>
                  <a:pt x="12346" y="20"/>
                  <a:pt x="12287" y="47"/>
                </a:cubicBezTo>
                <a:lnTo>
                  <a:pt x="12283" y="51"/>
                </a:lnTo>
                <a:lnTo>
                  <a:pt x="12281" y="49"/>
                </a:lnTo>
                <a:cubicBezTo>
                  <a:pt x="12241" y="67"/>
                  <a:pt x="12200" y="86"/>
                  <a:pt x="12160" y="108"/>
                </a:cubicBezTo>
                <a:cubicBezTo>
                  <a:pt x="12129" y="125"/>
                  <a:pt x="12038" y="164"/>
                  <a:pt x="11958" y="195"/>
                </a:cubicBezTo>
                <a:cubicBezTo>
                  <a:pt x="11879" y="227"/>
                  <a:pt x="11759" y="282"/>
                  <a:pt x="11692" y="316"/>
                </a:cubicBezTo>
                <a:cubicBezTo>
                  <a:pt x="11625" y="350"/>
                  <a:pt x="11562" y="378"/>
                  <a:pt x="11553" y="378"/>
                </a:cubicBezTo>
                <a:cubicBezTo>
                  <a:pt x="11544" y="378"/>
                  <a:pt x="11458" y="417"/>
                  <a:pt x="11362" y="464"/>
                </a:cubicBezTo>
                <a:cubicBezTo>
                  <a:pt x="11266" y="511"/>
                  <a:pt x="11136" y="569"/>
                  <a:pt x="11075" y="594"/>
                </a:cubicBezTo>
                <a:cubicBezTo>
                  <a:pt x="11013" y="619"/>
                  <a:pt x="10930" y="656"/>
                  <a:pt x="10891" y="675"/>
                </a:cubicBezTo>
                <a:cubicBezTo>
                  <a:pt x="10852" y="694"/>
                  <a:pt x="10751" y="739"/>
                  <a:pt x="10667" y="776"/>
                </a:cubicBezTo>
                <a:cubicBezTo>
                  <a:pt x="10630" y="793"/>
                  <a:pt x="10508" y="849"/>
                  <a:pt x="10423" y="887"/>
                </a:cubicBezTo>
                <a:cubicBezTo>
                  <a:pt x="10422" y="887"/>
                  <a:pt x="10422" y="887"/>
                  <a:pt x="10422" y="887"/>
                </a:cubicBezTo>
                <a:cubicBezTo>
                  <a:pt x="10316" y="935"/>
                  <a:pt x="10238" y="969"/>
                  <a:pt x="10118" y="1024"/>
                </a:cubicBezTo>
                <a:cubicBezTo>
                  <a:pt x="9900" y="1123"/>
                  <a:pt x="9715" y="1204"/>
                  <a:pt x="9707" y="1204"/>
                </a:cubicBezTo>
                <a:cubicBezTo>
                  <a:pt x="9699" y="1204"/>
                  <a:pt x="9631" y="1235"/>
                  <a:pt x="9556" y="1273"/>
                </a:cubicBezTo>
                <a:cubicBezTo>
                  <a:pt x="9480" y="1311"/>
                  <a:pt x="9382" y="1358"/>
                  <a:pt x="9339" y="1378"/>
                </a:cubicBezTo>
                <a:cubicBezTo>
                  <a:pt x="9093" y="1490"/>
                  <a:pt x="9048" y="1509"/>
                  <a:pt x="9048" y="1499"/>
                </a:cubicBezTo>
                <a:cubicBezTo>
                  <a:pt x="9048" y="1494"/>
                  <a:pt x="9011" y="1515"/>
                  <a:pt x="8967" y="1548"/>
                </a:cubicBezTo>
                <a:cubicBezTo>
                  <a:pt x="8922" y="1580"/>
                  <a:pt x="8873" y="1606"/>
                  <a:pt x="8859" y="1606"/>
                </a:cubicBezTo>
                <a:cubicBezTo>
                  <a:pt x="8845" y="1606"/>
                  <a:pt x="8794" y="1627"/>
                  <a:pt x="8745" y="1654"/>
                </a:cubicBezTo>
                <a:cubicBezTo>
                  <a:pt x="8696" y="1680"/>
                  <a:pt x="8641" y="1705"/>
                  <a:pt x="8622" y="1709"/>
                </a:cubicBezTo>
                <a:cubicBezTo>
                  <a:pt x="8590" y="1716"/>
                  <a:pt x="8565" y="1727"/>
                  <a:pt x="8365" y="1821"/>
                </a:cubicBezTo>
                <a:cubicBezTo>
                  <a:pt x="8200" y="1898"/>
                  <a:pt x="7762" y="2093"/>
                  <a:pt x="7393" y="2259"/>
                </a:cubicBezTo>
                <a:cubicBezTo>
                  <a:pt x="7388" y="2261"/>
                  <a:pt x="7381" y="2265"/>
                  <a:pt x="7376" y="2267"/>
                </a:cubicBezTo>
                <a:cubicBezTo>
                  <a:pt x="7211" y="2340"/>
                  <a:pt x="6938" y="2465"/>
                  <a:pt x="6932" y="2466"/>
                </a:cubicBezTo>
                <a:cubicBezTo>
                  <a:pt x="6919" y="2469"/>
                  <a:pt x="6851" y="2499"/>
                  <a:pt x="6780" y="2534"/>
                </a:cubicBezTo>
                <a:cubicBezTo>
                  <a:pt x="6709" y="2569"/>
                  <a:pt x="6646" y="2598"/>
                  <a:pt x="6641" y="2598"/>
                </a:cubicBezTo>
                <a:cubicBezTo>
                  <a:pt x="6639" y="2598"/>
                  <a:pt x="6578" y="2628"/>
                  <a:pt x="6542" y="2644"/>
                </a:cubicBezTo>
                <a:cubicBezTo>
                  <a:pt x="6506" y="2661"/>
                  <a:pt x="6494" y="2666"/>
                  <a:pt x="6440" y="2693"/>
                </a:cubicBezTo>
                <a:cubicBezTo>
                  <a:pt x="6334" y="2744"/>
                  <a:pt x="6220" y="2793"/>
                  <a:pt x="6186" y="2802"/>
                </a:cubicBezTo>
                <a:cubicBezTo>
                  <a:pt x="6153" y="2810"/>
                  <a:pt x="6116" y="2825"/>
                  <a:pt x="6103" y="2834"/>
                </a:cubicBezTo>
                <a:cubicBezTo>
                  <a:pt x="6085" y="2848"/>
                  <a:pt x="5663" y="3047"/>
                  <a:pt x="5498" y="3119"/>
                </a:cubicBezTo>
                <a:cubicBezTo>
                  <a:pt x="5474" y="3130"/>
                  <a:pt x="5338" y="3193"/>
                  <a:pt x="5197" y="3260"/>
                </a:cubicBezTo>
                <a:cubicBezTo>
                  <a:pt x="5055" y="3326"/>
                  <a:pt x="4929" y="3383"/>
                  <a:pt x="4916" y="3387"/>
                </a:cubicBezTo>
                <a:cubicBezTo>
                  <a:pt x="4904" y="3391"/>
                  <a:pt x="4854" y="3412"/>
                  <a:pt x="4804" y="3435"/>
                </a:cubicBezTo>
                <a:cubicBezTo>
                  <a:pt x="4755" y="3458"/>
                  <a:pt x="4584" y="3535"/>
                  <a:pt x="4424" y="3606"/>
                </a:cubicBezTo>
                <a:cubicBezTo>
                  <a:pt x="4264" y="3678"/>
                  <a:pt x="4093" y="3755"/>
                  <a:pt x="4043" y="3778"/>
                </a:cubicBezTo>
                <a:cubicBezTo>
                  <a:pt x="3994" y="3801"/>
                  <a:pt x="3888" y="3849"/>
                  <a:pt x="3808" y="3885"/>
                </a:cubicBezTo>
                <a:cubicBezTo>
                  <a:pt x="3728" y="3921"/>
                  <a:pt x="3622" y="3968"/>
                  <a:pt x="3573" y="3991"/>
                </a:cubicBezTo>
                <a:cubicBezTo>
                  <a:pt x="3524" y="4014"/>
                  <a:pt x="3418" y="4062"/>
                  <a:pt x="3338" y="4097"/>
                </a:cubicBezTo>
                <a:cubicBezTo>
                  <a:pt x="3258" y="4132"/>
                  <a:pt x="3118" y="4197"/>
                  <a:pt x="3028" y="4242"/>
                </a:cubicBezTo>
                <a:cubicBezTo>
                  <a:pt x="2937" y="4286"/>
                  <a:pt x="2859" y="4322"/>
                  <a:pt x="2853" y="4322"/>
                </a:cubicBezTo>
                <a:cubicBezTo>
                  <a:pt x="2847" y="4322"/>
                  <a:pt x="2790" y="4347"/>
                  <a:pt x="2726" y="4379"/>
                </a:cubicBezTo>
                <a:cubicBezTo>
                  <a:pt x="2617" y="4433"/>
                  <a:pt x="2490" y="4491"/>
                  <a:pt x="2465" y="4498"/>
                </a:cubicBezTo>
                <a:cubicBezTo>
                  <a:pt x="2458" y="4500"/>
                  <a:pt x="2404" y="4524"/>
                  <a:pt x="2344" y="4553"/>
                </a:cubicBezTo>
                <a:cubicBezTo>
                  <a:pt x="2284" y="4581"/>
                  <a:pt x="2228" y="4605"/>
                  <a:pt x="2219" y="4605"/>
                </a:cubicBezTo>
                <a:cubicBezTo>
                  <a:pt x="2211" y="4605"/>
                  <a:pt x="2152" y="4632"/>
                  <a:pt x="2087" y="4664"/>
                </a:cubicBezTo>
                <a:cubicBezTo>
                  <a:pt x="2023" y="4697"/>
                  <a:pt x="1863" y="4771"/>
                  <a:pt x="1731" y="4827"/>
                </a:cubicBezTo>
                <a:cubicBezTo>
                  <a:pt x="1442" y="4952"/>
                  <a:pt x="1235" y="5046"/>
                  <a:pt x="1182" y="5077"/>
                </a:cubicBezTo>
                <a:cubicBezTo>
                  <a:pt x="1161" y="5090"/>
                  <a:pt x="1134" y="5101"/>
                  <a:pt x="1122" y="5101"/>
                </a:cubicBezTo>
                <a:cubicBezTo>
                  <a:pt x="1110" y="5101"/>
                  <a:pt x="1013" y="5145"/>
                  <a:pt x="904" y="5198"/>
                </a:cubicBezTo>
                <a:cubicBezTo>
                  <a:pt x="796" y="5251"/>
                  <a:pt x="696" y="5298"/>
                  <a:pt x="682" y="5300"/>
                </a:cubicBezTo>
                <a:cubicBezTo>
                  <a:pt x="668" y="5302"/>
                  <a:pt x="602" y="5347"/>
                  <a:pt x="536" y="5400"/>
                </a:cubicBezTo>
                <a:cubicBezTo>
                  <a:pt x="469" y="5453"/>
                  <a:pt x="379" y="5510"/>
                  <a:pt x="334" y="5525"/>
                </a:cubicBezTo>
                <a:cubicBezTo>
                  <a:pt x="182" y="5576"/>
                  <a:pt x="94" y="5760"/>
                  <a:pt x="35" y="6148"/>
                </a:cubicBezTo>
                <a:cubicBezTo>
                  <a:pt x="3" y="6359"/>
                  <a:pt x="-12" y="6840"/>
                  <a:pt x="10" y="6955"/>
                </a:cubicBezTo>
                <a:cubicBezTo>
                  <a:pt x="15" y="6981"/>
                  <a:pt x="26" y="7072"/>
                  <a:pt x="34" y="7156"/>
                </a:cubicBezTo>
                <a:cubicBezTo>
                  <a:pt x="93" y="7740"/>
                  <a:pt x="235" y="8246"/>
                  <a:pt x="432" y="8577"/>
                </a:cubicBezTo>
                <a:cubicBezTo>
                  <a:pt x="460" y="8624"/>
                  <a:pt x="553" y="8776"/>
                  <a:pt x="639" y="8913"/>
                </a:cubicBezTo>
                <a:cubicBezTo>
                  <a:pt x="668" y="8959"/>
                  <a:pt x="719" y="9042"/>
                  <a:pt x="760" y="9109"/>
                </a:cubicBezTo>
                <a:cubicBezTo>
                  <a:pt x="761" y="9109"/>
                  <a:pt x="764" y="9113"/>
                  <a:pt x="765" y="9114"/>
                </a:cubicBezTo>
                <a:cubicBezTo>
                  <a:pt x="774" y="9122"/>
                  <a:pt x="782" y="9135"/>
                  <a:pt x="795" y="9162"/>
                </a:cubicBezTo>
                <a:cubicBezTo>
                  <a:pt x="797" y="9165"/>
                  <a:pt x="798" y="9167"/>
                  <a:pt x="799" y="9170"/>
                </a:cubicBezTo>
                <a:cubicBezTo>
                  <a:pt x="872" y="9287"/>
                  <a:pt x="939" y="9396"/>
                  <a:pt x="1003" y="9500"/>
                </a:cubicBezTo>
                <a:cubicBezTo>
                  <a:pt x="1117" y="9685"/>
                  <a:pt x="1243" y="9886"/>
                  <a:pt x="1282" y="9948"/>
                </a:cubicBezTo>
                <a:cubicBezTo>
                  <a:pt x="1321" y="10010"/>
                  <a:pt x="1363" y="10080"/>
                  <a:pt x="1377" y="10104"/>
                </a:cubicBezTo>
                <a:cubicBezTo>
                  <a:pt x="1390" y="10128"/>
                  <a:pt x="1440" y="10211"/>
                  <a:pt x="1489" y="10287"/>
                </a:cubicBezTo>
                <a:cubicBezTo>
                  <a:pt x="1537" y="10364"/>
                  <a:pt x="1655" y="10554"/>
                  <a:pt x="1751" y="10710"/>
                </a:cubicBezTo>
                <a:cubicBezTo>
                  <a:pt x="1846" y="10866"/>
                  <a:pt x="1976" y="11073"/>
                  <a:pt x="2039" y="11170"/>
                </a:cubicBezTo>
                <a:cubicBezTo>
                  <a:pt x="2103" y="11268"/>
                  <a:pt x="2216" y="11450"/>
                  <a:pt x="2292" y="11575"/>
                </a:cubicBezTo>
                <a:cubicBezTo>
                  <a:pt x="2368" y="11699"/>
                  <a:pt x="2441" y="11817"/>
                  <a:pt x="2453" y="11837"/>
                </a:cubicBezTo>
                <a:cubicBezTo>
                  <a:pt x="2601" y="12072"/>
                  <a:pt x="2797" y="12390"/>
                  <a:pt x="2880" y="12532"/>
                </a:cubicBezTo>
                <a:cubicBezTo>
                  <a:pt x="2904" y="12572"/>
                  <a:pt x="2993" y="12716"/>
                  <a:pt x="3078" y="12851"/>
                </a:cubicBezTo>
                <a:cubicBezTo>
                  <a:pt x="3270" y="13156"/>
                  <a:pt x="3640" y="13747"/>
                  <a:pt x="3842" y="14075"/>
                </a:cubicBezTo>
                <a:cubicBezTo>
                  <a:pt x="3975" y="14291"/>
                  <a:pt x="4180" y="14620"/>
                  <a:pt x="5073" y="16059"/>
                </a:cubicBezTo>
                <a:cubicBezTo>
                  <a:pt x="5430" y="16633"/>
                  <a:pt x="5608" y="16924"/>
                  <a:pt x="5765" y="17182"/>
                </a:cubicBezTo>
                <a:cubicBezTo>
                  <a:pt x="5797" y="17234"/>
                  <a:pt x="5804" y="17245"/>
                  <a:pt x="5831" y="17290"/>
                </a:cubicBezTo>
                <a:cubicBezTo>
                  <a:pt x="5832" y="17290"/>
                  <a:pt x="5832" y="17290"/>
                  <a:pt x="5832" y="17291"/>
                </a:cubicBezTo>
                <a:cubicBezTo>
                  <a:pt x="5833" y="17292"/>
                  <a:pt x="5832" y="17293"/>
                  <a:pt x="5833" y="17294"/>
                </a:cubicBezTo>
                <a:cubicBezTo>
                  <a:pt x="5879" y="17370"/>
                  <a:pt x="5939" y="17467"/>
                  <a:pt x="5946" y="17480"/>
                </a:cubicBezTo>
                <a:cubicBezTo>
                  <a:pt x="6014" y="17587"/>
                  <a:pt x="6216" y="17911"/>
                  <a:pt x="6424" y="18244"/>
                </a:cubicBezTo>
                <a:cubicBezTo>
                  <a:pt x="6554" y="18452"/>
                  <a:pt x="6736" y="18744"/>
                  <a:pt x="6829" y="18893"/>
                </a:cubicBezTo>
                <a:cubicBezTo>
                  <a:pt x="6923" y="19042"/>
                  <a:pt x="7004" y="19176"/>
                  <a:pt x="7010" y="19189"/>
                </a:cubicBezTo>
                <a:cubicBezTo>
                  <a:pt x="7016" y="19202"/>
                  <a:pt x="7097" y="19335"/>
                  <a:pt x="7189" y="19484"/>
                </a:cubicBezTo>
                <a:cubicBezTo>
                  <a:pt x="7281" y="19634"/>
                  <a:pt x="7367" y="19773"/>
                  <a:pt x="7380" y="19794"/>
                </a:cubicBezTo>
                <a:cubicBezTo>
                  <a:pt x="7392" y="19814"/>
                  <a:pt x="7492" y="19973"/>
                  <a:pt x="7601" y="20147"/>
                </a:cubicBezTo>
                <a:cubicBezTo>
                  <a:pt x="7711" y="20321"/>
                  <a:pt x="7857" y="20554"/>
                  <a:pt x="7925" y="20665"/>
                </a:cubicBezTo>
                <a:cubicBezTo>
                  <a:pt x="8413" y="21456"/>
                  <a:pt x="8464" y="21532"/>
                  <a:pt x="8537" y="21569"/>
                </a:cubicBezTo>
                <a:cubicBezTo>
                  <a:pt x="8562" y="21582"/>
                  <a:pt x="8583" y="21591"/>
                  <a:pt x="8603" y="21597"/>
                </a:cubicBezTo>
                <a:cubicBezTo>
                  <a:pt x="8622" y="21598"/>
                  <a:pt x="8651" y="21599"/>
                  <a:pt x="8677" y="21600"/>
                </a:cubicBezTo>
                <a:cubicBezTo>
                  <a:pt x="8714" y="21593"/>
                  <a:pt x="8754" y="21575"/>
                  <a:pt x="8813" y="21538"/>
                </a:cubicBezTo>
                <a:cubicBezTo>
                  <a:pt x="8874" y="21500"/>
                  <a:pt x="8948" y="21468"/>
                  <a:pt x="8976" y="21468"/>
                </a:cubicBezTo>
                <a:cubicBezTo>
                  <a:pt x="9018" y="21468"/>
                  <a:pt x="9619" y="21149"/>
                  <a:pt x="10348" y="20747"/>
                </a:cubicBezTo>
                <a:cubicBezTo>
                  <a:pt x="10349" y="20747"/>
                  <a:pt x="10349" y="20746"/>
                  <a:pt x="10350" y="20745"/>
                </a:cubicBezTo>
                <a:cubicBezTo>
                  <a:pt x="10351" y="20745"/>
                  <a:pt x="10352" y="20746"/>
                  <a:pt x="10353" y="20746"/>
                </a:cubicBezTo>
                <a:cubicBezTo>
                  <a:pt x="10494" y="20668"/>
                  <a:pt x="10595" y="20614"/>
                  <a:pt x="10747" y="20530"/>
                </a:cubicBezTo>
                <a:cubicBezTo>
                  <a:pt x="11064" y="20353"/>
                  <a:pt x="11247" y="20257"/>
                  <a:pt x="11520" y="20109"/>
                </a:cubicBezTo>
                <a:cubicBezTo>
                  <a:pt x="11634" y="20046"/>
                  <a:pt x="11786" y="19961"/>
                  <a:pt x="11843" y="19931"/>
                </a:cubicBezTo>
                <a:cubicBezTo>
                  <a:pt x="11847" y="19929"/>
                  <a:pt x="11851" y="19927"/>
                  <a:pt x="11855" y="19925"/>
                </a:cubicBezTo>
                <a:cubicBezTo>
                  <a:pt x="11889" y="19907"/>
                  <a:pt x="12056" y="19814"/>
                  <a:pt x="12058" y="19814"/>
                </a:cubicBezTo>
                <a:cubicBezTo>
                  <a:pt x="12066" y="19814"/>
                  <a:pt x="12110" y="19789"/>
                  <a:pt x="12156" y="19759"/>
                </a:cubicBezTo>
                <a:cubicBezTo>
                  <a:pt x="12202" y="19729"/>
                  <a:pt x="12415" y="19608"/>
                  <a:pt x="12630" y="19491"/>
                </a:cubicBezTo>
                <a:cubicBezTo>
                  <a:pt x="13099" y="19235"/>
                  <a:pt x="13587" y="18969"/>
                  <a:pt x="14411" y="18516"/>
                </a:cubicBezTo>
                <a:cubicBezTo>
                  <a:pt x="14559" y="18435"/>
                  <a:pt x="14733" y="18337"/>
                  <a:pt x="14797" y="18298"/>
                </a:cubicBezTo>
                <a:cubicBezTo>
                  <a:pt x="14862" y="18260"/>
                  <a:pt x="14915" y="18237"/>
                  <a:pt x="14915" y="18246"/>
                </a:cubicBezTo>
                <a:cubicBezTo>
                  <a:pt x="14915" y="18256"/>
                  <a:pt x="14933" y="18247"/>
                  <a:pt x="14954" y="18227"/>
                </a:cubicBezTo>
                <a:cubicBezTo>
                  <a:pt x="14994" y="18190"/>
                  <a:pt x="15208" y="18069"/>
                  <a:pt x="15911" y="17689"/>
                </a:cubicBezTo>
                <a:cubicBezTo>
                  <a:pt x="16133" y="17568"/>
                  <a:pt x="16385" y="17430"/>
                  <a:pt x="16471" y="17382"/>
                </a:cubicBezTo>
                <a:cubicBezTo>
                  <a:pt x="16557" y="17333"/>
                  <a:pt x="16840" y="17179"/>
                  <a:pt x="17098" y="17039"/>
                </a:cubicBezTo>
                <a:cubicBezTo>
                  <a:pt x="17357" y="16900"/>
                  <a:pt x="17579" y="16777"/>
                  <a:pt x="17591" y="16768"/>
                </a:cubicBezTo>
                <a:cubicBezTo>
                  <a:pt x="17603" y="16758"/>
                  <a:pt x="17800" y="16649"/>
                  <a:pt x="18028" y="16526"/>
                </a:cubicBezTo>
                <a:cubicBezTo>
                  <a:pt x="18885" y="16061"/>
                  <a:pt x="19069" y="15959"/>
                  <a:pt x="19097" y="15936"/>
                </a:cubicBezTo>
                <a:cubicBezTo>
                  <a:pt x="19112" y="15923"/>
                  <a:pt x="19125" y="15918"/>
                  <a:pt x="19125" y="15926"/>
                </a:cubicBezTo>
                <a:cubicBezTo>
                  <a:pt x="19125" y="15935"/>
                  <a:pt x="19164" y="15916"/>
                  <a:pt x="19211" y="15885"/>
                </a:cubicBezTo>
                <a:cubicBezTo>
                  <a:pt x="19258" y="15853"/>
                  <a:pt x="19457" y="15740"/>
                  <a:pt x="19653" y="15633"/>
                </a:cubicBezTo>
                <a:cubicBezTo>
                  <a:pt x="19849" y="15526"/>
                  <a:pt x="20135" y="15369"/>
                  <a:pt x="20289" y="15284"/>
                </a:cubicBezTo>
                <a:cubicBezTo>
                  <a:pt x="20443" y="15199"/>
                  <a:pt x="20682" y="15067"/>
                  <a:pt x="20821" y="14990"/>
                </a:cubicBezTo>
                <a:cubicBezTo>
                  <a:pt x="20959" y="14914"/>
                  <a:pt x="21075" y="14839"/>
                  <a:pt x="21076" y="14824"/>
                </a:cubicBezTo>
                <a:cubicBezTo>
                  <a:pt x="21082" y="14759"/>
                  <a:pt x="21061" y="14723"/>
                  <a:pt x="20873" y="14462"/>
                </a:cubicBezTo>
                <a:lnTo>
                  <a:pt x="20677" y="14188"/>
                </a:lnTo>
                <a:lnTo>
                  <a:pt x="20740" y="14024"/>
                </a:lnTo>
                <a:cubicBezTo>
                  <a:pt x="20775" y="13934"/>
                  <a:pt x="20807" y="13822"/>
                  <a:pt x="20812" y="13775"/>
                </a:cubicBezTo>
                <a:cubicBezTo>
                  <a:pt x="20816" y="13727"/>
                  <a:pt x="20832" y="13684"/>
                  <a:pt x="20846" y="13679"/>
                </a:cubicBezTo>
                <a:cubicBezTo>
                  <a:pt x="20860" y="13674"/>
                  <a:pt x="20866" y="13661"/>
                  <a:pt x="20860" y="13649"/>
                </a:cubicBezTo>
                <a:cubicBezTo>
                  <a:pt x="20853" y="13638"/>
                  <a:pt x="20859" y="13604"/>
                  <a:pt x="20874" y="13575"/>
                </a:cubicBezTo>
                <a:cubicBezTo>
                  <a:pt x="20930" y="13461"/>
                  <a:pt x="20932" y="13450"/>
                  <a:pt x="20896" y="13420"/>
                </a:cubicBezTo>
                <a:cubicBezTo>
                  <a:pt x="20864" y="13393"/>
                  <a:pt x="20864" y="13388"/>
                  <a:pt x="20895" y="13361"/>
                </a:cubicBezTo>
                <a:cubicBezTo>
                  <a:pt x="20942" y="13322"/>
                  <a:pt x="20956" y="13278"/>
                  <a:pt x="20973" y="13120"/>
                </a:cubicBezTo>
                <a:cubicBezTo>
                  <a:pt x="20983" y="13033"/>
                  <a:pt x="20979" y="12977"/>
                  <a:pt x="20962" y="12955"/>
                </a:cubicBezTo>
                <a:cubicBezTo>
                  <a:pt x="20942" y="12930"/>
                  <a:pt x="20945" y="12917"/>
                  <a:pt x="20974" y="12900"/>
                </a:cubicBezTo>
                <a:cubicBezTo>
                  <a:pt x="21005" y="12881"/>
                  <a:pt x="21011" y="12843"/>
                  <a:pt x="21008" y="12670"/>
                </a:cubicBezTo>
                <a:cubicBezTo>
                  <a:pt x="21006" y="12555"/>
                  <a:pt x="20999" y="12454"/>
                  <a:pt x="20994" y="12445"/>
                </a:cubicBezTo>
                <a:cubicBezTo>
                  <a:pt x="20977" y="12416"/>
                  <a:pt x="21056" y="12361"/>
                  <a:pt x="21263" y="12255"/>
                </a:cubicBezTo>
                <a:cubicBezTo>
                  <a:pt x="21531" y="12119"/>
                  <a:pt x="21588" y="12076"/>
                  <a:pt x="21588" y="12011"/>
                </a:cubicBezTo>
                <a:cubicBezTo>
                  <a:pt x="21588" y="11964"/>
                  <a:pt x="21506" y="11848"/>
                  <a:pt x="21106" y="11324"/>
                </a:cubicBezTo>
                <a:cubicBezTo>
                  <a:pt x="21076" y="11285"/>
                  <a:pt x="20959" y="11133"/>
                  <a:pt x="20844" y="10986"/>
                </a:cubicBezTo>
                <a:cubicBezTo>
                  <a:pt x="20730" y="10838"/>
                  <a:pt x="20588" y="10652"/>
                  <a:pt x="20528" y="10572"/>
                </a:cubicBezTo>
                <a:cubicBezTo>
                  <a:pt x="20288" y="10250"/>
                  <a:pt x="20239" y="10186"/>
                  <a:pt x="20120" y="10029"/>
                </a:cubicBezTo>
                <a:cubicBezTo>
                  <a:pt x="20099" y="10015"/>
                  <a:pt x="20081" y="9987"/>
                  <a:pt x="20064" y="9956"/>
                </a:cubicBezTo>
                <a:cubicBezTo>
                  <a:pt x="19985" y="9853"/>
                  <a:pt x="19871" y="9705"/>
                  <a:pt x="19769" y="9572"/>
                </a:cubicBezTo>
                <a:cubicBezTo>
                  <a:pt x="19650" y="9416"/>
                  <a:pt x="19527" y="9263"/>
                  <a:pt x="19496" y="9232"/>
                </a:cubicBezTo>
                <a:cubicBezTo>
                  <a:pt x="19465" y="9200"/>
                  <a:pt x="19439" y="9163"/>
                  <a:pt x="19439" y="9148"/>
                </a:cubicBezTo>
                <a:cubicBezTo>
                  <a:pt x="19438" y="9133"/>
                  <a:pt x="19430" y="9117"/>
                  <a:pt x="19419" y="9113"/>
                </a:cubicBezTo>
                <a:cubicBezTo>
                  <a:pt x="19408" y="9108"/>
                  <a:pt x="19280" y="8945"/>
                  <a:pt x="19134" y="8750"/>
                </a:cubicBezTo>
                <a:cubicBezTo>
                  <a:pt x="18903" y="8442"/>
                  <a:pt x="18526" y="7947"/>
                  <a:pt x="18412" y="7805"/>
                </a:cubicBezTo>
                <a:cubicBezTo>
                  <a:pt x="18392" y="7780"/>
                  <a:pt x="18336" y="7705"/>
                  <a:pt x="18290" y="7641"/>
                </a:cubicBezTo>
                <a:cubicBezTo>
                  <a:pt x="18243" y="7576"/>
                  <a:pt x="18190" y="7514"/>
                  <a:pt x="18172" y="7503"/>
                </a:cubicBezTo>
                <a:cubicBezTo>
                  <a:pt x="18154" y="7493"/>
                  <a:pt x="18140" y="7473"/>
                  <a:pt x="18140" y="7460"/>
                </a:cubicBezTo>
                <a:cubicBezTo>
                  <a:pt x="18140" y="7436"/>
                  <a:pt x="18029" y="7291"/>
                  <a:pt x="17832" y="7053"/>
                </a:cubicBezTo>
                <a:cubicBezTo>
                  <a:pt x="17779" y="6990"/>
                  <a:pt x="17737" y="6927"/>
                  <a:pt x="17737" y="6913"/>
                </a:cubicBezTo>
                <a:cubicBezTo>
                  <a:pt x="17737" y="6900"/>
                  <a:pt x="17688" y="6834"/>
                  <a:pt x="17630" y="6767"/>
                </a:cubicBezTo>
                <a:cubicBezTo>
                  <a:pt x="17613" y="6748"/>
                  <a:pt x="17609" y="6741"/>
                  <a:pt x="17594" y="6724"/>
                </a:cubicBezTo>
                <a:cubicBezTo>
                  <a:pt x="17582" y="6717"/>
                  <a:pt x="17573" y="6708"/>
                  <a:pt x="17570" y="6696"/>
                </a:cubicBezTo>
                <a:cubicBezTo>
                  <a:pt x="17569" y="6695"/>
                  <a:pt x="17569" y="6695"/>
                  <a:pt x="17569" y="6695"/>
                </a:cubicBezTo>
                <a:cubicBezTo>
                  <a:pt x="17446" y="6552"/>
                  <a:pt x="17381" y="6471"/>
                  <a:pt x="17326" y="6385"/>
                </a:cubicBezTo>
                <a:cubicBezTo>
                  <a:pt x="17291" y="6331"/>
                  <a:pt x="17191" y="6196"/>
                  <a:pt x="17103" y="6086"/>
                </a:cubicBezTo>
                <a:cubicBezTo>
                  <a:pt x="16945" y="5889"/>
                  <a:pt x="16805" y="5707"/>
                  <a:pt x="16628" y="5466"/>
                </a:cubicBezTo>
                <a:cubicBezTo>
                  <a:pt x="16579" y="5399"/>
                  <a:pt x="16392" y="5156"/>
                  <a:pt x="16214" y="4925"/>
                </a:cubicBezTo>
                <a:cubicBezTo>
                  <a:pt x="16111" y="4791"/>
                  <a:pt x="16067" y="4733"/>
                  <a:pt x="15994" y="4638"/>
                </a:cubicBezTo>
                <a:cubicBezTo>
                  <a:pt x="15990" y="4633"/>
                  <a:pt x="15985" y="4631"/>
                  <a:pt x="15981" y="4625"/>
                </a:cubicBezTo>
                <a:cubicBezTo>
                  <a:pt x="15977" y="4620"/>
                  <a:pt x="15976" y="4616"/>
                  <a:pt x="15974" y="4611"/>
                </a:cubicBezTo>
                <a:cubicBezTo>
                  <a:pt x="15931" y="4554"/>
                  <a:pt x="15844" y="4443"/>
                  <a:pt x="15833" y="4427"/>
                </a:cubicBezTo>
                <a:cubicBezTo>
                  <a:pt x="15802" y="4384"/>
                  <a:pt x="15656" y="4193"/>
                  <a:pt x="15508" y="4003"/>
                </a:cubicBezTo>
                <a:cubicBezTo>
                  <a:pt x="15360" y="3813"/>
                  <a:pt x="15194" y="3595"/>
                  <a:pt x="15139" y="3519"/>
                </a:cubicBezTo>
                <a:cubicBezTo>
                  <a:pt x="15083" y="3444"/>
                  <a:pt x="14955" y="3277"/>
                  <a:pt x="14854" y="3149"/>
                </a:cubicBezTo>
                <a:cubicBezTo>
                  <a:pt x="14526" y="2735"/>
                  <a:pt x="14434" y="2617"/>
                  <a:pt x="14400" y="2562"/>
                </a:cubicBezTo>
                <a:cubicBezTo>
                  <a:pt x="14381" y="2533"/>
                  <a:pt x="14306" y="2431"/>
                  <a:pt x="14233" y="2335"/>
                </a:cubicBezTo>
                <a:cubicBezTo>
                  <a:pt x="14159" y="2239"/>
                  <a:pt x="14005" y="2038"/>
                  <a:pt x="13891" y="1889"/>
                </a:cubicBezTo>
                <a:cubicBezTo>
                  <a:pt x="13777" y="1740"/>
                  <a:pt x="13670" y="1602"/>
                  <a:pt x="13654" y="1582"/>
                </a:cubicBezTo>
                <a:cubicBezTo>
                  <a:pt x="13637" y="1563"/>
                  <a:pt x="13548" y="1446"/>
                  <a:pt x="13455" y="1323"/>
                </a:cubicBezTo>
                <a:cubicBezTo>
                  <a:pt x="13362" y="1199"/>
                  <a:pt x="13214" y="1006"/>
                  <a:pt x="13126" y="892"/>
                </a:cubicBezTo>
                <a:cubicBezTo>
                  <a:pt x="13122" y="886"/>
                  <a:pt x="13124" y="886"/>
                  <a:pt x="13119" y="880"/>
                </a:cubicBezTo>
                <a:cubicBezTo>
                  <a:pt x="13119" y="880"/>
                  <a:pt x="13118" y="880"/>
                  <a:pt x="13118" y="880"/>
                </a:cubicBezTo>
                <a:cubicBezTo>
                  <a:pt x="13103" y="866"/>
                  <a:pt x="13090" y="847"/>
                  <a:pt x="13081" y="827"/>
                </a:cubicBezTo>
                <a:cubicBezTo>
                  <a:pt x="13034" y="763"/>
                  <a:pt x="12977" y="685"/>
                  <a:pt x="12982" y="685"/>
                </a:cubicBezTo>
                <a:cubicBezTo>
                  <a:pt x="12991" y="685"/>
                  <a:pt x="12982" y="672"/>
                  <a:pt x="12963" y="656"/>
                </a:cubicBezTo>
                <a:cubicBezTo>
                  <a:pt x="12917" y="618"/>
                  <a:pt x="12771" y="437"/>
                  <a:pt x="12588" y="192"/>
                </a:cubicBezTo>
                <a:cubicBezTo>
                  <a:pt x="12509" y="86"/>
                  <a:pt x="12431" y="0"/>
                  <a:pt x="1241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60" name="Shape 560"/>
          <p:cNvSpPr/>
          <p:nvPr/>
        </p:nvSpPr>
        <p:spPr>
          <a:xfrm>
            <a:off x="2545788" y="1225274"/>
            <a:ext cx="21727671" cy="12027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defRPr b="1"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694" marR="857885" indent="-212725" defTabSz="457200">
              <a:lnSpc>
                <a:spcPct val="103750"/>
              </a:lnSpc>
              <a:buSzPct val="100000"/>
              <a:buFont typeface="Arial"/>
              <a:buAutoNum type="arabicPeriod" startAt="1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Nenhuma lista é MUITO PARECIDA com a outra, sugerindo, assim, que elas não tem a intenção de serem</a:t>
            </a:r>
            <a:r>
              <a:rPr spc="-20"/>
              <a:t> </a:t>
            </a:r>
            <a:r>
              <a:t>EXAUSTIVAS.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25805" indent="-203835" defTabSz="457200">
              <a:buSzPct val="100000"/>
              <a:buFont typeface="Arial"/>
              <a:buAutoNum type="arabicPeriod" startAt="2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Todos os dons são dados por Deus, que os distingue dos talentos</a:t>
            </a:r>
            <a:r>
              <a:rPr spc="-41"/>
              <a:t> </a:t>
            </a:r>
            <a:r>
              <a:t>naturais.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4059" indent="-212090" defTabSz="457200">
              <a:buSzPct val="100000"/>
              <a:buFont typeface="Arial"/>
              <a:buAutoNum type="arabicPeriod" startAt="3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Somente 1 Coríntios menciona os dons</a:t>
            </a:r>
            <a:r>
              <a:rPr spc="-20"/>
              <a:t> </a:t>
            </a:r>
            <a:r>
              <a:t>"SUPERNATURAIS".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lvl="1" marL="1083310" marR="68580" indent="-102235" defTabSz="457200">
              <a:lnSpc>
                <a:spcPct val="103750"/>
              </a:lnSpc>
              <a:buSzPct val="100000"/>
              <a:buFont typeface="Arial"/>
              <a:buChar char="*"/>
              <a:tabLst>
                <a:tab pos="10795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1 Coríntios um livro de transição, escrito exatamente quando os dons</a:t>
            </a:r>
            <a:r>
              <a:rPr spc="-166"/>
              <a:t> </a:t>
            </a:r>
            <a:r>
              <a:t>sobrenaturais (ou "dons de sinal") estavam começando a</a:t>
            </a:r>
            <a:r>
              <a:rPr spc="-20"/>
              <a:t> </a:t>
            </a:r>
            <a:r>
              <a:t>desaparecer.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lvl="1" marL="1071880" indent="-101600" defTabSz="457200">
              <a:buSzPct val="100000"/>
              <a:buFont typeface="Arial"/>
              <a:buChar char="*"/>
              <a:tabLst>
                <a:tab pos="10668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No capítulo 13, Paulo adverte que certos dons estavam prestes a</a:t>
            </a:r>
            <a:r>
              <a:rPr spc="-20"/>
              <a:t> </a:t>
            </a:r>
            <a:r>
              <a:t>cessar.(Veja versos 8-10.)</a:t>
            </a:r>
          </a:p>
          <a:p>
            <a:pPr defTabSz="457200"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731519" indent="-209550" defTabSz="457200">
              <a:buSzPct val="100000"/>
              <a:buFont typeface="Arial"/>
              <a:buAutoNum type="arabicPeriod" startAt="4"/>
              <a:tabLst>
                <a:tab pos="723900" algn="l"/>
              </a:tabLst>
              <a:defRPr sz="50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 objetivo de TODOS os dons era servir ao bem</a:t>
            </a:r>
            <a:r>
              <a:rPr spc="-20"/>
              <a:t> </a:t>
            </a:r>
            <a:r>
              <a:t>comum.</a:t>
            </a:r>
          </a:p>
        </p:txBody>
      </p:sp>
      <p:pic>
        <p:nvPicPr>
          <p:cNvPr id="561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62" name="Shape 562"/>
          <p:cNvSpPr/>
          <p:nvPr/>
        </p:nvSpPr>
        <p:spPr>
          <a:xfrm>
            <a:off x="4733766" y="269452"/>
            <a:ext cx="15394783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Observações sobre essas 3 passagens bíblicas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/>
        </p:nvSpPr>
        <p:spPr>
          <a:xfrm>
            <a:off x="3334829" y="285717"/>
            <a:ext cx="20196200" cy="1035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 quanto a você? Como você descobre os seus dons?</a:t>
            </a:r>
          </a:p>
        </p:txBody>
      </p:sp>
      <p:grpSp>
        <p:nvGrpSpPr>
          <p:cNvPr id="567" name="Group 567"/>
          <p:cNvGrpSpPr/>
          <p:nvPr/>
        </p:nvGrpSpPr>
        <p:grpSpPr>
          <a:xfrm>
            <a:off x="20465955" y="-5055432"/>
            <a:ext cx="6335713" cy="4366074"/>
            <a:chOff x="0" y="0"/>
            <a:chExt cx="6335712" cy="4366073"/>
          </a:xfrm>
        </p:grpSpPr>
        <p:pic>
          <p:nvPicPr>
            <p:cNvPr id="566" name="Finger-pointing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5929313" cy="39342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6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335713" cy="4366074"/>
            </a:xfrm>
            <a:prstGeom prst="rect">
              <a:avLst/>
            </a:prstGeom>
            <a:effectLst/>
          </p:spPr>
        </p:pic>
      </p:grpSp>
      <p:pic>
        <p:nvPicPr>
          <p:cNvPr id="568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hape 569"/>
          <p:cNvSpPr/>
          <p:nvPr/>
        </p:nvSpPr>
        <p:spPr>
          <a:xfrm>
            <a:off x="1304773" y="1673401"/>
            <a:ext cx="20073899" cy="11303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103754" indent="-211454" defTabSz="457200">
              <a:buSzPct val="100000"/>
              <a:buFont typeface="Arial"/>
              <a:buAutoNum type="arabicPeriod" startAt="1"/>
              <a:tabLst>
                <a:tab pos="2095500" algn="l"/>
              </a:tabLst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COMEÇE</a:t>
            </a:r>
            <a:r>
              <a:rPr spc="-41"/>
              <a:t> </a:t>
            </a:r>
            <a:r>
              <a:t>servindo!</a:t>
            </a:r>
          </a:p>
          <a:p>
            <a:pPr marL="2345689" marR="66039" indent="3175" defTabSz="457200">
              <a:lnSpc>
                <a:spcPct val="103750"/>
              </a:lnSpc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*Deus nunca nos diz como descobrir nossos dons. Conforme nós servimos eles vão se tornando EVIDENTES. Afinal, eles são "MANIFESTAÇÕES" do Espírito Santo.</a:t>
            </a:r>
          </a:p>
          <a:p>
            <a:pPr defTabSz="457200"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103754" indent="-211454" defTabSz="457200">
              <a:buSzPct val="100000"/>
              <a:buFont typeface="Arial"/>
              <a:buAutoNum type="arabicPeriod" startAt="2"/>
              <a:tabLst>
                <a:tab pos="2095500" algn="l"/>
              </a:tabLst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EXPLORE as</a:t>
            </a:r>
            <a:r>
              <a:rPr spc="-20"/>
              <a:t> </a:t>
            </a:r>
            <a:r>
              <a:t>opções!</a:t>
            </a:r>
          </a:p>
          <a:p>
            <a:pPr marL="2365375" marR="544830" indent="-16510" defTabSz="457200">
              <a:lnSpc>
                <a:spcPct val="100833"/>
              </a:lnSpc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*Use as três listas bíblicas para você continuar em frente. Procure oportunidades e experimente-as.</a:t>
            </a:r>
          </a:p>
          <a:p>
            <a:pPr defTabSz="457200"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103754" indent="-212089" defTabSz="457200">
              <a:buSzPct val="100000"/>
              <a:buFont typeface="Arial"/>
              <a:buAutoNum type="arabicPeriod" startAt="3"/>
              <a:tabLst>
                <a:tab pos="2095500" algn="l"/>
              </a:tabLst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AVALIE e seu</a:t>
            </a:r>
            <a:r>
              <a:rPr spc="-20"/>
              <a:t> </a:t>
            </a:r>
            <a:r>
              <a:t>talento!</a:t>
            </a:r>
          </a:p>
          <a:p>
            <a:pPr marL="2348864" marR="866139" defTabSz="457200">
              <a:lnSpc>
                <a:spcPct val="100833"/>
              </a:lnSpc>
              <a:defRPr sz="5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*Conforme você serve, e explora as opções, avalie o seu sucesso. Seja um APRENDIZ e permita que outros lhe deem uma AVALIAÇÃO honesta. Todos temos dons, mas às vezes não nas áreas que PENSAMOS ou DESEJAMOS ter.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1:  Descobrindo sua Personalidade</a:t>
            </a:r>
          </a:p>
        </p:txBody>
      </p:sp>
      <p:graphicFrame>
        <p:nvGraphicFramePr>
          <p:cNvPr id="176" name="Chart 176"/>
          <p:cNvGraphicFramePr/>
          <p:nvPr/>
        </p:nvGraphicFramePr>
        <p:xfrm>
          <a:off x="8262937" y="3411143"/>
          <a:ext cx="7858125" cy="78581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77" name="Shape 177"/>
          <p:cNvSpPr/>
          <p:nvPr/>
        </p:nvSpPr>
        <p:spPr>
          <a:xfrm>
            <a:off x="10138164" y="5140721"/>
            <a:ext cx="7165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178" name="Shape 178"/>
          <p:cNvSpPr/>
          <p:nvPr/>
        </p:nvSpPr>
        <p:spPr>
          <a:xfrm>
            <a:off x="11133103" y="2211784"/>
            <a:ext cx="21199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Ativo</a:t>
            </a:r>
          </a:p>
        </p:txBody>
      </p:sp>
      <p:sp>
        <p:nvSpPr>
          <p:cNvPr id="179" name="Shape 179"/>
          <p:cNvSpPr/>
          <p:nvPr/>
        </p:nvSpPr>
        <p:spPr>
          <a:xfrm>
            <a:off x="10391364" y="11427221"/>
            <a:ext cx="357810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Pensativo</a:t>
            </a:r>
          </a:p>
        </p:txBody>
      </p:sp>
      <p:sp>
        <p:nvSpPr>
          <p:cNvPr id="180" name="Shape 180"/>
          <p:cNvSpPr/>
          <p:nvPr/>
        </p:nvSpPr>
        <p:spPr>
          <a:xfrm>
            <a:off x="12203070" y="3184962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1" name="Shape 181"/>
          <p:cNvSpPr/>
          <p:nvPr/>
        </p:nvSpPr>
        <p:spPr>
          <a:xfrm>
            <a:off x="3584798" y="6819503"/>
            <a:ext cx="4439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Questionador</a:t>
            </a:r>
          </a:p>
        </p:txBody>
      </p:sp>
      <p:sp>
        <p:nvSpPr>
          <p:cNvPr id="182" name="Shape 182"/>
          <p:cNvSpPr/>
          <p:nvPr/>
        </p:nvSpPr>
        <p:spPr>
          <a:xfrm>
            <a:off x="8042875" y="7364147"/>
            <a:ext cx="8365804" cy="34413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183" name="Shape 183"/>
          <p:cNvSpPr/>
          <p:nvPr/>
        </p:nvSpPr>
        <p:spPr>
          <a:xfrm>
            <a:off x="16452965" y="6819503"/>
            <a:ext cx="37715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Aceita tudo</a:t>
            </a:r>
          </a:p>
        </p:txBody>
      </p:sp>
      <p:sp>
        <p:nvSpPr>
          <p:cNvPr id="184" name="Shape 184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3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sp>
        <p:nvSpPr>
          <p:cNvPr id="185" name="Shape 185"/>
          <p:cNvSpPr/>
          <p:nvPr/>
        </p:nvSpPr>
        <p:spPr>
          <a:xfrm>
            <a:off x="4851796" y="2250281"/>
            <a:ext cx="4606133" cy="252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5" y="0"/>
                </a:moveTo>
                <a:cubicBezTo>
                  <a:pt x="750" y="0"/>
                  <a:pt x="0" y="1368"/>
                  <a:pt x="0" y="3056"/>
                </a:cubicBezTo>
                <a:lnTo>
                  <a:pt x="0" y="14973"/>
                </a:lnTo>
                <a:cubicBezTo>
                  <a:pt x="0" y="16660"/>
                  <a:pt x="750" y="18028"/>
                  <a:pt x="1675" y="18028"/>
                </a:cubicBezTo>
                <a:lnTo>
                  <a:pt x="18509" y="18028"/>
                </a:lnTo>
                <a:cubicBezTo>
                  <a:pt x="18581" y="18028"/>
                  <a:pt x="18649" y="18007"/>
                  <a:pt x="18719" y="17991"/>
                </a:cubicBezTo>
                <a:lnTo>
                  <a:pt x="21600" y="21600"/>
                </a:lnTo>
                <a:lnTo>
                  <a:pt x="20109" y="15828"/>
                </a:lnTo>
                <a:cubicBezTo>
                  <a:pt x="20153" y="15555"/>
                  <a:pt x="20184" y="15272"/>
                  <a:pt x="20184" y="14973"/>
                </a:cubicBezTo>
                <a:lnTo>
                  <a:pt x="20184" y="3056"/>
                </a:lnTo>
                <a:cubicBezTo>
                  <a:pt x="20184" y="1368"/>
                  <a:pt x="19434" y="0"/>
                  <a:pt x="18509" y="0"/>
                </a:cubicBezTo>
                <a:lnTo>
                  <a:pt x="167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lá!</a:t>
            </a:r>
          </a:p>
        </p:txBody>
      </p:sp>
      <p:pic>
        <p:nvPicPr>
          <p:cNvPr id="186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" fill="hold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250" fill="hold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3"/>
      <p:bldP build="whole" bldLvl="1" animBg="1" rev="0" advAuto="0" spid="177" grpId="10"/>
      <p:bldP build="whole" bldLvl="1" animBg="1" rev="0" advAuto="0" spid="178" grpId="1"/>
      <p:bldP build="whole" bldLvl="1" animBg="1" rev="0" advAuto="0" spid="181" grpId="4"/>
      <p:bldP build="whole" bldLvl="1" animBg="1" rev="0" advAuto="0" spid="176" grpId="7"/>
      <p:bldP build="whole" bldLvl="1" animBg="1" rev="0" advAuto="0" spid="180" grpId="8"/>
      <p:bldP build="whole" bldLvl="1" animBg="1" rev="0" advAuto="0" spid="185" grpId="11"/>
      <p:bldP build="whole" bldLvl="1" animBg="1" rev="0" advAuto="0" spid="182" grpId="5"/>
      <p:bldP build="whole" bldLvl="1" animBg="1" rev="0" advAuto="0" spid="180" grpId="2"/>
      <p:bldP build="whole" bldLvl="1" animBg="1" rev="0" advAuto="0" spid="183" grpId="6"/>
      <p:bldP build="whole" bldLvl="1" animBg="1" rev="0" advAuto="0" spid="182" grpId="9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0" t="0" r="50625" b="0"/>
          <a:stretch>
            <a:fillRect/>
          </a:stretch>
        </p:blipFill>
        <p:spPr>
          <a:xfrm>
            <a:off x="14870906" y="4697015"/>
            <a:ext cx="5643563" cy="853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50468" t="0" r="0" b="0"/>
          <a:stretch>
            <a:fillRect/>
          </a:stretch>
        </p:blipFill>
        <p:spPr>
          <a:xfrm>
            <a:off x="13475840" y="2025650"/>
            <a:ext cx="7072640" cy="10664738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Shape 573"/>
          <p:cNvSpPr/>
          <p:nvPr/>
        </p:nvSpPr>
        <p:spPr>
          <a:xfrm>
            <a:off x="1719533" y="457324"/>
            <a:ext cx="24002911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Descobrindo o Seu Papel no Corpo de Cristo</a:t>
            </a:r>
          </a:p>
        </p:txBody>
      </p:sp>
      <p:sp>
        <p:nvSpPr>
          <p:cNvPr id="574" name="Shape 574"/>
          <p:cNvSpPr/>
          <p:nvPr/>
        </p:nvSpPr>
        <p:spPr>
          <a:xfrm>
            <a:off x="5119687" y="2714625"/>
            <a:ext cx="5607845" cy="1500188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PERSONALIDADE</a:t>
            </a:r>
          </a:p>
        </p:txBody>
      </p:sp>
      <p:sp>
        <p:nvSpPr>
          <p:cNvPr id="575" name="Shape 575"/>
          <p:cNvSpPr/>
          <p:nvPr/>
        </p:nvSpPr>
        <p:spPr>
          <a:xfrm>
            <a:off x="5119687" y="4661296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TALENTOS</a:t>
            </a:r>
          </a:p>
        </p:txBody>
      </p:sp>
      <p:sp>
        <p:nvSpPr>
          <p:cNvPr id="576" name="Shape 576"/>
          <p:cNvSpPr/>
          <p:nvPr/>
        </p:nvSpPr>
        <p:spPr>
          <a:xfrm>
            <a:off x="5119687" y="6607968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DONS ESPIRITUAIS</a:t>
            </a:r>
          </a:p>
        </p:txBody>
      </p:sp>
      <p:sp>
        <p:nvSpPr>
          <p:cNvPr id="577" name="Shape 577"/>
          <p:cNvSpPr/>
          <p:nvPr/>
        </p:nvSpPr>
        <p:spPr>
          <a:xfrm>
            <a:off x="5119687" y="8554640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PAIXÃO</a:t>
            </a:r>
          </a:p>
        </p:txBody>
      </p:sp>
      <p:pic>
        <p:nvPicPr>
          <p:cNvPr id="578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0169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158854" origin="layout" pathEditMode="relative">
                                      <p:cBhvr>
                                        <p:cTn id="29" dur="1000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300781" origin="layout" pathEditMode="relative">
                                      <p:cBhvr>
                                        <p:cTn id="32" dur="1000" fill="hold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442708" origin="layout" pathEditMode="relative">
                                      <p:cBhvr>
                                        <p:cTn id="35" dur="10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9"/>
      <p:bldP build="whole" bldLvl="1" animBg="1" rev="0" advAuto="0" spid="574" grpId="1"/>
      <p:bldP build="whole" bldLvl="1" animBg="1" rev="0" advAuto="0" spid="575" grpId="2"/>
      <p:bldP build="whole" bldLvl="1" animBg="1" rev="0" advAuto="0" spid="576" grpId="3"/>
      <p:bldP build="whole" bldLvl="1" animBg="1" rev="0" advAuto="0" spid="577" grpId="4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/>
        </p:nvSpPr>
        <p:spPr>
          <a:xfrm>
            <a:off x="4495689" y="259594"/>
            <a:ext cx="15394782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Parte 4:  Descobrindo a Sua Paixão</a:t>
            </a:r>
          </a:p>
        </p:txBody>
      </p:sp>
      <p:pic>
        <p:nvPicPr>
          <p:cNvPr id="581" name="worshi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6522" y="2005115"/>
            <a:ext cx="15790955" cy="10527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Shape 584"/>
          <p:cNvSpPr/>
          <p:nvPr/>
        </p:nvSpPr>
        <p:spPr>
          <a:xfrm>
            <a:off x="3048000" y="4232671"/>
            <a:ext cx="18216563" cy="458986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585" name="Shape 585"/>
          <p:cNvSpPr/>
          <p:nvPr/>
        </p:nvSpPr>
        <p:spPr>
          <a:xfrm>
            <a:off x="4780359" y="4789884"/>
            <a:ext cx="14805423" cy="34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marL="373379" algn="ctr" defTabSz="457200">
              <a:defRPr b="1" sz="7050">
                <a:uFill>
                  <a:solidFill>
                    <a:srgbClr val="000000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latin typeface="+mn-lt"/>
                <a:ea typeface="+mn-ea"/>
                <a:cs typeface="+mn-cs"/>
                <a:sym typeface="Arial"/>
              </a:defRPr>
            </a:pPr>
            <a:r>
              <a:rPr>
                <a:latin typeface="Century Gothic"/>
                <a:ea typeface="Century Gothic"/>
                <a:cs typeface="Century Gothic"/>
                <a:sym typeface="Century Gothic"/>
              </a:rPr>
              <a:t>Um ardente desejo que provoca uma resposta emocional ao ponderar</a:t>
            </a:r>
          </a:p>
        </p:txBody>
      </p:sp>
      <p:pic>
        <p:nvPicPr>
          <p:cNvPr id="586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Shape 587"/>
          <p:cNvSpPr/>
          <p:nvPr/>
        </p:nvSpPr>
        <p:spPr>
          <a:xfrm>
            <a:off x="4494609" y="1483993"/>
            <a:ext cx="15394782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Parte 4:  Descobrindo a Sua Paixão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85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Caution.png"/>
          <p:cNvPicPr>
            <a:picLocks noChangeAspect="1"/>
          </p:cNvPicPr>
          <p:nvPr/>
        </p:nvPicPr>
        <p:blipFill>
          <a:blip r:embed="rId2">
            <a:extLst/>
          </a:blip>
          <a:srcRect l="4501" t="4778" r="4509" b="4721"/>
          <a:stretch>
            <a:fillRect/>
          </a:stretch>
        </p:blipFill>
        <p:spPr>
          <a:xfrm>
            <a:off x="7953245" y="2462899"/>
            <a:ext cx="8476693" cy="7509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8" fill="norm" stroke="1" extrusionOk="0">
                <a:moveTo>
                  <a:pt x="10792" y="0"/>
                </a:moveTo>
                <a:cubicBezTo>
                  <a:pt x="10474" y="-1"/>
                  <a:pt x="10446" y="2"/>
                  <a:pt x="10254" y="80"/>
                </a:cubicBezTo>
                <a:cubicBezTo>
                  <a:pt x="9970" y="194"/>
                  <a:pt x="9814" y="305"/>
                  <a:pt x="9600" y="548"/>
                </a:cubicBezTo>
                <a:lnTo>
                  <a:pt x="9414" y="758"/>
                </a:lnTo>
                <a:lnTo>
                  <a:pt x="6503" y="6448"/>
                </a:lnTo>
                <a:cubicBezTo>
                  <a:pt x="2204" y="14852"/>
                  <a:pt x="158" y="18855"/>
                  <a:pt x="136" y="18901"/>
                </a:cubicBezTo>
                <a:cubicBezTo>
                  <a:pt x="69" y="19037"/>
                  <a:pt x="15" y="19333"/>
                  <a:pt x="4" y="19625"/>
                </a:cubicBezTo>
                <a:cubicBezTo>
                  <a:pt x="-6" y="19890"/>
                  <a:pt x="-1" y="19975"/>
                  <a:pt x="41" y="20159"/>
                </a:cubicBezTo>
                <a:cubicBezTo>
                  <a:pt x="196" y="20855"/>
                  <a:pt x="643" y="21366"/>
                  <a:pt x="1253" y="21546"/>
                </a:cubicBezTo>
                <a:cubicBezTo>
                  <a:pt x="1418" y="21595"/>
                  <a:pt x="1652" y="21596"/>
                  <a:pt x="10783" y="21598"/>
                </a:cubicBezTo>
                <a:cubicBezTo>
                  <a:pt x="20024" y="21599"/>
                  <a:pt x="20145" y="21598"/>
                  <a:pt x="20321" y="21547"/>
                </a:cubicBezTo>
                <a:cubicBezTo>
                  <a:pt x="20793" y="21411"/>
                  <a:pt x="21172" y="21076"/>
                  <a:pt x="21395" y="20596"/>
                </a:cubicBezTo>
                <a:cubicBezTo>
                  <a:pt x="21520" y="20328"/>
                  <a:pt x="21567" y="20127"/>
                  <a:pt x="21580" y="19794"/>
                </a:cubicBezTo>
                <a:cubicBezTo>
                  <a:pt x="21594" y="19443"/>
                  <a:pt x="21543" y="19144"/>
                  <a:pt x="21426" y="18881"/>
                </a:cubicBezTo>
                <a:cubicBezTo>
                  <a:pt x="21369" y="18755"/>
                  <a:pt x="18841" y="13786"/>
                  <a:pt x="16931" y="10046"/>
                </a:cubicBezTo>
                <a:cubicBezTo>
                  <a:pt x="15199" y="6657"/>
                  <a:pt x="12276" y="961"/>
                  <a:pt x="12201" y="830"/>
                </a:cubicBezTo>
                <a:cubicBezTo>
                  <a:pt x="12007" y="491"/>
                  <a:pt x="11674" y="207"/>
                  <a:pt x="11306" y="67"/>
                </a:cubicBezTo>
                <a:cubicBezTo>
                  <a:pt x="11148" y="8"/>
                  <a:pt x="11090" y="1"/>
                  <a:pt x="10792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0" name="Shape 590"/>
          <p:cNvSpPr/>
          <p:nvPr/>
        </p:nvSpPr>
        <p:spPr>
          <a:xfrm>
            <a:off x="3512343" y="10617398"/>
            <a:ext cx="17341454" cy="19466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São nossos desejos dignos de confiança? </a:t>
            </a:r>
          </a:p>
          <a:p>
            <a: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Devemos confiar</a:t>
            </a:r>
            <a:r>
              <a:rPr spc="-48"/>
              <a:t> </a:t>
            </a:r>
            <a:r>
              <a:t>neles?</a:t>
            </a:r>
          </a:p>
        </p:txBody>
      </p:sp>
      <p:pic>
        <p:nvPicPr>
          <p:cNvPr id="591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592" name="Shape 592"/>
          <p:cNvSpPr/>
          <p:nvPr/>
        </p:nvSpPr>
        <p:spPr>
          <a:xfrm>
            <a:off x="4494609" y="1122003"/>
            <a:ext cx="15394782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Parte 4:  Descobrindo a Sua Paixão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0" grpId="2"/>
      <p:bldP build="whole" bldLvl="1" animBg="1" rev="0" advAuto="0" spid="58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/>
        </p:nvSpPr>
        <p:spPr>
          <a:xfrm>
            <a:off x="4494609" y="849312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Efésios 4</a:t>
            </a:r>
          </a:p>
        </p:txBody>
      </p:sp>
      <p:sp>
        <p:nvSpPr>
          <p:cNvPr id="595" name="Shape 595"/>
          <p:cNvSpPr/>
          <p:nvPr/>
        </p:nvSpPr>
        <p:spPr>
          <a:xfrm>
            <a:off x="3498457" y="2525858"/>
            <a:ext cx="19981518" cy="9439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5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10000"/>
              <a:t>17 </a:t>
            </a:r>
            <a:r>
              <a:t>Assim, eu lhes digo, e no Senhor insisto, que não vivam mais como os gentios, que vivem na inutilidade dos seus pensamentos. </a:t>
            </a:r>
            <a:r>
              <a:rPr baseline="10000"/>
              <a:t>18 </a:t>
            </a:r>
            <a:r>
              <a:t>Eles estão obscurecidos no entendimento e separados da vida de Deus por causa da ignorância em que estão, devido ao endurecimento do seu coração. </a:t>
            </a:r>
            <a:r>
              <a:rPr baseline="10000"/>
              <a:t>19 </a:t>
            </a:r>
            <a:r>
              <a:t>Tendo perdido toda a sensibilidade, eles se entregaram à depravação, cometendo com avidez toda espécie de impureza. </a:t>
            </a:r>
          </a:p>
          <a:p>
            <a:pPr defTabSz="457200">
              <a:spcBef>
                <a:spcPts val="1200"/>
              </a:spcBef>
              <a:defRPr sz="5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10000"/>
              <a:t>20 </a:t>
            </a:r>
            <a:r>
              <a:t>Todavia, não foi isso que vocês aprenderam de Cristo. </a:t>
            </a:r>
            <a:r>
              <a:rPr baseline="10000"/>
              <a:t>21 </a:t>
            </a:r>
            <a:r>
              <a:t>De fato, vocês ouviram falar dele, e nele foram ensinados de acordo com a verdade que está em Jesus. </a:t>
            </a:r>
            <a:r>
              <a:rPr baseline="10000"/>
              <a:t>22 </a:t>
            </a:r>
            <a:r>
              <a:t>Quanto à antiga maneira de viver, vocês foram ensinados </a:t>
            </a:r>
          </a:p>
          <a:p>
            <a:pPr defTabSz="457200">
              <a:spcBef>
                <a:spcPts val="1200"/>
              </a:spcBef>
              <a:defRPr sz="5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a despir-se do velho homem, que se corrompe por desejos enganosos, </a:t>
            </a:r>
          </a:p>
        </p:txBody>
      </p:sp>
      <p:sp>
        <p:nvSpPr>
          <p:cNvPr id="596" name="Shape 596"/>
          <p:cNvSpPr/>
          <p:nvPr/>
        </p:nvSpPr>
        <p:spPr>
          <a:xfrm>
            <a:off x="7879722" y="4987330"/>
            <a:ext cx="3478245" cy="1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97" name="Shape 597"/>
          <p:cNvSpPr/>
          <p:nvPr/>
        </p:nvSpPr>
        <p:spPr>
          <a:xfrm>
            <a:off x="13180033" y="4280201"/>
            <a:ext cx="4752727" cy="2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98" name="Shape 598"/>
          <p:cNvSpPr/>
          <p:nvPr/>
        </p:nvSpPr>
        <p:spPr>
          <a:xfrm>
            <a:off x="3637359" y="5840015"/>
            <a:ext cx="6183790" cy="1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599" name="Shape 599"/>
          <p:cNvSpPr/>
          <p:nvPr/>
        </p:nvSpPr>
        <p:spPr>
          <a:xfrm flipV="1">
            <a:off x="16250177" y="6559346"/>
            <a:ext cx="2897837" cy="2451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600" name="Shape 600"/>
          <p:cNvSpPr/>
          <p:nvPr/>
        </p:nvSpPr>
        <p:spPr>
          <a:xfrm>
            <a:off x="3655218" y="7235496"/>
            <a:ext cx="9274918" cy="20002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601" name="Shape 601"/>
          <p:cNvSpPr/>
          <p:nvPr/>
        </p:nvSpPr>
        <p:spPr>
          <a:xfrm>
            <a:off x="18783670" y="11072219"/>
            <a:ext cx="2522087" cy="2889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602" name="Shape 602"/>
          <p:cNvSpPr/>
          <p:nvPr/>
        </p:nvSpPr>
        <p:spPr>
          <a:xfrm>
            <a:off x="12125689" y="11082093"/>
            <a:ext cx="3232500" cy="2"/>
          </a:xfrm>
          <a:prstGeom prst="line">
            <a:avLst/>
          </a:prstGeom>
          <a:ln w="50800">
            <a:solidFill>
              <a:srgbClr val="E32400"/>
            </a:solidFill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pic>
        <p:nvPicPr>
          <p:cNvPr id="603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75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6" dur="75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75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5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8" grpId="3"/>
      <p:bldP build="whole" bldLvl="1" animBg="1" rev="0" advAuto="0" spid="596" grpId="1"/>
      <p:bldP build="whole" bldLvl="1" animBg="1" rev="0" advAuto="0" spid="601" grpId="6"/>
      <p:bldP build="whole" bldLvl="1" animBg="1" rev="0" advAuto="0" spid="597" grpId="2"/>
      <p:bldP build="whole" bldLvl="1" animBg="1" rev="0" advAuto="0" spid="600" grpId="5"/>
      <p:bldP build="whole" bldLvl="1" animBg="1" rev="0" advAuto="0" spid="602" grpId="7"/>
      <p:bldP build="whole" bldLvl="1" animBg="1" rev="0" advAuto="0" spid="599" grpId="4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/>
          <p:nvPr/>
        </p:nvSpPr>
        <p:spPr>
          <a:xfrm>
            <a:off x="4494609" y="1653446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Timóteo 3:1</a:t>
            </a:r>
          </a:p>
        </p:txBody>
      </p:sp>
      <p:sp>
        <p:nvSpPr>
          <p:cNvPr id="606" name="Shape 606"/>
          <p:cNvSpPr/>
          <p:nvPr/>
        </p:nvSpPr>
        <p:spPr>
          <a:xfrm>
            <a:off x="3566479" y="5449887"/>
            <a:ext cx="16698517" cy="3101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8333"/>
              <a:t>1 </a:t>
            </a:r>
            <a:r>
              <a:t>Esta afirmação é digna de confiança: Se alguém deseja ser bispo, deseja uma nobre função. </a:t>
            </a:r>
          </a:p>
        </p:txBody>
      </p:sp>
      <p:pic>
        <p:nvPicPr>
          <p:cNvPr id="60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/>
        </p:nvSpPr>
        <p:spPr>
          <a:xfrm>
            <a:off x="4494609" y="2945868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Salmos 37:4</a:t>
            </a:r>
          </a:p>
        </p:txBody>
      </p:sp>
      <p:sp>
        <p:nvSpPr>
          <p:cNvPr id="610" name="Shape 610"/>
          <p:cNvSpPr/>
          <p:nvPr/>
        </p:nvSpPr>
        <p:spPr>
          <a:xfrm>
            <a:off x="3566479" y="5440362"/>
            <a:ext cx="16698517" cy="312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10833"/>
              <a:t>4 </a:t>
            </a:r>
            <a:r>
              <a:t>Deleite-se no SENHOR,</a:t>
            </a:r>
            <a:br/>
            <a:r>
              <a:t>e ele atenderá aos desejos do seu coração. </a:t>
            </a:r>
          </a:p>
        </p:txBody>
      </p:sp>
      <p:pic>
        <p:nvPicPr>
          <p:cNvPr id="611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/>
        </p:nvSpPr>
        <p:spPr>
          <a:xfrm>
            <a:off x="3049649" y="4359643"/>
            <a:ext cx="12555141" cy="5455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Então, antes de seguir nossas paixões, precisamos analisar a nossa alma. Devemos nos certificar de que nossas paixões são conduzidas por DEUS, e não por nossa NATUREZA HUMANA EGOÍSTA.</a:t>
            </a:r>
          </a:p>
        </p:txBody>
      </p:sp>
      <p:pic>
        <p:nvPicPr>
          <p:cNvPr id="614" name="Caution.png"/>
          <p:cNvPicPr>
            <a:picLocks noChangeAspect="1"/>
          </p:cNvPicPr>
          <p:nvPr/>
        </p:nvPicPr>
        <p:blipFill>
          <a:blip r:embed="rId2">
            <a:extLst/>
          </a:blip>
          <a:srcRect l="4501" t="4778" r="4509" b="4721"/>
          <a:stretch>
            <a:fillRect/>
          </a:stretch>
        </p:blipFill>
        <p:spPr>
          <a:xfrm>
            <a:off x="15333652" y="5452603"/>
            <a:ext cx="8476694" cy="750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3" h="21598" fill="norm" stroke="1" extrusionOk="0">
                <a:moveTo>
                  <a:pt x="10792" y="0"/>
                </a:moveTo>
                <a:cubicBezTo>
                  <a:pt x="10474" y="-1"/>
                  <a:pt x="10446" y="2"/>
                  <a:pt x="10254" y="80"/>
                </a:cubicBezTo>
                <a:cubicBezTo>
                  <a:pt x="9970" y="194"/>
                  <a:pt x="9814" y="305"/>
                  <a:pt x="9600" y="548"/>
                </a:cubicBezTo>
                <a:lnTo>
                  <a:pt x="9414" y="758"/>
                </a:lnTo>
                <a:lnTo>
                  <a:pt x="6503" y="6448"/>
                </a:lnTo>
                <a:cubicBezTo>
                  <a:pt x="2204" y="14852"/>
                  <a:pt x="158" y="18855"/>
                  <a:pt x="136" y="18901"/>
                </a:cubicBezTo>
                <a:cubicBezTo>
                  <a:pt x="69" y="19037"/>
                  <a:pt x="15" y="19333"/>
                  <a:pt x="4" y="19625"/>
                </a:cubicBezTo>
                <a:cubicBezTo>
                  <a:pt x="-6" y="19890"/>
                  <a:pt x="-1" y="19975"/>
                  <a:pt x="41" y="20159"/>
                </a:cubicBezTo>
                <a:cubicBezTo>
                  <a:pt x="196" y="20855"/>
                  <a:pt x="643" y="21366"/>
                  <a:pt x="1253" y="21546"/>
                </a:cubicBezTo>
                <a:cubicBezTo>
                  <a:pt x="1418" y="21595"/>
                  <a:pt x="1652" y="21596"/>
                  <a:pt x="10783" y="21598"/>
                </a:cubicBezTo>
                <a:cubicBezTo>
                  <a:pt x="20024" y="21599"/>
                  <a:pt x="20145" y="21598"/>
                  <a:pt x="20321" y="21547"/>
                </a:cubicBezTo>
                <a:cubicBezTo>
                  <a:pt x="20793" y="21411"/>
                  <a:pt x="21172" y="21076"/>
                  <a:pt x="21395" y="20596"/>
                </a:cubicBezTo>
                <a:cubicBezTo>
                  <a:pt x="21520" y="20328"/>
                  <a:pt x="21567" y="20127"/>
                  <a:pt x="21580" y="19794"/>
                </a:cubicBezTo>
                <a:cubicBezTo>
                  <a:pt x="21594" y="19443"/>
                  <a:pt x="21543" y="19144"/>
                  <a:pt x="21426" y="18881"/>
                </a:cubicBezTo>
                <a:cubicBezTo>
                  <a:pt x="21369" y="18755"/>
                  <a:pt x="18841" y="13786"/>
                  <a:pt x="16931" y="10046"/>
                </a:cubicBezTo>
                <a:cubicBezTo>
                  <a:pt x="15199" y="6657"/>
                  <a:pt x="12276" y="961"/>
                  <a:pt x="12201" y="830"/>
                </a:cubicBezTo>
                <a:cubicBezTo>
                  <a:pt x="12007" y="491"/>
                  <a:pt x="11674" y="207"/>
                  <a:pt x="11306" y="67"/>
                </a:cubicBezTo>
                <a:cubicBezTo>
                  <a:pt x="11148" y="8"/>
                  <a:pt x="11090" y="1"/>
                  <a:pt x="10792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5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616" name="Shape 616"/>
          <p:cNvSpPr/>
          <p:nvPr/>
        </p:nvSpPr>
        <p:spPr>
          <a:xfrm>
            <a:off x="4494609" y="1122003"/>
            <a:ext cx="15394782" cy="1159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6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Parte 4:  Descobrindo a Sua Paixão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14"/>
                                        </p:tgtEl>
                                      </p:cBhvr>
                                      <p:by x="44999" y="44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80517 0.269531" origin="layout" pathEditMode="relative">
                                      <p:cBhvr>
                                        <p:cTn id="9" dur="1000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" dur="2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3"/>
      <p:bldP build="whole" bldLvl="1" animBg="1" rev="0" advAuto="0" spid="614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19" name="Shape 619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20" name="Shape 620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621" name="Shape 621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622" name="Shape 622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623" name="Shape 623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624" name="Shape 624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625" name="Shape 625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626" name="Shape 626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627" name="Shape 627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628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2" grpId="1"/>
      <p:bldP build="whole" bldLvl="1" animBg="1" rev="0" advAuto="0" spid="625" grpId="5"/>
      <p:bldP build="whole" bldLvl="1" animBg="1" rev="0" advAuto="0" spid="627" grpId="9"/>
      <p:bldP build="whole" bldLvl="1" animBg="1" rev="0" advAuto="0" spid="624" grpId="3"/>
      <p:bldP build="whole" bldLvl="1" animBg="1" rev="0" advAuto="0" spid="619" grpId="4"/>
      <p:bldP build="whole" bldLvl="1" animBg="1" rev="0" advAuto="0" spid="626" grpId="7"/>
      <p:bldP build="whole" bldLvl="1" animBg="1" rev="0" advAuto="0" spid="621" grpId="8"/>
      <p:bldP build="whole" bldLvl="1" animBg="1" rev="0" advAuto="0" spid="618" grpId="6"/>
      <p:bldP build="whole" bldLvl="1" animBg="1" rev="0" advAuto="0" spid="623" grpId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/>
          <p:nvPr/>
        </p:nvSpPr>
        <p:spPr>
          <a:xfrm>
            <a:off x="4494609" y="1551413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Tiago 4:17</a:t>
            </a:r>
          </a:p>
        </p:txBody>
      </p:sp>
      <p:sp>
        <p:nvSpPr>
          <p:cNvPr id="631" name="Shape 631"/>
          <p:cNvSpPr/>
          <p:nvPr/>
        </p:nvSpPr>
        <p:spPr>
          <a:xfrm>
            <a:off x="3566479" y="4627562"/>
            <a:ext cx="16698517" cy="474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>
              <a:spcBef>
                <a:spcPts val="2200"/>
              </a:spcBef>
              <a:defRPr sz="700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rPr b="1"/>
              <a:t>17 </a:t>
            </a:r>
            <a:r>
              <a:t>Pensem nisto, pois: Quem sabe que deve fazer o bem e não o faz, comete pecado. </a:t>
            </a:r>
          </a:p>
        </p:txBody>
      </p:sp>
      <p:pic>
        <p:nvPicPr>
          <p:cNvPr id="632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/>
        </p:nvSpPr>
        <p:spPr>
          <a:xfrm>
            <a:off x="1498194" y="2598447"/>
            <a:ext cx="12401763" cy="9090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457200">
              <a:spcBef>
                <a:spcPts val="200"/>
              </a:spcBef>
              <a:defRPr b="1" sz="7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Personalidade tipo i:</a:t>
            </a:r>
          </a:p>
          <a:p>
            <a:pPr defTabSz="457200">
              <a:defRPr b="1" sz="7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lnSpc>
                <a:spcPct val="202916"/>
              </a:lnSpc>
              <a:defRPr sz="5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 = INFLUENCIADOR </a:t>
            </a:r>
          </a:p>
          <a:p>
            <a:pPr defTabSz="457200">
              <a:lnSpc>
                <a:spcPct val="202916"/>
              </a:lnSpc>
              <a:defRPr sz="5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OTIMISTA </a:t>
            </a:r>
          </a:p>
          <a:p>
            <a:pPr defTabSz="457200">
              <a:lnSpc>
                <a:spcPct val="202916"/>
              </a:lnSpc>
              <a:defRPr sz="5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EXPRESSIVO </a:t>
            </a:r>
          </a:p>
          <a:p>
            <a:pPr defTabSz="457200">
              <a:lnSpc>
                <a:spcPct val="202916"/>
              </a:lnSpc>
              <a:defRPr sz="5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INSPIRADOR </a:t>
            </a:r>
          </a:p>
          <a:p>
            <a:pPr defTabSz="457200">
              <a:lnSpc>
                <a:spcPct val="202916"/>
              </a:lnSpc>
              <a:defRPr sz="52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IMPULSIVO</a:t>
            </a:r>
          </a:p>
        </p:txBody>
      </p:sp>
      <p:sp>
        <p:nvSpPr>
          <p:cNvPr id="189" name="Shape 189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2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grpSp>
        <p:nvGrpSpPr>
          <p:cNvPr id="192" name="Group 192"/>
          <p:cNvGrpSpPr/>
          <p:nvPr/>
        </p:nvGrpSpPr>
        <p:grpSpPr>
          <a:xfrm>
            <a:off x="13405084" y="3934389"/>
            <a:ext cx="10086071" cy="6884916"/>
            <a:chOff x="0" y="0"/>
            <a:chExt cx="10086070" cy="6884914"/>
          </a:xfrm>
        </p:grpSpPr>
        <p:pic>
          <p:nvPicPr>
            <p:cNvPr id="191" name="NAOtte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15900"/>
              <a:ext cx="9679671" cy="64531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0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0086071" cy="6884915"/>
            </a:xfrm>
            <a:prstGeom prst="rect">
              <a:avLst/>
            </a:prstGeom>
            <a:effectLst/>
          </p:spPr>
        </p:pic>
      </p:grpSp>
      <p:pic>
        <p:nvPicPr>
          <p:cNvPr id="193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8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35" name="Shape 635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36" name="Shape 636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637" name="Shape 637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638" name="Shape 638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639" name="Shape 639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640" name="Shape 640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641" name="Shape 641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642" name="Shape 642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643" name="Shape 643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644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Shape 645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646" name="Shape 646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8" grpId="1"/>
      <p:bldP build="whole" bldLvl="1" animBg="1" rev="0" advAuto="0" spid="634" grpId="6"/>
      <p:bldP build="whole" bldLvl="1" animBg="1" rev="0" advAuto="0" spid="642" grpId="7"/>
      <p:bldP build="whole" bldLvl="1" animBg="1" rev="0" advAuto="0" spid="637" grpId="8"/>
      <p:bldP build="whole" bldLvl="1" animBg="1" rev="0" advAuto="0" spid="645" grpId="10"/>
      <p:bldP build="whole" bldLvl="1" animBg="1" rev="0" advAuto="0" spid="640" grpId="3"/>
      <p:bldP build="whole" bldLvl="1" animBg="1" rev="0" advAuto="0" spid="639" grpId="2"/>
      <p:bldP build="whole" bldLvl="1" animBg="1" rev="0" advAuto="0" spid="641" grpId="5"/>
      <p:bldP build="whole" bldLvl="1" animBg="1" rev="0" advAuto="0" spid="643" grpId="9"/>
      <p:bldP build="whole" bldLvl="1" animBg="1" rev="0" advAuto="0" spid="646" grpId="11"/>
      <p:bldP build="whole" bldLvl="1" animBg="1" rev="0" advAuto="0" spid="635" grpId="4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/>
        </p:nvSpPr>
        <p:spPr>
          <a:xfrm>
            <a:off x="4494609" y="1687458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Coríntios 10</a:t>
            </a:r>
          </a:p>
        </p:txBody>
      </p:sp>
      <p:sp>
        <p:nvSpPr>
          <p:cNvPr id="649" name="Shape 649"/>
          <p:cNvSpPr/>
          <p:nvPr/>
        </p:nvSpPr>
        <p:spPr>
          <a:xfrm>
            <a:off x="3566479" y="4960937"/>
            <a:ext cx="16698517" cy="407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8333"/>
              <a:t>23 </a:t>
            </a:r>
            <a:r>
              <a:t>“Tudo é permitido”, mas nem tudo convém. “Tudo é permitido”, mas nem tudo edifica. </a:t>
            </a:r>
            <a:r>
              <a:rPr baseline="8333"/>
              <a:t>24 </a:t>
            </a:r>
            <a:r>
              <a:t>Ninguém deve buscar o seu próprio bem, mas sim o dos outros. </a:t>
            </a:r>
          </a:p>
        </p:txBody>
      </p:sp>
      <p:pic>
        <p:nvPicPr>
          <p:cNvPr id="650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53" name="Shape 653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54" name="Shape 654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655" name="Shape 655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656" name="Shape 656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657" name="Shape 657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658" name="Shape 658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659" name="Shape 659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660" name="Shape 660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661" name="Shape 661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662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663" name="Shape 663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664" name="Shape 664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  <p:sp>
        <p:nvSpPr>
          <p:cNvPr id="665" name="Shape 665"/>
          <p:cNvSpPr/>
          <p:nvPr/>
        </p:nvSpPr>
        <p:spPr>
          <a:xfrm>
            <a:off x="476005" y="7268704"/>
            <a:ext cx="9014588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Isso vai me </a:t>
            </a:r>
          </a:p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atrasar espiritualmente?</a:t>
            </a:r>
          </a:p>
        </p:txBody>
      </p:sp>
      <p:sp>
        <p:nvSpPr>
          <p:cNvPr id="666" name="Shape 666"/>
          <p:cNvSpPr/>
          <p:nvPr/>
        </p:nvSpPr>
        <p:spPr>
          <a:xfrm>
            <a:off x="16204882" y="7738604"/>
            <a:ext cx="325920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sábio?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75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2" grpId="6"/>
      <p:bldP build="whole" bldLvl="1" animBg="1" rev="0" advAuto="0" spid="656" grpId="1"/>
      <p:bldP build="whole" bldLvl="1" animBg="1" rev="0" advAuto="0" spid="655" grpId="8"/>
      <p:bldP build="whole" bldLvl="1" animBg="1" rev="0" advAuto="0" spid="664" grpId="11"/>
      <p:bldP build="whole" bldLvl="1" animBg="1" rev="0" advAuto="0" spid="658" grpId="3"/>
      <p:bldP build="whole" bldLvl="1" animBg="1" rev="0" advAuto="0" spid="661" grpId="9"/>
      <p:bldP build="whole" bldLvl="1" animBg="1" rev="0" advAuto="0" spid="663" grpId="10"/>
      <p:bldP build="whole" bldLvl="1" animBg="1" rev="0" advAuto="0" spid="659" grpId="5"/>
      <p:bldP build="whole" bldLvl="1" animBg="1" rev="0" advAuto="0" spid="666" grpId="13"/>
      <p:bldP build="whole" bldLvl="1" animBg="1" rev="0" advAuto="0" spid="653" grpId="4"/>
      <p:bldP build="whole" bldLvl="1" animBg="1" rev="0" advAuto="0" spid="657" grpId="2"/>
      <p:bldP build="whole" bldLvl="1" animBg="1" rev="0" advAuto="0" spid="660" grpId="7"/>
      <p:bldP build="whole" bldLvl="1" animBg="1" rev="0" advAuto="0" spid="665" grpId="12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Shape 668"/>
          <p:cNvSpPr/>
          <p:nvPr/>
        </p:nvSpPr>
        <p:spPr>
          <a:xfrm>
            <a:off x="4494609" y="1619435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Hebreus 12:1</a:t>
            </a:r>
          </a:p>
        </p:txBody>
      </p:sp>
      <p:sp>
        <p:nvSpPr>
          <p:cNvPr id="669" name="Shape 669"/>
          <p:cNvSpPr/>
          <p:nvPr/>
        </p:nvSpPr>
        <p:spPr>
          <a:xfrm>
            <a:off x="3328402" y="4456837"/>
            <a:ext cx="19595305" cy="692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Portanto, também nós, uma vez que estamos rodeados por tão grande nuvem de testemunhas, livremo-nos de </a:t>
            </a: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tudo o que nos atrapalha e do pecado que nos envolve, e corramos com perseverança a corrida que nos é proposta, </a:t>
            </a:r>
          </a:p>
        </p:txBody>
      </p:sp>
      <p:pic>
        <p:nvPicPr>
          <p:cNvPr id="670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Shape 672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73" name="Shape 673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74" name="Shape 674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675" name="Shape 675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676" name="Shape 676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677" name="Shape 677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678" name="Shape 678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679" name="Shape 679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680" name="Shape 680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681" name="Shape 681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682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683" name="Shape 683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684" name="Shape 684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  <p:sp>
        <p:nvSpPr>
          <p:cNvPr id="685" name="Shape 685"/>
          <p:cNvSpPr/>
          <p:nvPr/>
        </p:nvSpPr>
        <p:spPr>
          <a:xfrm>
            <a:off x="476005" y="7268704"/>
            <a:ext cx="9014588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Isso vai me </a:t>
            </a:r>
          </a:p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atrasar espiritualmente?</a:t>
            </a:r>
          </a:p>
        </p:txBody>
      </p:sp>
      <p:sp>
        <p:nvSpPr>
          <p:cNvPr id="686" name="Shape 686"/>
          <p:cNvSpPr/>
          <p:nvPr/>
        </p:nvSpPr>
        <p:spPr>
          <a:xfrm>
            <a:off x="16204882" y="7738604"/>
            <a:ext cx="325920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sábio?</a:t>
            </a:r>
          </a:p>
        </p:txBody>
      </p:sp>
      <p:sp>
        <p:nvSpPr>
          <p:cNvPr id="687" name="Shape 687"/>
          <p:cNvSpPr/>
          <p:nvPr/>
        </p:nvSpPr>
        <p:spPr>
          <a:xfrm>
            <a:off x="10834687" y="2393156"/>
            <a:ext cx="2696767" cy="1339454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Pornografia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75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063 0.566150" origin="layout" pathEditMode="relative">
                                      <p:cBhvr>
                                        <p:cTn id="71" dur="10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xit" nodeType="after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74" dur="2500" fill="hold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2" grpId="6"/>
      <p:bldP build="whole" bldLvl="1" animBg="1" rev="0" advAuto="0" spid="684" grpId="11"/>
      <p:bldP build="whole" bldLvl="1" animBg="1" rev="0" advAuto="0" spid="676" grpId="1"/>
      <p:bldP build="whole" bldLvl="1" animBg="1" rev="0" advAuto="0" spid="679" grpId="5"/>
      <p:bldP build="whole" bldLvl="1" animBg="1" rev="0" advAuto="0" spid="678" grpId="3"/>
      <p:bldP build="whole" bldLvl="1" animBg="1" rev="0" advAuto="0" spid="683" grpId="10"/>
      <p:bldP build="whole" bldLvl="1" animBg="1" rev="0" advAuto="0" spid="681" grpId="9"/>
      <p:bldP build="whole" bldLvl="1" animBg="1" rev="0" advAuto="0" spid="675" grpId="8"/>
      <p:bldP build="whole" bldLvl="1" animBg="1" rev="0" advAuto="0" spid="673" grpId="4"/>
      <p:bldP build="whole" bldLvl="1" animBg="1" rev="0" advAuto="0" spid="686" grpId="13"/>
      <p:bldP build="whole" bldLvl="1" animBg="1" rev="0" advAuto="0" spid="687" grpId="14"/>
      <p:bldP build="whole" bldLvl="1" animBg="1" rev="0" advAuto="0" spid="687" grpId="16"/>
      <p:bldP build="whole" bldLvl="1" animBg="1" rev="0" advAuto="0" spid="677" grpId="2"/>
      <p:bldP build="whole" bldLvl="1" animBg="1" rev="0" advAuto="0" spid="680" grpId="7"/>
      <p:bldP build="whole" bldLvl="1" animBg="1" rev="0" advAuto="0" spid="685" grpId="1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90" name="Shape 690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691" name="Shape 691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692" name="Shape 692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693" name="Shape 693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694" name="Shape 694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695" name="Shape 695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696" name="Shape 696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697" name="Shape 697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698" name="Shape 698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699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700" name="Shape 700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701" name="Shape 701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  <p:sp>
        <p:nvSpPr>
          <p:cNvPr id="702" name="Shape 702"/>
          <p:cNvSpPr/>
          <p:nvPr/>
        </p:nvSpPr>
        <p:spPr>
          <a:xfrm>
            <a:off x="476005" y="7268704"/>
            <a:ext cx="9014588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Isso vai me </a:t>
            </a:r>
          </a:p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atrasar espiritualmente?</a:t>
            </a:r>
          </a:p>
        </p:txBody>
      </p:sp>
      <p:sp>
        <p:nvSpPr>
          <p:cNvPr id="703" name="Shape 703"/>
          <p:cNvSpPr/>
          <p:nvPr/>
        </p:nvSpPr>
        <p:spPr>
          <a:xfrm>
            <a:off x="16204882" y="7738604"/>
            <a:ext cx="325920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sábio?</a:t>
            </a:r>
          </a:p>
        </p:txBody>
      </p:sp>
      <p:sp>
        <p:nvSpPr>
          <p:cNvPr id="704" name="Shape 704"/>
          <p:cNvSpPr/>
          <p:nvPr/>
        </p:nvSpPr>
        <p:spPr>
          <a:xfrm>
            <a:off x="10834687" y="2393156"/>
            <a:ext cx="2696767" cy="1339454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Comida não saudável</a:t>
            </a:r>
          </a:p>
        </p:txBody>
      </p:sp>
      <p:sp>
        <p:nvSpPr>
          <p:cNvPr id="705" name="Shape 705"/>
          <p:cNvSpPr/>
          <p:nvPr/>
        </p:nvSpPr>
        <p:spPr>
          <a:xfrm>
            <a:off x="8281877" y="9730978"/>
            <a:ext cx="78224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assumir que virou um hábito.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75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063 0.566150" origin="layout" pathEditMode="relative">
                                      <p:cBhvr>
                                        <p:cTn id="71" dur="100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xit" nodeType="after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74" dur="2500" fill="hold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0" grpId="10"/>
      <p:bldP build="whole" bldLvl="1" animBg="1" rev="0" advAuto="0" spid="689" grpId="6"/>
      <p:bldP build="whole" bldLvl="1" animBg="1" rev="0" advAuto="0" spid="692" grpId="8"/>
      <p:bldP build="whole" bldLvl="1" animBg="1" rev="0" advAuto="0" spid="698" grpId="9"/>
      <p:bldP build="whole" bldLvl="1" animBg="1" rev="0" advAuto="0" spid="703" grpId="13"/>
      <p:bldP build="whole" bldLvl="1" animBg="1" rev="0" advAuto="0" spid="704" grpId="16"/>
      <p:bldP build="whole" bldLvl="1" animBg="1" rev="0" advAuto="0" spid="705" grpId="17"/>
      <p:bldP build="whole" bldLvl="1" animBg="1" rev="0" advAuto="0" spid="694" grpId="2"/>
      <p:bldP build="whole" bldLvl="1" animBg="1" rev="0" advAuto="0" spid="693" grpId="1"/>
      <p:bldP build="whole" bldLvl="1" animBg="1" rev="0" advAuto="0" spid="690" grpId="4"/>
      <p:bldP build="whole" bldLvl="1" animBg="1" rev="0" advAuto="0" spid="697" grpId="7"/>
      <p:bldP build="whole" bldLvl="1" animBg="1" rev="0" advAuto="0" spid="702" grpId="12"/>
      <p:bldP build="whole" bldLvl="1" animBg="1" rev="0" advAuto="0" spid="701" grpId="11"/>
      <p:bldP build="whole" bldLvl="1" animBg="1" rev="0" advAuto="0" spid="704" grpId="14"/>
      <p:bldP build="whole" bldLvl="1" animBg="1" rev="0" advAuto="0" spid="696" grpId="5"/>
      <p:bldP build="whole" bldLvl="1" animBg="1" rev="0" advAuto="0" spid="695" grpId="3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Shape 707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708" name="Shape 708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709" name="Shape 709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710" name="Shape 710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711" name="Shape 711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712" name="Shape 712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713" name="Shape 713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714" name="Shape 714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715" name="Shape 715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716" name="Shape 716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717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Shape 718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719" name="Shape 719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  <p:sp>
        <p:nvSpPr>
          <p:cNvPr id="720" name="Shape 720"/>
          <p:cNvSpPr/>
          <p:nvPr/>
        </p:nvSpPr>
        <p:spPr>
          <a:xfrm>
            <a:off x="476005" y="7268704"/>
            <a:ext cx="9014588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Isso vai me </a:t>
            </a:r>
          </a:p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atrasar espiritualmente?</a:t>
            </a:r>
          </a:p>
        </p:txBody>
      </p:sp>
      <p:sp>
        <p:nvSpPr>
          <p:cNvPr id="721" name="Shape 721"/>
          <p:cNvSpPr/>
          <p:nvPr/>
        </p:nvSpPr>
        <p:spPr>
          <a:xfrm>
            <a:off x="16204882" y="7738604"/>
            <a:ext cx="325920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sábio?</a:t>
            </a:r>
          </a:p>
        </p:txBody>
      </p:sp>
      <p:sp>
        <p:nvSpPr>
          <p:cNvPr id="722" name="Shape 722"/>
          <p:cNvSpPr/>
          <p:nvPr/>
        </p:nvSpPr>
        <p:spPr>
          <a:xfrm>
            <a:off x="10834687" y="2393156"/>
            <a:ext cx="2696767" cy="1339454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Assistir TV</a:t>
            </a:r>
          </a:p>
        </p:txBody>
      </p:sp>
      <p:sp>
        <p:nvSpPr>
          <p:cNvPr id="723" name="Shape 723"/>
          <p:cNvSpPr/>
          <p:nvPr/>
        </p:nvSpPr>
        <p:spPr>
          <a:xfrm>
            <a:off x="8281877" y="9730978"/>
            <a:ext cx="782240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assumir que o programa não é ruim.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7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063 0.566150" origin="layout" pathEditMode="relative">
                                      <p:cBhvr>
                                        <p:cTn id="71" dur="10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xit" nodeType="after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74" dur="2500" fill="hold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ID="9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80" dur="5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8" grpId="10"/>
      <p:bldP build="whole" bldLvl="1" animBg="1" rev="0" advAuto="0" spid="708" grpId="4"/>
      <p:bldP build="whole" bldLvl="1" animBg="1" rev="0" advAuto="0" spid="716" grpId="9"/>
      <p:bldP build="whole" bldLvl="1" animBg="1" rev="0" advAuto="0" spid="721" grpId="13"/>
      <p:bldP build="whole" bldLvl="1" animBg="1" rev="0" advAuto="0" spid="722" grpId="14"/>
      <p:bldP build="whole" bldLvl="1" animBg="1" rev="0" advAuto="0" spid="722" grpId="16"/>
      <p:bldP build="whole" bldLvl="1" animBg="1" rev="0" advAuto="0" spid="723" grpId="17"/>
      <p:bldP build="whole" bldLvl="1" animBg="1" rev="0" advAuto="0" spid="712" grpId="2"/>
      <p:bldP build="whole" bldLvl="1" animBg="1" rev="0" advAuto="0" spid="715" grpId="7"/>
      <p:bldP build="whole" bldLvl="1" animBg="1" rev="0" advAuto="0" spid="720" grpId="12"/>
      <p:bldP build="whole" bldLvl="1" animBg="1" rev="0" advAuto="0" spid="710" grpId="8"/>
      <p:bldP build="whole" bldLvl="1" animBg="1" rev="0" advAuto="0" spid="707" grpId="6"/>
      <p:bldP build="whole" bldLvl="1" animBg="1" rev="0" advAuto="0" spid="711" grpId="1"/>
      <p:bldP build="whole" bldLvl="1" animBg="1" rev="0" advAuto="0" spid="719" grpId="11"/>
      <p:bldP build="whole" bldLvl="1" animBg="1" rev="0" advAuto="0" spid="714" grpId="5"/>
      <p:bldP build="whole" bldLvl="1" animBg="1" rev="0" advAuto="0" spid="713" grpId="3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Shape 725"/>
          <p:cNvSpPr/>
          <p:nvPr/>
        </p:nvSpPr>
        <p:spPr>
          <a:xfrm>
            <a:off x="11870531" y="6090046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726" name="Shape 726"/>
          <p:cNvSpPr/>
          <p:nvPr/>
        </p:nvSpPr>
        <p:spPr>
          <a:xfrm>
            <a:off x="11870531" y="3464718"/>
            <a:ext cx="642938" cy="1785939"/>
          </a:xfrm>
          <a:prstGeom prst="roundRect">
            <a:avLst>
              <a:gd name="adj" fmla="val 41667"/>
            </a:avLst>
          </a:prstGeom>
          <a:solidFill>
            <a:srgbClr val="D6D6D6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</a:p>
        </p:txBody>
      </p:sp>
      <p:sp>
        <p:nvSpPr>
          <p:cNvPr id="727" name="Shape 727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sp>
        <p:nvSpPr>
          <p:cNvPr id="728" name="Shape 728"/>
          <p:cNvSpPr/>
          <p:nvPr/>
        </p:nvSpPr>
        <p:spPr>
          <a:xfrm>
            <a:off x="4516913" y="2541526"/>
            <a:ext cx="399377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pecado?</a:t>
            </a:r>
          </a:p>
        </p:txBody>
      </p:sp>
      <p:sp>
        <p:nvSpPr>
          <p:cNvPr id="729" name="Shape 729"/>
          <p:cNvSpPr/>
          <p:nvPr/>
        </p:nvSpPr>
        <p:spPr>
          <a:xfrm>
            <a:off x="3751619" y="10947796"/>
            <a:ext cx="6618725" cy="1785939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FF7D41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Enganosos</a:t>
            </a:r>
          </a:p>
        </p:txBody>
      </p:sp>
      <p:sp>
        <p:nvSpPr>
          <p:cNvPr id="730" name="Shape 730"/>
          <p:cNvSpPr/>
          <p:nvPr/>
        </p:nvSpPr>
        <p:spPr>
          <a:xfrm>
            <a:off x="14013656" y="10947796"/>
            <a:ext cx="6803262" cy="1785939"/>
          </a:xfrm>
          <a:prstGeom prst="rect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b="1"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Desejos Divinos</a:t>
            </a:r>
          </a:p>
        </p:txBody>
      </p:sp>
      <p:sp>
        <p:nvSpPr>
          <p:cNvPr id="731" name="Shape 731"/>
          <p:cNvSpPr/>
          <p:nvPr/>
        </p:nvSpPr>
        <p:spPr>
          <a:xfrm>
            <a:off x="10013156" y="2160984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#1</a:t>
            </a:r>
          </a:p>
        </p:txBody>
      </p:sp>
      <p:sp>
        <p:nvSpPr>
          <p:cNvPr id="732" name="Shape 732"/>
          <p:cNvSpPr/>
          <p:nvPr/>
        </p:nvSpPr>
        <p:spPr>
          <a:xfrm>
            <a:off x="10013156" y="4768453"/>
            <a:ext cx="4321969" cy="1785938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#2</a:t>
            </a:r>
          </a:p>
        </p:txBody>
      </p:sp>
      <p:sp>
        <p:nvSpPr>
          <p:cNvPr id="733" name="Shape 733"/>
          <p:cNvSpPr/>
          <p:nvPr/>
        </p:nvSpPr>
        <p:spPr>
          <a:xfrm>
            <a:off x="10013156" y="7375921"/>
            <a:ext cx="4321969" cy="1785939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D6D6D6"/>
              </a:gs>
              <a:gs pos="100000">
                <a:srgbClr val="424242"/>
              </a:gs>
            </a:gsLst>
            <a:lin ang="5400000"/>
          </a:gradFill>
          <a:ln w="12700">
            <a:solidFill>
              <a:srgbClr val="FFFFFF"/>
            </a:solidFill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5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Filtro #3</a:t>
            </a:r>
          </a:p>
        </p:txBody>
      </p:sp>
      <p:sp>
        <p:nvSpPr>
          <p:cNvPr id="734" name="Shape 734"/>
          <p:cNvSpPr/>
          <p:nvPr/>
        </p:nvSpPr>
        <p:spPr>
          <a:xfrm>
            <a:off x="15240821" y="2541526"/>
            <a:ext cx="318986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certo?</a:t>
            </a:r>
          </a:p>
        </p:txBody>
      </p:sp>
      <p:pic>
        <p:nvPicPr>
          <p:cNvPr id="735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Shape 736"/>
          <p:cNvSpPr/>
          <p:nvPr/>
        </p:nvSpPr>
        <p:spPr>
          <a:xfrm>
            <a:off x="3981608" y="4783534"/>
            <a:ext cx="5064380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prejudicial?</a:t>
            </a:r>
          </a:p>
        </p:txBody>
      </p:sp>
      <p:sp>
        <p:nvSpPr>
          <p:cNvPr id="737" name="Shape 737"/>
          <p:cNvSpPr/>
          <p:nvPr/>
        </p:nvSpPr>
        <p:spPr>
          <a:xfrm>
            <a:off x="15192469" y="4783534"/>
            <a:ext cx="4445636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benéfico?</a:t>
            </a:r>
          </a:p>
        </p:txBody>
      </p:sp>
      <p:sp>
        <p:nvSpPr>
          <p:cNvPr id="738" name="Shape 738"/>
          <p:cNvSpPr/>
          <p:nvPr/>
        </p:nvSpPr>
        <p:spPr>
          <a:xfrm>
            <a:off x="476005" y="7268704"/>
            <a:ext cx="9014588" cy="2000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Isso vai me </a:t>
            </a:r>
          </a:p>
          <a:p>
            <a: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atrasar espiritualmente?</a:t>
            </a:r>
          </a:p>
        </p:txBody>
      </p:sp>
      <p:sp>
        <p:nvSpPr>
          <p:cNvPr id="739" name="Shape 739"/>
          <p:cNvSpPr/>
          <p:nvPr/>
        </p:nvSpPr>
        <p:spPr>
          <a:xfrm>
            <a:off x="16204882" y="7738604"/>
            <a:ext cx="3259202" cy="1060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É sábio?</a:t>
            </a:r>
          </a:p>
        </p:txBody>
      </p:sp>
      <p:sp>
        <p:nvSpPr>
          <p:cNvPr id="740" name="Shape 740"/>
          <p:cNvSpPr/>
          <p:nvPr/>
        </p:nvSpPr>
        <p:spPr>
          <a:xfrm>
            <a:off x="10834687" y="2393156"/>
            <a:ext cx="2696767" cy="1339454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Faculdade Cristã</a:t>
            </a:r>
          </a:p>
        </p:txBody>
      </p:sp>
      <p:sp>
        <p:nvSpPr>
          <p:cNvPr id="741" name="Shape 741"/>
          <p:cNvSpPr/>
          <p:nvPr/>
        </p:nvSpPr>
        <p:spPr>
          <a:xfrm>
            <a:off x="10825757" y="7593806"/>
            <a:ext cx="2696767" cy="1339454"/>
          </a:xfrm>
          <a:prstGeom prst="roundRect">
            <a:avLst>
              <a:gd name="adj" fmla="val 20000"/>
            </a:avLst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Faculdade Cristã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75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1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75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75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75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75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1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click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063 0.566150" origin="layout" pathEditMode="relative">
                                      <p:cBhvr>
                                        <p:cTn id="71" dur="100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xit" nodeType="afterEffect" presetSubtype="4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74" dur="2500" fill="hold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entr" nodeType="clickEffect" presetSubtype="1" presetID="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0063 0.566150" origin="layout" pathEditMode="relative">
                                      <p:cBhvr>
                                        <p:cTn id="85" dur="10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Class="exit" nodeType="afterEffect" presetSubtype="4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88" dur="2500" fill="hold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9" grpId="1"/>
      <p:bldP build="whole" bldLvl="1" animBg="1" rev="0" advAuto="0" spid="726" grpId="4"/>
      <p:bldP build="whole" bldLvl="1" animBg="1" rev="0" advAuto="0" spid="737" grpId="11"/>
      <p:bldP build="whole" bldLvl="1" animBg="1" rev="0" advAuto="0" spid="725" grpId="6"/>
      <p:bldP build="whole" bldLvl="1" animBg="1" rev="0" advAuto="0" spid="734" grpId="9"/>
      <p:bldP build="whole" bldLvl="1" animBg="1" rev="0" advAuto="0" spid="736" grpId="10"/>
      <p:bldP build="whole" bldLvl="1" animBg="1" rev="0" advAuto="0" spid="731" grpId="3"/>
      <p:bldP build="whole" bldLvl="1" animBg="1" rev="0" advAuto="0" spid="732" grpId="5"/>
      <p:bldP build="whole" bldLvl="1" animBg="1" rev="0" advAuto="0" spid="739" grpId="13"/>
      <p:bldP build="whole" bldLvl="1" animBg="1" rev="0" advAuto="0" spid="740" grpId="14"/>
      <p:bldP build="whole" bldLvl="1" animBg="1" rev="0" advAuto="0" spid="740" grpId="16"/>
      <p:bldP build="whole" bldLvl="1" animBg="1" rev="0" advAuto="0" spid="741" grpId="17"/>
      <p:bldP build="whole" bldLvl="1" animBg="1" rev="0" advAuto="0" spid="741" grpId="19"/>
      <p:bldP build="whole" bldLvl="1" animBg="1" rev="0" advAuto="0" spid="730" grpId="2"/>
      <p:bldP build="whole" bldLvl="1" animBg="1" rev="0" advAuto="0" spid="733" grpId="7"/>
      <p:bldP build="whole" bldLvl="1" animBg="1" rev="0" advAuto="0" spid="738" grpId="12"/>
      <p:bldP build="whole" bldLvl="1" animBg="1" rev="0" advAuto="0" spid="728" grpId="8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Image_9.jpg"/>
          <p:cNvPicPr>
            <a:picLocks noChangeAspect="1"/>
          </p:cNvPicPr>
          <p:nvPr/>
        </p:nvPicPr>
        <p:blipFill>
          <a:blip r:embed="rId2">
            <a:extLst/>
          </a:blip>
          <a:srcRect l="38999" t="8025" r="8771" b="84"/>
          <a:stretch>
            <a:fillRect/>
          </a:stretch>
        </p:blipFill>
        <p:spPr>
          <a:xfrm>
            <a:off x="267966" y="7338585"/>
            <a:ext cx="5518548" cy="64615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36" y="0"/>
                </a:moveTo>
                <a:cubicBezTo>
                  <a:pt x="9835" y="3"/>
                  <a:pt x="9832" y="5"/>
                  <a:pt x="9836" y="11"/>
                </a:cubicBezTo>
                <a:cubicBezTo>
                  <a:pt x="9848" y="27"/>
                  <a:pt x="9873" y="41"/>
                  <a:pt x="9892" y="41"/>
                </a:cubicBezTo>
                <a:cubicBezTo>
                  <a:pt x="9944" y="41"/>
                  <a:pt x="9931" y="20"/>
                  <a:pt x="9869" y="0"/>
                </a:cubicBezTo>
                <a:lnTo>
                  <a:pt x="9836" y="0"/>
                </a:lnTo>
                <a:close/>
                <a:moveTo>
                  <a:pt x="19779" y="0"/>
                </a:moveTo>
                <a:cubicBezTo>
                  <a:pt x="19774" y="4"/>
                  <a:pt x="19766" y="6"/>
                  <a:pt x="19762" y="11"/>
                </a:cubicBezTo>
                <a:cubicBezTo>
                  <a:pt x="19750" y="27"/>
                  <a:pt x="19751" y="56"/>
                  <a:pt x="19764" y="74"/>
                </a:cubicBezTo>
                <a:cubicBezTo>
                  <a:pt x="19779" y="95"/>
                  <a:pt x="19804" y="88"/>
                  <a:pt x="19832" y="54"/>
                </a:cubicBezTo>
                <a:cubicBezTo>
                  <a:pt x="19860" y="22"/>
                  <a:pt x="19895" y="11"/>
                  <a:pt x="19924" y="27"/>
                </a:cubicBezTo>
                <a:cubicBezTo>
                  <a:pt x="19955" y="43"/>
                  <a:pt x="19963" y="39"/>
                  <a:pt x="19946" y="16"/>
                </a:cubicBezTo>
                <a:cubicBezTo>
                  <a:pt x="19941" y="9"/>
                  <a:pt x="19930" y="5"/>
                  <a:pt x="19921" y="0"/>
                </a:cubicBezTo>
                <a:lnTo>
                  <a:pt x="19779" y="0"/>
                </a:lnTo>
                <a:close/>
                <a:moveTo>
                  <a:pt x="10751" y="216"/>
                </a:moveTo>
                <a:cubicBezTo>
                  <a:pt x="10746" y="216"/>
                  <a:pt x="10739" y="220"/>
                  <a:pt x="10731" y="226"/>
                </a:cubicBezTo>
                <a:cubicBezTo>
                  <a:pt x="10724" y="230"/>
                  <a:pt x="10718" y="231"/>
                  <a:pt x="10711" y="233"/>
                </a:cubicBezTo>
                <a:cubicBezTo>
                  <a:pt x="10732" y="237"/>
                  <a:pt x="10751" y="243"/>
                  <a:pt x="10767" y="251"/>
                </a:cubicBezTo>
                <a:cubicBezTo>
                  <a:pt x="10764" y="234"/>
                  <a:pt x="10760" y="217"/>
                  <a:pt x="10751" y="216"/>
                </a:cubicBezTo>
                <a:close/>
                <a:moveTo>
                  <a:pt x="10886" y="296"/>
                </a:moveTo>
                <a:cubicBezTo>
                  <a:pt x="10858" y="306"/>
                  <a:pt x="10866" y="313"/>
                  <a:pt x="10908" y="314"/>
                </a:cubicBezTo>
                <a:cubicBezTo>
                  <a:pt x="10946" y="316"/>
                  <a:pt x="10966" y="309"/>
                  <a:pt x="10955" y="299"/>
                </a:cubicBezTo>
                <a:cubicBezTo>
                  <a:pt x="10943" y="288"/>
                  <a:pt x="10912" y="287"/>
                  <a:pt x="10886" y="296"/>
                </a:cubicBezTo>
                <a:close/>
                <a:moveTo>
                  <a:pt x="9558" y="333"/>
                </a:moveTo>
                <a:cubicBezTo>
                  <a:pt x="9545" y="334"/>
                  <a:pt x="9532" y="345"/>
                  <a:pt x="9511" y="369"/>
                </a:cubicBezTo>
                <a:cubicBezTo>
                  <a:pt x="9476" y="410"/>
                  <a:pt x="9456" y="415"/>
                  <a:pt x="9417" y="387"/>
                </a:cubicBezTo>
                <a:cubicBezTo>
                  <a:pt x="9373" y="356"/>
                  <a:pt x="9262" y="346"/>
                  <a:pt x="8873" y="341"/>
                </a:cubicBezTo>
                <a:cubicBezTo>
                  <a:pt x="8816" y="340"/>
                  <a:pt x="8756" y="360"/>
                  <a:pt x="8739" y="385"/>
                </a:cubicBezTo>
                <a:cubicBezTo>
                  <a:pt x="8717" y="419"/>
                  <a:pt x="8661" y="427"/>
                  <a:pt x="8516" y="418"/>
                </a:cubicBezTo>
                <a:cubicBezTo>
                  <a:pt x="8365" y="408"/>
                  <a:pt x="8294" y="420"/>
                  <a:pt x="8193" y="471"/>
                </a:cubicBezTo>
                <a:cubicBezTo>
                  <a:pt x="8121" y="507"/>
                  <a:pt x="8044" y="530"/>
                  <a:pt x="8019" y="523"/>
                </a:cubicBezTo>
                <a:cubicBezTo>
                  <a:pt x="7994" y="515"/>
                  <a:pt x="7942" y="531"/>
                  <a:pt x="7907" y="557"/>
                </a:cubicBezTo>
                <a:cubicBezTo>
                  <a:pt x="7856" y="595"/>
                  <a:pt x="7829" y="597"/>
                  <a:pt x="7776" y="569"/>
                </a:cubicBezTo>
                <a:cubicBezTo>
                  <a:pt x="7725" y="542"/>
                  <a:pt x="7700" y="543"/>
                  <a:pt x="7669" y="574"/>
                </a:cubicBezTo>
                <a:cubicBezTo>
                  <a:pt x="7647" y="597"/>
                  <a:pt x="7587" y="609"/>
                  <a:pt x="7532" y="602"/>
                </a:cubicBezTo>
                <a:cubicBezTo>
                  <a:pt x="7478" y="595"/>
                  <a:pt x="7359" y="586"/>
                  <a:pt x="7267" y="582"/>
                </a:cubicBezTo>
                <a:cubicBezTo>
                  <a:pt x="7133" y="577"/>
                  <a:pt x="7107" y="585"/>
                  <a:pt x="7138" y="617"/>
                </a:cubicBezTo>
                <a:cubicBezTo>
                  <a:pt x="7198" y="678"/>
                  <a:pt x="7113" y="740"/>
                  <a:pt x="7029" y="695"/>
                </a:cubicBezTo>
                <a:cubicBezTo>
                  <a:pt x="6936" y="645"/>
                  <a:pt x="6773" y="671"/>
                  <a:pt x="6712" y="744"/>
                </a:cubicBezTo>
                <a:cubicBezTo>
                  <a:pt x="6683" y="780"/>
                  <a:pt x="6645" y="801"/>
                  <a:pt x="6628" y="792"/>
                </a:cubicBezTo>
                <a:cubicBezTo>
                  <a:pt x="6611" y="783"/>
                  <a:pt x="6587" y="789"/>
                  <a:pt x="6574" y="807"/>
                </a:cubicBezTo>
                <a:cubicBezTo>
                  <a:pt x="6561" y="824"/>
                  <a:pt x="6537" y="831"/>
                  <a:pt x="6520" y="821"/>
                </a:cubicBezTo>
                <a:cubicBezTo>
                  <a:pt x="6502" y="812"/>
                  <a:pt x="6476" y="840"/>
                  <a:pt x="6464" y="884"/>
                </a:cubicBezTo>
                <a:cubicBezTo>
                  <a:pt x="6443" y="954"/>
                  <a:pt x="6336" y="1032"/>
                  <a:pt x="6257" y="1035"/>
                </a:cubicBezTo>
                <a:cubicBezTo>
                  <a:pt x="6241" y="1035"/>
                  <a:pt x="6205" y="1064"/>
                  <a:pt x="6176" y="1097"/>
                </a:cubicBezTo>
                <a:cubicBezTo>
                  <a:pt x="6147" y="1131"/>
                  <a:pt x="6109" y="1158"/>
                  <a:pt x="6092" y="1158"/>
                </a:cubicBezTo>
                <a:cubicBezTo>
                  <a:pt x="6075" y="1158"/>
                  <a:pt x="6019" y="1199"/>
                  <a:pt x="5967" y="1247"/>
                </a:cubicBezTo>
                <a:cubicBezTo>
                  <a:pt x="5896" y="1313"/>
                  <a:pt x="5860" y="1326"/>
                  <a:pt x="5830" y="1300"/>
                </a:cubicBezTo>
                <a:cubicBezTo>
                  <a:pt x="5808" y="1281"/>
                  <a:pt x="5773" y="1266"/>
                  <a:pt x="5754" y="1266"/>
                </a:cubicBezTo>
                <a:cubicBezTo>
                  <a:pt x="5734" y="1266"/>
                  <a:pt x="5750" y="1285"/>
                  <a:pt x="5788" y="1309"/>
                </a:cubicBezTo>
                <a:cubicBezTo>
                  <a:pt x="5844" y="1345"/>
                  <a:pt x="5849" y="1361"/>
                  <a:pt x="5813" y="1392"/>
                </a:cubicBezTo>
                <a:cubicBezTo>
                  <a:pt x="5788" y="1413"/>
                  <a:pt x="5768" y="1418"/>
                  <a:pt x="5768" y="1402"/>
                </a:cubicBezTo>
                <a:cubicBezTo>
                  <a:pt x="5768" y="1387"/>
                  <a:pt x="5743" y="1406"/>
                  <a:pt x="5712" y="1443"/>
                </a:cubicBezTo>
                <a:cubicBezTo>
                  <a:pt x="5681" y="1481"/>
                  <a:pt x="5643" y="1505"/>
                  <a:pt x="5626" y="1497"/>
                </a:cubicBezTo>
                <a:cubicBezTo>
                  <a:pt x="5600" y="1482"/>
                  <a:pt x="5546" y="1551"/>
                  <a:pt x="5538" y="1611"/>
                </a:cubicBezTo>
                <a:cubicBezTo>
                  <a:pt x="5536" y="1624"/>
                  <a:pt x="5519" y="1645"/>
                  <a:pt x="5499" y="1657"/>
                </a:cubicBezTo>
                <a:cubicBezTo>
                  <a:pt x="5479" y="1669"/>
                  <a:pt x="5438" y="1720"/>
                  <a:pt x="5409" y="1768"/>
                </a:cubicBezTo>
                <a:cubicBezTo>
                  <a:pt x="5379" y="1817"/>
                  <a:pt x="5327" y="1864"/>
                  <a:pt x="5292" y="1872"/>
                </a:cubicBezTo>
                <a:cubicBezTo>
                  <a:pt x="5258" y="1880"/>
                  <a:pt x="5239" y="1895"/>
                  <a:pt x="5249" y="1909"/>
                </a:cubicBezTo>
                <a:cubicBezTo>
                  <a:pt x="5259" y="1923"/>
                  <a:pt x="5251" y="1944"/>
                  <a:pt x="5232" y="1954"/>
                </a:cubicBezTo>
                <a:cubicBezTo>
                  <a:pt x="5183" y="1980"/>
                  <a:pt x="4944" y="2291"/>
                  <a:pt x="4944" y="2328"/>
                </a:cubicBezTo>
                <a:cubicBezTo>
                  <a:pt x="4944" y="2345"/>
                  <a:pt x="4906" y="2394"/>
                  <a:pt x="4859" y="2437"/>
                </a:cubicBezTo>
                <a:cubicBezTo>
                  <a:pt x="4803" y="2489"/>
                  <a:pt x="4785" y="2527"/>
                  <a:pt x="4808" y="2547"/>
                </a:cubicBezTo>
                <a:cubicBezTo>
                  <a:pt x="4831" y="2567"/>
                  <a:pt x="4817" y="2588"/>
                  <a:pt x="4767" y="2611"/>
                </a:cubicBezTo>
                <a:cubicBezTo>
                  <a:pt x="4726" y="2630"/>
                  <a:pt x="4693" y="2672"/>
                  <a:pt x="4693" y="2705"/>
                </a:cubicBezTo>
                <a:cubicBezTo>
                  <a:pt x="4693" y="2760"/>
                  <a:pt x="4471" y="3143"/>
                  <a:pt x="4404" y="3205"/>
                </a:cubicBezTo>
                <a:cubicBezTo>
                  <a:pt x="4388" y="3220"/>
                  <a:pt x="4399" y="3264"/>
                  <a:pt x="4429" y="3302"/>
                </a:cubicBezTo>
                <a:cubicBezTo>
                  <a:pt x="4464" y="3349"/>
                  <a:pt x="4470" y="3379"/>
                  <a:pt x="4444" y="3392"/>
                </a:cubicBezTo>
                <a:cubicBezTo>
                  <a:pt x="4423" y="3403"/>
                  <a:pt x="4405" y="3445"/>
                  <a:pt x="4405" y="3485"/>
                </a:cubicBezTo>
                <a:cubicBezTo>
                  <a:pt x="4405" y="3525"/>
                  <a:pt x="4389" y="3567"/>
                  <a:pt x="4368" y="3578"/>
                </a:cubicBezTo>
                <a:cubicBezTo>
                  <a:pt x="4347" y="3589"/>
                  <a:pt x="4338" y="3619"/>
                  <a:pt x="4350" y="3644"/>
                </a:cubicBezTo>
                <a:cubicBezTo>
                  <a:pt x="4361" y="3670"/>
                  <a:pt x="4353" y="3710"/>
                  <a:pt x="4331" y="3733"/>
                </a:cubicBezTo>
                <a:cubicBezTo>
                  <a:pt x="4308" y="3756"/>
                  <a:pt x="4302" y="3776"/>
                  <a:pt x="4317" y="3776"/>
                </a:cubicBezTo>
                <a:cubicBezTo>
                  <a:pt x="4332" y="3776"/>
                  <a:pt x="4324" y="3794"/>
                  <a:pt x="4301" y="3818"/>
                </a:cubicBezTo>
                <a:cubicBezTo>
                  <a:pt x="4271" y="3849"/>
                  <a:pt x="4270" y="3868"/>
                  <a:pt x="4298" y="3883"/>
                </a:cubicBezTo>
                <a:cubicBezTo>
                  <a:pt x="4327" y="3898"/>
                  <a:pt x="4326" y="3914"/>
                  <a:pt x="4298" y="3943"/>
                </a:cubicBezTo>
                <a:cubicBezTo>
                  <a:pt x="4277" y="3965"/>
                  <a:pt x="4265" y="3996"/>
                  <a:pt x="4270" y="4011"/>
                </a:cubicBezTo>
                <a:cubicBezTo>
                  <a:pt x="4275" y="4025"/>
                  <a:pt x="4259" y="4067"/>
                  <a:pt x="4235" y="4103"/>
                </a:cubicBezTo>
                <a:cubicBezTo>
                  <a:pt x="4211" y="4140"/>
                  <a:pt x="4205" y="4177"/>
                  <a:pt x="4222" y="4186"/>
                </a:cubicBezTo>
                <a:cubicBezTo>
                  <a:pt x="4239" y="4195"/>
                  <a:pt x="4248" y="4247"/>
                  <a:pt x="4244" y="4302"/>
                </a:cubicBezTo>
                <a:cubicBezTo>
                  <a:pt x="4240" y="4358"/>
                  <a:pt x="4260" y="4471"/>
                  <a:pt x="4289" y="4553"/>
                </a:cubicBezTo>
                <a:cubicBezTo>
                  <a:pt x="4337" y="4693"/>
                  <a:pt x="4336" y="4707"/>
                  <a:pt x="4272" y="4762"/>
                </a:cubicBezTo>
                <a:cubicBezTo>
                  <a:pt x="4234" y="4794"/>
                  <a:pt x="4164" y="4824"/>
                  <a:pt x="4117" y="4829"/>
                </a:cubicBezTo>
                <a:cubicBezTo>
                  <a:pt x="3944" y="4849"/>
                  <a:pt x="3905" y="4876"/>
                  <a:pt x="3946" y="4953"/>
                </a:cubicBezTo>
                <a:cubicBezTo>
                  <a:pt x="3995" y="5044"/>
                  <a:pt x="4086" y="5036"/>
                  <a:pt x="4168" y="4931"/>
                </a:cubicBezTo>
                <a:cubicBezTo>
                  <a:pt x="4223" y="4861"/>
                  <a:pt x="4245" y="4853"/>
                  <a:pt x="4306" y="4881"/>
                </a:cubicBezTo>
                <a:cubicBezTo>
                  <a:pt x="4353" y="4903"/>
                  <a:pt x="4365" y="4924"/>
                  <a:pt x="4342" y="4943"/>
                </a:cubicBezTo>
                <a:cubicBezTo>
                  <a:pt x="4321" y="4961"/>
                  <a:pt x="4318" y="5018"/>
                  <a:pt x="4334" y="5079"/>
                </a:cubicBezTo>
                <a:cubicBezTo>
                  <a:pt x="4353" y="5151"/>
                  <a:pt x="4348" y="5192"/>
                  <a:pt x="4315" y="5215"/>
                </a:cubicBezTo>
                <a:cubicBezTo>
                  <a:pt x="4289" y="5234"/>
                  <a:pt x="4274" y="5295"/>
                  <a:pt x="4280" y="5357"/>
                </a:cubicBezTo>
                <a:cubicBezTo>
                  <a:pt x="4288" y="5443"/>
                  <a:pt x="4275" y="5470"/>
                  <a:pt x="4222" y="5482"/>
                </a:cubicBezTo>
                <a:cubicBezTo>
                  <a:pt x="4185" y="5490"/>
                  <a:pt x="4155" y="5516"/>
                  <a:pt x="4155" y="5540"/>
                </a:cubicBezTo>
                <a:cubicBezTo>
                  <a:pt x="4155" y="5564"/>
                  <a:pt x="4132" y="5592"/>
                  <a:pt x="4104" y="5601"/>
                </a:cubicBezTo>
                <a:cubicBezTo>
                  <a:pt x="4076" y="5611"/>
                  <a:pt x="4061" y="5636"/>
                  <a:pt x="4071" y="5660"/>
                </a:cubicBezTo>
                <a:cubicBezTo>
                  <a:pt x="4082" y="5683"/>
                  <a:pt x="4064" y="5712"/>
                  <a:pt x="4033" y="5722"/>
                </a:cubicBezTo>
                <a:cubicBezTo>
                  <a:pt x="4001" y="5732"/>
                  <a:pt x="3977" y="5761"/>
                  <a:pt x="3977" y="5786"/>
                </a:cubicBezTo>
                <a:cubicBezTo>
                  <a:pt x="3977" y="5865"/>
                  <a:pt x="3868" y="6013"/>
                  <a:pt x="3826" y="5991"/>
                </a:cubicBezTo>
                <a:cubicBezTo>
                  <a:pt x="3803" y="5979"/>
                  <a:pt x="3796" y="5984"/>
                  <a:pt x="3810" y="6003"/>
                </a:cubicBezTo>
                <a:cubicBezTo>
                  <a:pt x="3824" y="6022"/>
                  <a:pt x="3818" y="6044"/>
                  <a:pt x="3800" y="6054"/>
                </a:cubicBezTo>
                <a:cubicBezTo>
                  <a:pt x="3765" y="6072"/>
                  <a:pt x="3777" y="6369"/>
                  <a:pt x="3817" y="6489"/>
                </a:cubicBezTo>
                <a:cubicBezTo>
                  <a:pt x="3829" y="6525"/>
                  <a:pt x="3821" y="6562"/>
                  <a:pt x="3800" y="6574"/>
                </a:cubicBezTo>
                <a:cubicBezTo>
                  <a:pt x="3739" y="6606"/>
                  <a:pt x="3755" y="6749"/>
                  <a:pt x="3824" y="6794"/>
                </a:cubicBezTo>
                <a:cubicBezTo>
                  <a:pt x="3883" y="6832"/>
                  <a:pt x="3878" y="6842"/>
                  <a:pt x="3770" y="6929"/>
                </a:cubicBezTo>
                <a:cubicBezTo>
                  <a:pt x="3671" y="7010"/>
                  <a:pt x="3656" y="7038"/>
                  <a:pt x="3675" y="7122"/>
                </a:cubicBezTo>
                <a:cubicBezTo>
                  <a:pt x="3688" y="7176"/>
                  <a:pt x="3697" y="7246"/>
                  <a:pt x="3696" y="7277"/>
                </a:cubicBezTo>
                <a:cubicBezTo>
                  <a:pt x="3694" y="7308"/>
                  <a:pt x="3727" y="7371"/>
                  <a:pt x="3767" y="7418"/>
                </a:cubicBezTo>
                <a:cubicBezTo>
                  <a:pt x="3829" y="7489"/>
                  <a:pt x="3832" y="7512"/>
                  <a:pt x="3793" y="7565"/>
                </a:cubicBezTo>
                <a:cubicBezTo>
                  <a:pt x="3756" y="7617"/>
                  <a:pt x="3758" y="7639"/>
                  <a:pt x="3807" y="7703"/>
                </a:cubicBezTo>
                <a:cubicBezTo>
                  <a:pt x="3840" y="7745"/>
                  <a:pt x="3873" y="7812"/>
                  <a:pt x="3882" y="7851"/>
                </a:cubicBezTo>
                <a:cubicBezTo>
                  <a:pt x="3891" y="7891"/>
                  <a:pt x="3925" y="7975"/>
                  <a:pt x="3957" y="8038"/>
                </a:cubicBezTo>
                <a:cubicBezTo>
                  <a:pt x="3988" y="8102"/>
                  <a:pt x="4005" y="8169"/>
                  <a:pt x="3994" y="8184"/>
                </a:cubicBezTo>
                <a:cubicBezTo>
                  <a:pt x="3982" y="8200"/>
                  <a:pt x="3990" y="8241"/>
                  <a:pt x="4011" y="8275"/>
                </a:cubicBezTo>
                <a:cubicBezTo>
                  <a:pt x="4039" y="8319"/>
                  <a:pt x="4038" y="8351"/>
                  <a:pt x="4008" y="8393"/>
                </a:cubicBezTo>
                <a:cubicBezTo>
                  <a:pt x="3982" y="8427"/>
                  <a:pt x="3976" y="8473"/>
                  <a:pt x="3994" y="8508"/>
                </a:cubicBezTo>
                <a:cubicBezTo>
                  <a:pt x="4010" y="8540"/>
                  <a:pt x="4021" y="8577"/>
                  <a:pt x="4017" y="8590"/>
                </a:cubicBezTo>
                <a:cubicBezTo>
                  <a:pt x="4013" y="8604"/>
                  <a:pt x="4045" y="8639"/>
                  <a:pt x="4085" y="8667"/>
                </a:cubicBezTo>
                <a:cubicBezTo>
                  <a:pt x="4151" y="8713"/>
                  <a:pt x="4153" y="8731"/>
                  <a:pt x="4117" y="8820"/>
                </a:cubicBezTo>
                <a:cubicBezTo>
                  <a:pt x="4081" y="8906"/>
                  <a:pt x="4085" y="8929"/>
                  <a:pt x="4140" y="8980"/>
                </a:cubicBezTo>
                <a:cubicBezTo>
                  <a:pt x="4189" y="9027"/>
                  <a:pt x="4194" y="9050"/>
                  <a:pt x="4162" y="9077"/>
                </a:cubicBezTo>
                <a:cubicBezTo>
                  <a:pt x="4138" y="9097"/>
                  <a:pt x="4120" y="9140"/>
                  <a:pt x="4120" y="9173"/>
                </a:cubicBezTo>
                <a:cubicBezTo>
                  <a:pt x="4120" y="9221"/>
                  <a:pt x="4137" y="9228"/>
                  <a:pt x="4222" y="9214"/>
                </a:cubicBezTo>
                <a:cubicBezTo>
                  <a:pt x="4283" y="9203"/>
                  <a:pt x="4353" y="9213"/>
                  <a:pt x="4393" y="9238"/>
                </a:cubicBezTo>
                <a:cubicBezTo>
                  <a:pt x="4456" y="9277"/>
                  <a:pt x="4455" y="9281"/>
                  <a:pt x="4362" y="9317"/>
                </a:cubicBezTo>
                <a:cubicBezTo>
                  <a:pt x="4265" y="9355"/>
                  <a:pt x="4264" y="9357"/>
                  <a:pt x="4336" y="9400"/>
                </a:cubicBezTo>
                <a:cubicBezTo>
                  <a:pt x="4384" y="9429"/>
                  <a:pt x="4402" y="9462"/>
                  <a:pt x="4387" y="9502"/>
                </a:cubicBezTo>
                <a:cubicBezTo>
                  <a:pt x="4372" y="9541"/>
                  <a:pt x="4398" y="9594"/>
                  <a:pt x="4458" y="9656"/>
                </a:cubicBezTo>
                <a:cubicBezTo>
                  <a:pt x="4509" y="9707"/>
                  <a:pt x="4550" y="9776"/>
                  <a:pt x="4550" y="9807"/>
                </a:cubicBezTo>
                <a:cubicBezTo>
                  <a:pt x="4550" y="9818"/>
                  <a:pt x="4554" y="9827"/>
                  <a:pt x="4558" y="9837"/>
                </a:cubicBezTo>
                <a:cubicBezTo>
                  <a:pt x="4570" y="9831"/>
                  <a:pt x="4584" y="9827"/>
                  <a:pt x="4612" y="9831"/>
                </a:cubicBezTo>
                <a:cubicBezTo>
                  <a:pt x="4659" y="9836"/>
                  <a:pt x="4694" y="9824"/>
                  <a:pt x="4696" y="9800"/>
                </a:cubicBezTo>
                <a:cubicBezTo>
                  <a:pt x="4702" y="9721"/>
                  <a:pt x="4687" y="9439"/>
                  <a:pt x="4674" y="9376"/>
                </a:cubicBezTo>
                <a:cubicBezTo>
                  <a:pt x="4617" y="9445"/>
                  <a:pt x="4491" y="9352"/>
                  <a:pt x="4530" y="9266"/>
                </a:cubicBezTo>
                <a:cubicBezTo>
                  <a:pt x="4540" y="9242"/>
                  <a:pt x="4547" y="9230"/>
                  <a:pt x="4561" y="9231"/>
                </a:cubicBezTo>
                <a:cubicBezTo>
                  <a:pt x="4574" y="9233"/>
                  <a:pt x="4592" y="9247"/>
                  <a:pt x="4626" y="9276"/>
                </a:cubicBezTo>
                <a:cubicBezTo>
                  <a:pt x="4662" y="9307"/>
                  <a:pt x="4679" y="9341"/>
                  <a:pt x="4676" y="9363"/>
                </a:cubicBezTo>
                <a:cubicBezTo>
                  <a:pt x="4673" y="9326"/>
                  <a:pt x="4701" y="9278"/>
                  <a:pt x="4755" y="9235"/>
                </a:cubicBezTo>
                <a:cubicBezTo>
                  <a:pt x="4848" y="9161"/>
                  <a:pt x="4913" y="9152"/>
                  <a:pt x="4915" y="9210"/>
                </a:cubicBezTo>
                <a:cubicBezTo>
                  <a:pt x="4915" y="9226"/>
                  <a:pt x="4930" y="9264"/>
                  <a:pt x="4949" y="9295"/>
                </a:cubicBezTo>
                <a:cubicBezTo>
                  <a:pt x="4972" y="9331"/>
                  <a:pt x="4972" y="9364"/>
                  <a:pt x="4948" y="9389"/>
                </a:cubicBezTo>
                <a:cubicBezTo>
                  <a:pt x="4921" y="9416"/>
                  <a:pt x="4923" y="9444"/>
                  <a:pt x="4957" y="9486"/>
                </a:cubicBezTo>
                <a:cubicBezTo>
                  <a:pt x="5012" y="9554"/>
                  <a:pt x="5033" y="9884"/>
                  <a:pt x="4983" y="9910"/>
                </a:cubicBezTo>
                <a:cubicBezTo>
                  <a:pt x="4939" y="9934"/>
                  <a:pt x="4978" y="10060"/>
                  <a:pt x="5039" y="10091"/>
                </a:cubicBezTo>
                <a:cubicBezTo>
                  <a:pt x="5066" y="10104"/>
                  <a:pt x="5087" y="10147"/>
                  <a:pt x="5087" y="10188"/>
                </a:cubicBezTo>
                <a:cubicBezTo>
                  <a:pt x="5087" y="10228"/>
                  <a:pt x="5103" y="10269"/>
                  <a:pt x="5123" y="10279"/>
                </a:cubicBezTo>
                <a:cubicBezTo>
                  <a:pt x="5147" y="10292"/>
                  <a:pt x="5146" y="10319"/>
                  <a:pt x="5122" y="10359"/>
                </a:cubicBezTo>
                <a:cubicBezTo>
                  <a:pt x="5111" y="10375"/>
                  <a:pt x="5102" y="10385"/>
                  <a:pt x="5092" y="10395"/>
                </a:cubicBezTo>
                <a:cubicBezTo>
                  <a:pt x="5113" y="10417"/>
                  <a:pt x="5130" y="10443"/>
                  <a:pt x="5132" y="10472"/>
                </a:cubicBezTo>
                <a:cubicBezTo>
                  <a:pt x="5136" y="10509"/>
                  <a:pt x="5159" y="10541"/>
                  <a:pt x="5185" y="10541"/>
                </a:cubicBezTo>
                <a:cubicBezTo>
                  <a:pt x="5262" y="10541"/>
                  <a:pt x="5279" y="10626"/>
                  <a:pt x="5218" y="10705"/>
                </a:cubicBezTo>
                <a:cubicBezTo>
                  <a:pt x="5171" y="10766"/>
                  <a:pt x="5170" y="10782"/>
                  <a:pt x="5212" y="10795"/>
                </a:cubicBezTo>
                <a:cubicBezTo>
                  <a:pt x="5244" y="10806"/>
                  <a:pt x="5253" y="10837"/>
                  <a:pt x="5240" y="10883"/>
                </a:cubicBezTo>
                <a:cubicBezTo>
                  <a:pt x="5221" y="10943"/>
                  <a:pt x="5226" y="10948"/>
                  <a:pt x="5272" y="10916"/>
                </a:cubicBezTo>
                <a:cubicBezTo>
                  <a:pt x="5315" y="10886"/>
                  <a:pt x="5339" y="10886"/>
                  <a:pt x="5392" y="10919"/>
                </a:cubicBezTo>
                <a:cubicBezTo>
                  <a:pt x="5455" y="10958"/>
                  <a:pt x="5455" y="10963"/>
                  <a:pt x="5361" y="11043"/>
                </a:cubicBezTo>
                <a:cubicBezTo>
                  <a:pt x="5303" y="11092"/>
                  <a:pt x="5269" y="11148"/>
                  <a:pt x="5282" y="11175"/>
                </a:cubicBezTo>
                <a:cubicBezTo>
                  <a:pt x="5298" y="11212"/>
                  <a:pt x="5314" y="11213"/>
                  <a:pt x="5356" y="11183"/>
                </a:cubicBezTo>
                <a:cubicBezTo>
                  <a:pt x="5399" y="11153"/>
                  <a:pt x="5412" y="11154"/>
                  <a:pt x="5429" y="11192"/>
                </a:cubicBezTo>
                <a:cubicBezTo>
                  <a:pt x="5454" y="11246"/>
                  <a:pt x="5607" y="11338"/>
                  <a:pt x="5690" y="11349"/>
                </a:cubicBezTo>
                <a:cubicBezTo>
                  <a:pt x="5760" y="11357"/>
                  <a:pt x="5785" y="11415"/>
                  <a:pt x="5732" y="11443"/>
                </a:cubicBezTo>
                <a:cubicBezTo>
                  <a:pt x="5692" y="11464"/>
                  <a:pt x="5834" y="11651"/>
                  <a:pt x="5943" y="11721"/>
                </a:cubicBezTo>
                <a:cubicBezTo>
                  <a:pt x="5972" y="11740"/>
                  <a:pt x="5983" y="11769"/>
                  <a:pt x="5970" y="11788"/>
                </a:cubicBezTo>
                <a:cubicBezTo>
                  <a:pt x="5954" y="11809"/>
                  <a:pt x="5980" y="11819"/>
                  <a:pt x="6044" y="11816"/>
                </a:cubicBezTo>
                <a:cubicBezTo>
                  <a:pt x="6122" y="11811"/>
                  <a:pt x="6144" y="11823"/>
                  <a:pt x="6144" y="11871"/>
                </a:cubicBezTo>
                <a:cubicBezTo>
                  <a:pt x="6144" y="11905"/>
                  <a:pt x="6128" y="11932"/>
                  <a:pt x="6108" y="11932"/>
                </a:cubicBezTo>
                <a:cubicBezTo>
                  <a:pt x="6045" y="11933"/>
                  <a:pt x="5982" y="11982"/>
                  <a:pt x="6004" y="12012"/>
                </a:cubicBezTo>
                <a:cubicBezTo>
                  <a:pt x="6016" y="12028"/>
                  <a:pt x="6050" y="12038"/>
                  <a:pt x="6083" y="12033"/>
                </a:cubicBezTo>
                <a:cubicBezTo>
                  <a:pt x="6123" y="12028"/>
                  <a:pt x="6144" y="12046"/>
                  <a:pt x="6144" y="12086"/>
                </a:cubicBezTo>
                <a:cubicBezTo>
                  <a:pt x="6144" y="12135"/>
                  <a:pt x="6122" y="12147"/>
                  <a:pt x="6032" y="12147"/>
                </a:cubicBezTo>
                <a:cubicBezTo>
                  <a:pt x="5946" y="12147"/>
                  <a:pt x="5927" y="12156"/>
                  <a:pt x="5954" y="12184"/>
                </a:cubicBezTo>
                <a:cubicBezTo>
                  <a:pt x="5981" y="12212"/>
                  <a:pt x="5953" y="12235"/>
                  <a:pt x="5852" y="12275"/>
                </a:cubicBezTo>
                <a:cubicBezTo>
                  <a:pt x="5776" y="12304"/>
                  <a:pt x="5687" y="12347"/>
                  <a:pt x="5653" y="12371"/>
                </a:cubicBezTo>
                <a:cubicBezTo>
                  <a:pt x="5599" y="12410"/>
                  <a:pt x="5587" y="12409"/>
                  <a:pt x="5567" y="12365"/>
                </a:cubicBezTo>
                <a:cubicBezTo>
                  <a:pt x="5555" y="12337"/>
                  <a:pt x="5528" y="12316"/>
                  <a:pt x="5507" y="12316"/>
                </a:cubicBezTo>
                <a:cubicBezTo>
                  <a:pt x="5486" y="12316"/>
                  <a:pt x="5440" y="12292"/>
                  <a:pt x="5404" y="12264"/>
                </a:cubicBezTo>
                <a:cubicBezTo>
                  <a:pt x="5368" y="12236"/>
                  <a:pt x="5337" y="12228"/>
                  <a:pt x="5337" y="12247"/>
                </a:cubicBezTo>
                <a:cubicBezTo>
                  <a:pt x="5337" y="12265"/>
                  <a:pt x="5352" y="12288"/>
                  <a:pt x="5369" y="12297"/>
                </a:cubicBezTo>
                <a:cubicBezTo>
                  <a:pt x="5429" y="12329"/>
                  <a:pt x="5388" y="12452"/>
                  <a:pt x="5317" y="12452"/>
                </a:cubicBezTo>
                <a:cubicBezTo>
                  <a:pt x="5280" y="12452"/>
                  <a:pt x="5162" y="12511"/>
                  <a:pt x="5056" y="12582"/>
                </a:cubicBezTo>
                <a:cubicBezTo>
                  <a:pt x="4951" y="12654"/>
                  <a:pt x="4847" y="12714"/>
                  <a:pt x="4823" y="12714"/>
                </a:cubicBezTo>
                <a:cubicBezTo>
                  <a:pt x="4763" y="12714"/>
                  <a:pt x="4586" y="12786"/>
                  <a:pt x="4586" y="12811"/>
                </a:cubicBezTo>
                <a:cubicBezTo>
                  <a:pt x="4585" y="12844"/>
                  <a:pt x="4376" y="12924"/>
                  <a:pt x="4233" y="12946"/>
                </a:cubicBezTo>
                <a:cubicBezTo>
                  <a:pt x="4161" y="12957"/>
                  <a:pt x="4085" y="12977"/>
                  <a:pt x="4065" y="12990"/>
                </a:cubicBezTo>
                <a:cubicBezTo>
                  <a:pt x="4046" y="13003"/>
                  <a:pt x="3957" y="13038"/>
                  <a:pt x="3868" y="13068"/>
                </a:cubicBezTo>
                <a:cubicBezTo>
                  <a:pt x="3779" y="13098"/>
                  <a:pt x="3626" y="13165"/>
                  <a:pt x="3528" y="13218"/>
                </a:cubicBezTo>
                <a:cubicBezTo>
                  <a:pt x="3265" y="13359"/>
                  <a:pt x="3145" y="13404"/>
                  <a:pt x="3105" y="13382"/>
                </a:cubicBezTo>
                <a:cubicBezTo>
                  <a:pt x="2940" y="13481"/>
                  <a:pt x="2748" y="13604"/>
                  <a:pt x="2704" y="13648"/>
                </a:cubicBezTo>
                <a:cubicBezTo>
                  <a:pt x="2685" y="13667"/>
                  <a:pt x="2564" y="13748"/>
                  <a:pt x="2436" y="13824"/>
                </a:cubicBezTo>
                <a:cubicBezTo>
                  <a:pt x="2105" y="14022"/>
                  <a:pt x="1682" y="14444"/>
                  <a:pt x="1682" y="14576"/>
                </a:cubicBezTo>
                <a:cubicBezTo>
                  <a:pt x="1682" y="14593"/>
                  <a:pt x="1601" y="14728"/>
                  <a:pt x="1501" y="14876"/>
                </a:cubicBezTo>
                <a:cubicBezTo>
                  <a:pt x="1400" y="15025"/>
                  <a:pt x="1254" y="15255"/>
                  <a:pt x="1176" y="15387"/>
                </a:cubicBezTo>
                <a:cubicBezTo>
                  <a:pt x="1065" y="15576"/>
                  <a:pt x="1037" y="15612"/>
                  <a:pt x="996" y="15593"/>
                </a:cubicBezTo>
                <a:cubicBezTo>
                  <a:pt x="991" y="15607"/>
                  <a:pt x="992" y="15623"/>
                  <a:pt x="986" y="15636"/>
                </a:cubicBezTo>
                <a:cubicBezTo>
                  <a:pt x="972" y="15670"/>
                  <a:pt x="921" y="15773"/>
                  <a:pt x="875" y="15866"/>
                </a:cubicBezTo>
                <a:cubicBezTo>
                  <a:pt x="777" y="16060"/>
                  <a:pt x="529" y="16673"/>
                  <a:pt x="466" y="16876"/>
                </a:cubicBezTo>
                <a:cubicBezTo>
                  <a:pt x="442" y="16951"/>
                  <a:pt x="408" y="17056"/>
                  <a:pt x="390" y="17108"/>
                </a:cubicBezTo>
                <a:cubicBezTo>
                  <a:pt x="372" y="17159"/>
                  <a:pt x="356" y="17234"/>
                  <a:pt x="356" y="17275"/>
                </a:cubicBezTo>
                <a:cubicBezTo>
                  <a:pt x="355" y="17316"/>
                  <a:pt x="323" y="17446"/>
                  <a:pt x="284" y="17564"/>
                </a:cubicBezTo>
                <a:cubicBezTo>
                  <a:pt x="134" y="18017"/>
                  <a:pt x="105" y="18126"/>
                  <a:pt x="56" y="18468"/>
                </a:cubicBezTo>
                <a:cubicBezTo>
                  <a:pt x="47" y="18531"/>
                  <a:pt x="22" y="18626"/>
                  <a:pt x="0" y="18716"/>
                </a:cubicBezTo>
                <a:lnTo>
                  <a:pt x="0" y="21600"/>
                </a:lnTo>
                <a:lnTo>
                  <a:pt x="20409" y="21600"/>
                </a:lnTo>
                <a:cubicBezTo>
                  <a:pt x="20996" y="21595"/>
                  <a:pt x="21497" y="21588"/>
                  <a:pt x="21600" y="21579"/>
                </a:cubicBezTo>
                <a:lnTo>
                  <a:pt x="21600" y="21278"/>
                </a:lnTo>
                <a:cubicBezTo>
                  <a:pt x="21584" y="21225"/>
                  <a:pt x="21571" y="21153"/>
                  <a:pt x="21563" y="21141"/>
                </a:cubicBezTo>
                <a:cubicBezTo>
                  <a:pt x="21553" y="21127"/>
                  <a:pt x="21535" y="21050"/>
                  <a:pt x="21522" y="20971"/>
                </a:cubicBezTo>
                <a:cubicBezTo>
                  <a:pt x="21501" y="20834"/>
                  <a:pt x="21379" y="20523"/>
                  <a:pt x="21264" y="20312"/>
                </a:cubicBezTo>
                <a:cubicBezTo>
                  <a:pt x="21235" y="20257"/>
                  <a:pt x="21188" y="20157"/>
                  <a:pt x="21160" y="20089"/>
                </a:cubicBezTo>
                <a:cubicBezTo>
                  <a:pt x="21099" y="19939"/>
                  <a:pt x="21005" y="19755"/>
                  <a:pt x="20960" y="19692"/>
                </a:cubicBezTo>
                <a:cubicBezTo>
                  <a:pt x="20942" y="19667"/>
                  <a:pt x="20883" y="19570"/>
                  <a:pt x="20830" y="19477"/>
                </a:cubicBezTo>
                <a:cubicBezTo>
                  <a:pt x="20776" y="19385"/>
                  <a:pt x="20680" y="19245"/>
                  <a:pt x="20615" y="19167"/>
                </a:cubicBezTo>
                <a:cubicBezTo>
                  <a:pt x="20550" y="19089"/>
                  <a:pt x="20497" y="19018"/>
                  <a:pt x="20497" y="19009"/>
                </a:cubicBezTo>
                <a:cubicBezTo>
                  <a:pt x="20497" y="18999"/>
                  <a:pt x="20445" y="18921"/>
                  <a:pt x="20382" y="18835"/>
                </a:cubicBezTo>
                <a:cubicBezTo>
                  <a:pt x="20320" y="18749"/>
                  <a:pt x="20264" y="18628"/>
                  <a:pt x="20256" y="18567"/>
                </a:cubicBezTo>
                <a:cubicBezTo>
                  <a:pt x="20237" y="18409"/>
                  <a:pt x="19977" y="17885"/>
                  <a:pt x="19918" y="17885"/>
                </a:cubicBezTo>
                <a:cubicBezTo>
                  <a:pt x="19893" y="17885"/>
                  <a:pt x="19708" y="17629"/>
                  <a:pt x="19703" y="17588"/>
                </a:cubicBezTo>
                <a:cubicBezTo>
                  <a:pt x="19702" y="17575"/>
                  <a:pt x="19670" y="17529"/>
                  <a:pt x="19633" y="17485"/>
                </a:cubicBezTo>
                <a:cubicBezTo>
                  <a:pt x="19597" y="17441"/>
                  <a:pt x="19577" y="17396"/>
                  <a:pt x="19590" y="17385"/>
                </a:cubicBezTo>
                <a:cubicBezTo>
                  <a:pt x="19602" y="17374"/>
                  <a:pt x="19595" y="17365"/>
                  <a:pt x="19571" y="17365"/>
                </a:cubicBezTo>
                <a:cubicBezTo>
                  <a:pt x="19548" y="17365"/>
                  <a:pt x="19512" y="17334"/>
                  <a:pt x="19492" y="17296"/>
                </a:cubicBezTo>
                <a:cubicBezTo>
                  <a:pt x="19434" y="17187"/>
                  <a:pt x="19367" y="17096"/>
                  <a:pt x="19303" y="17035"/>
                </a:cubicBezTo>
                <a:cubicBezTo>
                  <a:pt x="19270" y="17004"/>
                  <a:pt x="19243" y="16960"/>
                  <a:pt x="19243" y="16939"/>
                </a:cubicBezTo>
                <a:cubicBezTo>
                  <a:pt x="19243" y="16918"/>
                  <a:pt x="19203" y="16858"/>
                  <a:pt x="19153" y="16803"/>
                </a:cubicBezTo>
                <a:cubicBezTo>
                  <a:pt x="19104" y="16747"/>
                  <a:pt x="19063" y="16688"/>
                  <a:pt x="19063" y="16673"/>
                </a:cubicBezTo>
                <a:cubicBezTo>
                  <a:pt x="19063" y="16657"/>
                  <a:pt x="19015" y="16608"/>
                  <a:pt x="18956" y="16564"/>
                </a:cubicBezTo>
                <a:cubicBezTo>
                  <a:pt x="18887" y="16512"/>
                  <a:pt x="18849" y="16454"/>
                  <a:pt x="18849" y="16402"/>
                </a:cubicBezTo>
                <a:cubicBezTo>
                  <a:pt x="18849" y="16357"/>
                  <a:pt x="18833" y="16330"/>
                  <a:pt x="18815" y="16340"/>
                </a:cubicBezTo>
                <a:cubicBezTo>
                  <a:pt x="18796" y="16350"/>
                  <a:pt x="18763" y="16329"/>
                  <a:pt x="18742" y="16295"/>
                </a:cubicBezTo>
                <a:cubicBezTo>
                  <a:pt x="18720" y="16260"/>
                  <a:pt x="18687" y="16239"/>
                  <a:pt x="18669" y="16248"/>
                </a:cubicBezTo>
                <a:cubicBezTo>
                  <a:pt x="18651" y="16258"/>
                  <a:pt x="18614" y="16227"/>
                  <a:pt x="18585" y="16180"/>
                </a:cubicBezTo>
                <a:cubicBezTo>
                  <a:pt x="18556" y="16134"/>
                  <a:pt x="18494" y="16062"/>
                  <a:pt x="18448" y="16020"/>
                </a:cubicBezTo>
                <a:cubicBezTo>
                  <a:pt x="18402" y="15978"/>
                  <a:pt x="18364" y="15934"/>
                  <a:pt x="18364" y="15922"/>
                </a:cubicBezTo>
                <a:cubicBezTo>
                  <a:pt x="18364" y="15891"/>
                  <a:pt x="18115" y="15698"/>
                  <a:pt x="18075" y="15698"/>
                </a:cubicBezTo>
                <a:cubicBezTo>
                  <a:pt x="18055" y="15698"/>
                  <a:pt x="18043" y="15677"/>
                  <a:pt x="18037" y="15652"/>
                </a:cubicBezTo>
                <a:lnTo>
                  <a:pt x="18007" y="15680"/>
                </a:lnTo>
                <a:lnTo>
                  <a:pt x="17367" y="15148"/>
                </a:lnTo>
                <a:cubicBezTo>
                  <a:pt x="16899" y="14759"/>
                  <a:pt x="16740" y="14610"/>
                  <a:pt x="16775" y="14591"/>
                </a:cubicBezTo>
                <a:cubicBezTo>
                  <a:pt x="16802" y="14577"/>
                  <a:pt x="16823" y="14545"/>
                  <a:pt x="16823" y="14519"/>
                </a:cubicBezTo>
                <a:cubicBezTo>
                  <a:pt x="16823" y="14513"/>
                  <a:pt x="16831" y="14507"/>
                  <a:pt x="16836" y="14501"/>
                </a:cubicBezTo>
                <a:cubicBezTo>
                  <a:pt x="16826" y="14497"/>
                  <a:pt x="16816" y="14494"/>
                  <a:pt x="16806" y="14489"/>
                </a:cubicBezTo>
                <a:cubicBezTo>
                  <a:pt x="16777" y="14473"/>
                  <a:pt x="16726" y="14466"/>
                  <a:pt x="16694" y="14474"/>
                </a:cubicBezTo>
                <a:cubicBezTo>
                  <a:pt x="16663" y="14483"/>
                  <a:pt x="16617" y="14469"/>
                  <a:pt x="16592" y="14444"/>
                </a:cubicBezTo>
                <a:cubicBezTo>
                  <a:pt x="16567" y="14418"/>
                  <a:pt x="16534" y="14405"/>
                  <a:pt x="16517" y="14413"/>
                </a:cubicBezTo>
                <a:cubicBezTo>
                  <a:pt x="16503" y="14421"/>
                  <a:pt x="16484" y="14405"/>
                  <a:pt x="16466" y="14385"/>
                </a:cubicBezTo>
                <a:cubicBezTo>
                  <a:pt x="16393" y="14364"/>
                  <a:pt x="16209" y="14225"/>
                  <a:pt x="15837" y="13908"/>
                </a:cubicBezTo>
                <a:cubicBezTo>
                  <a:pt x="15500" y="13621"/>
                  <a:pt x="15214" y="13386"/>
                  <a:pt x="15200" y="13386"/>
                </a:cubicBezTo>
                <a:cubicBezTo>
                  <a:pt x="15161" y="13386"/>
                  <a:pt x="14625" y="12981"/>
                  <a:pt x="14563" y="12905"/>
                </a:cubicBezTo>
                <a:cubicBezTo>
                  <a:pt x="14532" y="12867"/>
                  <a:pt x="14492" y="12836"/>
                  <a:pt x="14473" y="12836"/>
                </a:cubicBezTo>
                <a:cubicBezTo>
                  <a:pt x="14454" y="12836"/>
                  <a:pt x="14310" y="12775"/>
                  <a:pt x="14155" y="12699"/>
                </a:cubicBezTo>
                <a:cubicBezTo>
                  <a:pt x="13999" y="12624"/>
                  <a:pt x="13802" y="12539"/>
                  <a:pt x="13717" y="12511"/>
                </a:cubicBezTo>
                <a:cubicBezTo>
                  <a:pt x="13511" y="12443"/>
                  <a:pt x="13471" y="12396"/>
                  <a:pt x="13493" y="12243"/>
                </a:cubicBezTo>
                <a:cubicBezTo>
                  <a:pt x="13505" y="12156"/>
                  <a:pt x="13493" y="12098"/>
                  <a:pt x="13454" y="12056"/>
                </a:cubicBezTo>
                <a:cubicBezTo>
                  <a:pt x="13398" y="11995"/>
                  <a:pt x="13397" y="11994"/>
                  <a:pt x="13333" y="12066"/>
                </a:cubicBezTo>
                <a:cubicBezTo>
                  <a:pt x="13265" y="12143"/>
                  <a:pt x="13237" y="12129"/>
                  <a:pt x="13210" y="12007"/>
                </a:cubicBezTo>
                <a:cubicBezTo>
                  <a:pt x="13201" y="11966"/>
                  <a:pt x="13177" y="11899"/>
                  <a:pt x="13157" y="11857"/>
                </a:cubicBezTo>
                <a:cubicBezTo>
                  <a:pt x="13137" y="11815"/>
                  <a:pt x="13086" y="11706"/>
                  <a:pt x="13044" y="11617"/>
                </a:cubicBezTo>
                <a:cubicBezTo>
                  <a:pt x="12986" y="11495"/>
                  <a:pt x="12977" y="11443"/>
                  <a:pt x="13007" y="11412"/>
                </a:cubicBezTo>
                <a:cubicBezTo>
                  <a:pt x="13034" y="11384"/>
                  <a:pt x="13035" y="11367"/>
                  <a:pt x="13008" y="11353"/>
                </a:cubicBezTo>
                <a:cubicBezTo>
                  <a:pt x="12987" y="11341"/>
                  <a:pt x="12979" y="11317"/>
                  <a:pt x="12991" y="11301"/>
                </a:cubicBezTo>
                <a:cubicBezTo>
                  <a:pt x="13003" y="11284"/>
                  <a:pt x="12998" y="11256"/>
                  <a:pt x="12979" y="11236"/>
                </a:cubicBezTo>
                <a:cubicBezTo>
                  <a:pt x="12869" y="11119"/>
                  <a:pt x="12843" y="10079"/>
                  <a:pt x="12946" y="9937"/>
                </a:cubicBezTo>
                <a:cubicBezTo>
                  <a:pt x="12960" y="9918"/>
                  <a:pt x="12951" y="9896"/>
                  <a:pt x="12927" y="9889"/>
                </a:cubicBezTo>
                <a:cubicBezTo>
                  <a:pt x="12878" y="9875"/>
                  <a:pt x="12862" y="9773"/>
                  <a:pt x="12853" y="9438"/>
                </a:cubicBezTo>
                <a:cubicBezTo>
                  <a:pt x="12846" y="9211"/>
                  <a:pt x="12847" y="9208"/>
                  <a:pt x="12934" y="9217"/>
                </a:cubicBezTo>
                <a:cubicBezTo>
                  <a:pt x="12982" y="9221"/>
                  <a:pt x="13048" y="9247"/>
                  <a:pt x="13081" y="9272"/>
                </a:cubicBezTo>
                <a:cubicBezTo>
                  <a:pt x="13135" y="9314"/>
                  <a:pt x="13165" y="9308"/>
                  <a:pt x="13386" y="9211"/>
                </a:cubicBezTo>
                <a:cubicBezTo>
                  <a:pt x="13650" y="9096"/>
                  <a:pt x="13860" y="8919"/>
                  <a:pt x="13977" y="8714"/>
                </a:cubicBezTo>
                <a:cubicBezTo>
                  <a:pt x="14024" y="8633"/>
                  <a:pt x="14068" y="8590"/>
                  <a:pt x="14099" y="8600"/>
                </a:cubicBezTo>
                <a:cubicBezTo>
                  <a:pt x="14152" y="8617"/>
                  <a:pt x="14208" y="8510"/>
                  <a:pt x="14172" y="8459"/>
                </a:cubicBezTo>
                <a:cubicBezTo>
                  <a:pt x="14159" y="8442"/>
                  <a:pt x="14197" y="8410"/>
                  <a:pt x="14256" y="8389"/>
                </a:cubicBezTo>
                <a:cubicBezTo>
                  <a:pt x="14350" y="8355"/>
                  <a:pt x="14357" y="8344"/>
                  <a:pt x="14315" y="8295"/>
                </a:cubicBezTo>
                <a:cubicBezTo>
                  <a:pt x="14266" y="8237"/>
                  <a:pt x="14301" y="8081"/>
                  <a:pt x="14372" y="8044"/>
                </a:cubicBezTo>
                <a:cubicBezTo>
                  <a:pt x="14406" y="8026"/>
                  <a:pt x="14485" y="8158"/>
                  <a:pt x="14496" y="8253"/>
                </a:cubicBezTo>
                <a:cubicBezTo>
                  <a:pt x="14500" y="8284"/>
                  <a:pt x="14521" y="8325"/>
                  <a:pt x="14543" y="8344"/>
                </a:cubicBezTo>
                <a:cubicBezTo>
                  <a:pt x="14610" y="8401"/>
                  <a:pt x="14635" y="8281"/>
                  <a:pt x="14593" y="8110"/>
                </a:cubicBezTo>
                <a:cubicBezTo>
                  <a:pt x="14556" y="7961"/>
                  <a:pt x="14558" y="7950"/>
                  <a:pt x="14649" y="7877"/>
                </a:cubicBezTo>
                <a:cubicBezTo>
                  <a:pt x="14700" y="7835"/>
                  <a:pt x="14758" y="7801"/>
                  <a:pt x="14776" y="7801"/>
                </a:cubicBezTo>
                <a:cubicBezTo>
                  <a:pt x="14794" y="7801"/>
                  <a:pt x="14812" y="7582"/>
                  <a:pt x="14816" y="7311"/>
                </a:cubicBezTo>
                <a:cubicBezTo>
                  <a:pt x="14822" y="6899"/>
                  <a:pt x="14815" y="6816"/>
                  <a:pt x="14768" y="6786"/>
                </a:cubicBezTo>
                <a:cubicBezTo>
                  <a:pt x="14767" y="6785"/>
                  <a:pt x="14767" y="6784"/>
                  <a:pt x="14765" y="6783"/>
                </a:cubicBezTo>
                <a:cubicBezTo>
                  <a:pt x="14756" y="6800"/>
                  <a:pt x="14747" y="6817"/>
                  <a:pt x="14736" y="6830"/>
                </a:cubicBezTo>
                <a:cubicBezTo>
                  <a:pt x="14717" y="6851"/>
                  <a:pt x="14704" y="6858"/>
                  <a:pt x="14690" y="6866"/>
                </a:cubicBezTo>
                <a:cubicBezTo>
                  <a:pt x="14742" y="6925"/>
                  <a:pt x="14791" y="7040"/>
                  <a:pt x="14804" y="7164"/>
                </a:cubicBezTo>
                <a:cubicBezTo>
                  <a:pt x="14815" y="7274"/>
                  <a:pt x="14810" y="7281"/>
                  <a:pt x="14717" y="7284"/>
                </a:cubicBezTo>
                <a:cubicBezTo>
                  <a:pt x="14662" y="7285"/>
                  <a:pt x="14609" y="7274"/>
                  <a:pt x="14599" y="7260"/>
                </a:cubicBezTo>
                <a:cubicBezTo>
                  <a:pt x="14570" y="7220"/>
                  <a:pt x="14572" y="6880"/>
                  <a:pt x="14600" y="6840"/>
                </a:cubicBezTo>
                <a:cubicBezTo>
                  <a:pt x="14602" y="6838"/>
                  <a:pt x="14604" y="6837"/>
                  <a:pt x="14607" y="6835"/>
                </a:cubicBezTo>
                <a:cubicBezTo>
                  <a:pt x="14573" y="6787"/>
                  <a:pt x="14586" y="6729"/>
                  <a:pt x="14652" y="6656"/>
                </a:cubicBezTo>
                <a:cubicBezTo>
                  <a:pt x="14703" y="6599"/>
                  <a:pt x="14751" y="6593"/>
                  <a:pt x="14777" y="6626"/>
                </a:cubicBezTo>
                <a:cubicBezTo>
                  <a:pt x="14790" y="6588"/>
                  <a:pt x="14797" y="6547"/>
                  <a:pt x="14790" y="6517"/>
                </a:cubicBezTo>
                <a:cubicBezTo>
                  <a:pt x="14777" y="6460"/>
                  <a:pt x="14792" y="6428"/>
                  <a:pt x="14819" y="6420"/>
                </a:cubicBezTo>
                <a:cubicBezTo>
                  <a:pt x="14766" y="6359"/>
                  <a:pt x="14742" y="6308"/>
                  <a:pt x="14748" y="6232"/>
                </a:cubicBezTo>
                <a:cubicBezTo>
                  <a:pt x="14760" y="6062"/>
                  <a:pt x="14730" y="5979"/>
                  <a:pt x="14653" y="5979"/>
                </a:cubicBezTo>
                <a:cubicBezTo>
                  <a:pt x="14588" y="5979"/>
                  <a:pt x="14549" y="5937"/>
                  <a:pt x="14535" y="5851"/>
                </a:cubicBezTo>
                <a:cubicBezTo>
                  <a:pt x="14526" y="5841"/>
                  <a:pt x="14517" y="5832"/>
                  <a:pt x="14507" y="5814"/>
                </a:cubicBezTo>
                <a:cubicBezTo>
                  <a:pt x="14461" y="5727"/>
                  <a:pt x="14437" y="5718"/>
                  <a:pt x="14378" y="5768"/>
                </a:cubicBezTo>
                <a:cubicBezTo>
                  <a:pt x="14314" y="5823"/>
                  <a:pt x="14276" y="5778"/>
                  <a:pt x="14266" y="5638"/>
                </a:cubicBezTo>
                <a:cubicBezTo>
                  <a:pt x="14266" y="5637"/>
                  <a:pt x="14267" y="5637"/>
                  <a:pt x="14266" y="5636"/>
                </a:cubicBezTo>
                <a:cubicBezTo>
                  <a:pt x="14253" y="5671"/>
                  <a:pt x="14127" y="5681"/>
                  <a:pt x="14099" y="5642"/>
                </a:cubicBezTo>
                <a:cubicBezTo>
                  <a:pt x="14083" y="5621"/>
                  <a:pt x="14092" y="5600"/>
                  <a:pt x="14106" y="5584"/>
                </a:cubicBezTo>
                <a:cubicBezTo>
                  <a:pt x="14101" y="5588"/>
                  <a:pt x="14094" y="5590"/>
                  <a:pt x="14086" y="5588"/>
                </a:cubicBezTo>
                <a:cubicBezTo>
                  <a:pt x="14057" y="5583"/>
                  <a:pt x="14047" y="5597"/>
                  <a:pt x="14058" y="5623"/>
                </a:cubicBezTo>
                <a:cubicBezTo>
                  <a:pt x="14069" y="5646"/>
                  <a:pt x="14059" y="5682"/>
                  <a:pt x="14037" y="5701"/>
                </a:cubicBezTo>
                <a:cubicBezTo>
                  <a:pt x="13990" y="5740"/>
                  <a:pt x="13941" y="5745"/>
                  <a:pt x="13936" y="5711"/>
                </a:cubicBezTo>
                <a:cubicBezTo>
                  <a:pt x="13925" y="5648"/>
                  <a:pt x="13948" y="5501"/>
                  <a:pt x="13974" y="5474"/>
                </a:cubicBezTo>
                <a:cubicBezTo>
                  <a:pt x="13991" y="5457"/>
                  <a:pt x="14010" y="5396"/>
                  <a:pt x="14016" y="5337"/>
                </a:cubicBezTo>
                <a:cubicBezTo>
                  <a:pt x="14024" y="5267"/>
                  <a:pt x="14046" y="5230"/>
                  <a:pt x="14082" y="5230"/>
                </a:cubicBezTo>
                <a:cubicBezTo>
                  <a:pt x="14123" y="5230"/>
                  <a:pt x="14135" y="5270"/>
                  <a:pt x="14134" y="5413"/>
                </a:cubicBezTo>
                <a:cubicBezTo>
                  <a:pt x="14134" y="5507"/>
                  <a:pt x="14128" y="5556"/>
                  <a:pt x="14113" y="5576"/>
                </a:cubicBezTo>
                <a:cubicBezTo>
                  <a:pt x="14137" y="5557"/>
                  <a:pt x="14175" y="5548"/>
                  <a:pt x="14210" y="5567"/>
                </a:cubicBezTo>
                <a:cubicBezTo>
                  <a:pt x="14237" y="5581"/>
                  <a:pt x="14255" y="5602"/>
                  <a:pt x="14263" y="5619"/>
                </a:cubicBezTo>
                <a:cubicBezTo>
                  <a:pt x="14258" y="5558"/>
                  <a:pt x="14250" y="5497"/>
                  <a:pt x="14242" y="5486"/>
                </a:cubicBezTo>
                <a:cubicBezTo>
                  <a:pt x="14232" y="5473"/>
                  <a:pt x="14248" y="5451"/>
                  <a:pt x="14277" y="5437"/>
                </a:cubicBezTo>
                <a:cubicBezTo>
                  <a:pt x="14324" y="5414"/>
                  <a:pt x="14324" y="5396"/>
                  <a:pt x="14277" y="5280"/>
                </a:cubicBezTo>
                <a:cubicBezTo>
                  <a:pt x="14271" y="5264"/>
                  <a:pt x="14273" y="5258"/>
                  <a:pt x="14268" y="5244"/>
                </a:cubicBezTo>
                <a:cubicBezTo>
                  <a:pt x="14246" y="5307"/>
                  <a:pt x="14197" y="5328"/>
                  <a:pt x="14169" y="5266"/>
                </a:cubicBezTo>
                <a:cubicBezTo>
                  <a:pt x="14141" y="5205"/>
                  <a:pt x="14158" y="5125"/>
                  <a:pt x="14193" y="5093"/>
                </a:cubicBezTo>
                <a:cubicBezTo>
                  <a:pt x="14173" y="5072"/>
                  <a:pt x="14160" y="5035"/>
                  <a:pt x="14161" y="4972"/>
                </a:cubicBezTo>
                <a:cubicBezTo>
                  <a:pt x="14162" y="4872"/>
                  <a:pt x="14208" y="4794"/>
                  <a:pt x="14249" y="4799"/>
                </a:cubicBezTo>
                <a:cubicBezTo>
                  <a:pt x="14248" y="4779"/>
                  <a:pt x="14246" y="4759"/>
                  <a:pt x="14246" y="4735"/>
                </a:cubicBezTo>
                <a:cubicBezTo>
                  <a:pt x="14237" y="4734"/>
                  <a:pt x="14226" y="4730"/>
                  <a:pt x="14217" y="4723"/>
                </a:cubicBezTo>
                <a:cubicBezTo>
                  <a:pt x="14215" y="4780"/>
                  <a:pt x="14205" y="4825"/>
                  <a:pt x="14178" y="4844"/>
                </a:cubicBezTo>
                <a:cubicBezTo>
                  <a:pt x="14166" y="4852"/>
                  <a:pt x="14157" y="4854"/>
                  <a:pt x="14148" y="4857"/>
                </a:cubicBezTo>
                <a:cubicBezTo>
                  <a:pt x="14150" y="4864"/>
                  <a:pt x="14155" y="4871"/>
                  <a:pt x="14155" y="4878"/>
                </a:cubicBezTo>
                <a:cubicBezTo>
                  <a:pt x="14155" y="4955"/>
                  <a:pt x="14062" y="5015"/>
                  <a:pt x="14024" y="4963"/>
                </a:cubicBezTo>
                <a:cubicBezTo>
                  <a:pt x="13995" y="4924"/>
                  <a:pt x="13984" y="4870"/>
                  <a:pt x="13987" y="4828"/>
                </a:cubicBezTo>
                <a:cubicBezTo>
                  <a:pt x="13970" y="4824"/>
                  <a:pt x="13959" y="4812"/>
                  <a:pt x="13948" y="4792"/>
                </a:cubicBezTo>
                <a:cubicBezTo>
                  <a:pt x="13912" y="4726"/>
                  <a:pt x="13914" y="4661"/>
                  <a:pt x="13954" y="4606"/>
                </a:cubicBezTo>
                <a:cubicBezTo>
                  <a:pt x="13974" y="4579"/>
                  <a:pt x="13966" y="4555"/>
                  <a:pt x="13931" y="4539"/>
                </a:cubicBezTo>
                <a:cubicBezTo>
                  <a:pt x="13875" y="4512"/>
                  <a:pt x="13860" y="4372"/>
                  <a:pt x="13900" y="4324"/>
                </a:cubicBezTo>
                <a:cubicBezTo>
                  <a:pt x="13874" y="4288"/>
                  <a:pt x="13852" y="4251"/>
                  <a:pt x="13849" y="4223"/>
                </a:cubicBezTo>
                <a:cubicBezTo>
                  <a:pt x="13843" y="4181"/>
                  <a:pt x="13819" y="4096"/>
                  <a:pt x="13796" y="4036"/>
                </a:cubicBezTo>
                <a:cubicBezTo>
                  <a:pt x="13790" y="4022"/>
                  <a:pt x="13789" y="4013"/>
                  <a:pt x="13785" y="4001"/>
                </a:cubicBezTo>
                <a:cubicBezTo>
                  <a:pt x="13767" y="4010"/>
                  <a:pt x="13752" y="4004"/>
                  <a:pt x="13726" y="3963"/>
                </a:cubicBezTo>
                <a:cubicBezTo>
                  <a:pt x="13690" y="3906"/>
                  <a:pt x="13693" y="3884"/>
                  <a:pt x="13741" y="3838"/>
                </a:cubicBezTo>
                <a:cubicBezTo>
                  <a:pt x="13775" y="3807"/>
                  <a:pt x="13785" y="3774"/>
                  <a:pt x="13766" y="3764"/>
                </a:cubicBezTo>
                <a:cubicBezTo>
                  <a:pt x="13747" y="3754"/>
                  <a:pt x="13724" y="3707"/>
                  <a:pt x="13713" y="3660"/>
                </a:cubicBezTo>
                <a:cubicBezTo>
                  <a:pt x="13703" y="3614"/>
                  <a:pt x="13683" y="3542"/>
                  <a:pt x="13668" y="3500"/>
                </a:cubicBezTo>
                <a:cubicBezTo>
                  <a:pt x="13654" y="3458"/>
                  <a:pt x="13644" y="3389"/>
                  <a:pt x="13645" y="3347"/>
                </a:cubicBezTo>
                <a:cubicBezTo>
                  <a:pt x="13646" y="3305"/>
                  <a:pt x="13630" y="3253"/>
                  <a:pt x="13609" y="3232"/>
                </a:cubicBezTo>
                <a:cubicBezTo>
                  <a:pt x="13583" y="3205"/>
                  <a:pt x="13588" y="3190"/>
                  <a:pt x="13628" y="3177"/>
                </a:cubicBezTo>
                <a:cubicBezTo>
                  <a:pt x="13668" y="3164"/>
                  <a:pt x="13680" y="3129"/>
                  <a:pt x="13668" y="3051"/>
                </a:cubicBezTo>
                <a:cubicBezTo>
                  <a:pt x="13651" y="2939"/>
                  <a:pt x="13571" y="2815"/>
                  <a:pt x="13535" y="2846"/>
                </a:cubicBezTo>
                <a:cubicBezTo>
                  <a:pt x="13511" y="2866"/>
                  <a:pt x="13294" y="2484"/>
                  <a:pt x="13294" y="2421"/>
                </a:cubicBezTo>
                <a:cubicBezTo>
                  <a:pt x="13294" y="2399"/>
                  <a:pt x="13314" y="2362"/>
                  <a:pt x="13339" y="2339"/>
                </a:cubicBezTo>
                <a:cubicBezTo>
                  <a:pt x="13365" y="2315"/>
                  <a:pt x="13368" y="2306"/>
                  <a:pt x="13344" y="2318"/>
                </a:cubicBezTo>
                <a:cubicBezTo>
                  <a:pt x="13321" y="2328"/>
                  <a:pt x="13283" y="2316"/>
                  <a:pt x="13258" y="2291"/>
                </a:cubicBezTo>
                <a:cubicBezTo>
                  <a:pt x="13234" y="2266"/>
                  <a:pt x="13225" y="2245"/>
                  <a:pt x="13238" y="2245"/>
                </a:cubicBezTo>
                <a:cubicBezTo>
                  <a:pt x="13251" y="2245"/>
                  <a:pt x="13218" y="2198"/>
                  <a:pt x="13167" y="2140"/>
                </a:cubicBezTo>
                <a:cubicBezTo>
                  <a:pt x="13111" y="2078"/>
                  <a:pt x="13092" y="2045"/>
                  <a:pt x="13097" y="2013"/>
                </a:cubicBezTo>
                <a:cubicBezTo>
                  <a:pt x="13096" y="2013"/>
                  <a:pt x="13096" y="2014"/>
                  <a:pt x="13095" y="2014"/>
                </a:cubicBezTo>
                <a:cubicBezTo>
                  <a:pt x="13003" y="2065"/>
                  <a:pt x="12971" y="2049"/>
                  <a:pt x="12971" y="1954"/>
                </a:cubicBezTo>
                <a:cubicBezTo>
                  <a:pt x="12971" y="1918"/>
                  <a:pt x="12916" y="1837"/>
                  <a:pt x="12847" y="1776"/>
                </a:cubicBezTo>
                <a:cubicBezTo>
                  <a:pt x="12778" y="1716"/>
                  <a:pt x="12721" y="1646"/>
                  <a:pt x="12721" y="1621"/>
                </a:cubicBezTo>
                <a:cubicBezTo>
                  <a:pt x="12721" y="1560"/>
                  <a:pt x="12789" y="1527"/>
                  <a:pt x="12836" y="1567"/>
                </a:cubicBezTo>
                <a:cubicBezTo>
                  <a:pt x="12853" y="1582"/>
                  <a:pt x="12886" y="1574"/>
                  <a:pt x="12926" y="1556"/>
                </a:cubicBezTo>
                <a:cubicBezTo>
                  <a:pt x="12861" y="1554"/>
                  <a:pt x="12793" y="1545"/>
                  <a:pt x="12753" y="1530"/>
                </a:cubicBezTo>
                <a:cubicBezTo>
                  <a:pt x="12722" y="1517"/>
                  <a:pt x="12681" y="1512"/>
                  <a:pt x="12663" y="1516"/>
                </a:cubicBezTo>
                <a:cubicBezTo>
                  <a:pt x="12598" y="1533"/>
                  <a:pt x="12439" y="1415"/>
                  <a:pt x="12452" y="1359"/>
                </a:cubicBezTo>
                <a:cubicBezTo>
                  <a:pt x="12467" y="1294"/>
                  <a:pt x="12359" y="1198"/>
                  <a:pt x="12286" y="1211"/>
                </a:cubicBezTo>
                <a:cubicBezTo>
                  <a:pt x="12253" y="1217"/>
                  <a:pt x="12237" y="1191"/>
                  <a:pt x="12238" y="1136"/>
                </a:cubicBezTo>
                <a:cubicBezTo>
                  <a:pt x="12239" y="1054"/>
                  <a:pt x="12174" y="1021"/>
                  <a:pt x="12130" y="1081"/>
                </a:cubicBezTo>
                <a:cubicBezTo>
                  <a:pt x="12118" y="1099"/>
                  <a:pt x="12051" y="1085"/>
                  <a:pt x="11967" y="1048"/>
                </a:cubicBezTo>
                <a:cubicBezTo>
                  <a:pt x="11840" y="992"/>
                  <a:pt x="11808" y="959"/>
                  <a:pt x="11818" y="894"/>
                </a:cubicBezTo>
                <a:cubicBezTo>
                  <a:pt x="11820" y="883"/>
                  <a:pt x="11790" y="882"/>
                  <a:pt x="11751" y="890"/>
                </a:cubicBezTo>
                <a:cubicBezTo>
                  <a:pt x="11713" y="899"/>
                  <a:pt x="11660" y="890"/>
                  <a:pt x="11633" y="872"/>
                </a:cubicBezTo>
                <a:cubicBezTo>
                  <a:pt x="11607" y="853"/>
                  <a:pt x="11576" y="845"/>
                  <a:pt x="11565" y="854"/>
                </a:cubicBezTo>
                <a:cubicBezTo>
                  <a:pt x="11555" y="863"/>
                  <a:pt x="11504" y="828"/>
                  <a:pt x="11452" y="775"/>
                </a:cubicBezTo>
                <a:cubicBezTo>
                  <a:pt x="11391" y="713"/>
                  <a:pt x="11337" y="685"/>
                  <a:pt x="11301" y="697"/>
                </a:cubicBezTo>
                <a:cubicBezTo>
                  <a:pt x="11264" y="709"/>
                  <a:pt x="11237" y="695"/>
                  <a:pt x="11225" y="654"/>
                </a:cubicBezTo>
                <a:cubicBezTo>
                  <a:pt x="11203" y="584"/>
                  <a:pt x="11175" y="577"/>
                  <a:pt x="11116" y="628"/>
                </a:cubicBezTo>
                <a:cubicBezTo>
                  <a:pt x="11085" y="654"/>
                  <a:pt x="11061" y="635"/>
                  <a:pt x="11015" y="552"/>
                </a:cubicBezTo>
                <a:cubicBezTo>
                  <a:pt x="10971" y="474"/>
                  <a:pt x="10926" y="440"/>
                  <a:pt x="10860" y="434"/>
                </a:cubicBezTo>
                <a:cubicBezTo>
                  <a:pt x="10798" y="428"/>
                  <a:pt x="10781" y="405"/>
                  <a:pt x="10776" y="357"/>
                </a:cubicBezTo>
                <a:cubicBezTo>
                  <a:pt x="10767" y="361"/>
                  <a:pt x="10764" y="366"/>
                  <a:pt x="10753" y="369"/>
                </a:cubicBezTo>
                <a:cubicBezTo>
                  <a:pt x="10712" y="378"/>
                  <a:pt x="10687" y="397"/>
                  <a:pt x="10697" y="411"/>
                </a:cubicBezTo>
                <a:cubicBezTo>
                  <a:pt x="10740" y="471"/>
                  <a:pt x="10479" y="513"/>
                  <a:pt x="10355" y="467"/>
                </a:cubicBezTo>
                <a:cubicBezTo>
                  <a:pt x="10345" y="463"/>
                  <a:pt x="10304" y="459"/>
                  <a:pt x="10265" y="458"/>
                </a:cubicBezTo>
                <a:cubicBezTo>
                  <a:pt x="10214" y="456"/>
                  <a:pt x="10197" y="437"/>
                  <a:pt x="10206" y="395"/>
                </a:cubicBezTo>
                <a:cubicBezTo>
                  <a:pt x="10216" y="346"/>
                  <a:pt x="10210" y="342"/>
                  <a:pt x="10165" y="374"/>
                </a:cubicBezTo>
                <a:cubicBezTo>
                  <a:pt x="10125" y="403"/>
                  <a:pt x="10104" y="403"/>
                  <a:pt x="10085" y="375"/>
                </a:cubicBezTo>
                <a:cubicBezTo>
                  <a:pt x="10066" y="349"/>
                  <a:pt x="10051" y="354"/>
                  <a:pt x="10029" y="387"/>
                </a:cubicBezTo>
                <a:cubicBezTo>
                  <a:pt x="10005" y="424"/>
                  <a:pt x="9968" y="428"/>
                  <a:pt x="9867" y="409"/>
                </a:cubicBezTo>
                <a:cubicBezTo>
                  <a:pt x="9796" y="395"/>
                  <a:pt x="9717" y="390"/>
                  <a:pt x="9693" y="398"/>
                </a:cubicBezTo>
                <a:cubicBezTo>
                  <a:pt x="9669" y="406"/>
                  <a:pt x="9629" y="390"/>
                  <a:pt x="9603" y="364"/>
                </a:cubicBezTo>
                <a:cubicBezTo>
                  <a:pt x="9582" y="342"/>
                  <a:pt x="9571" y="332"/>
                  <a:pt x="9558" y="333"/>
                </a:cubicBezTo>
                <a:close/>
                <a:moveTo>
                  <a:pt x="3449" y="840"/>
                </a:moveTo>
                <a:cubicBezTo>
                  <a:pt x="3441" y="844"/>
                  <a:pt x="3451" y="859"/>
                  <a:pt x="3475" y="884"/>
                </a:cubicBezTo>
                <a:cubicBezTo>
                  <a:pt x="3524" y="934"/>
                  <a:pt x="3582" y="944"/>
                  <a:pt x="3582" y="902"/>
                </a:cubicBezTo>
                <a:cubicBezTo>
                  <a:pt x="3582" y="887"/>
                  <a:pt x="3556" y="866"/>
                  <a:pt x="3525" y="856"/>
                </a:cubicBezTo>
                <a:cubicBezTo>
                  <a:pt x="3481" y="841"/>
                  <a:pt x="3456" y="836"/>
                  <a:pt x="3449" y="840"/>
                </a:cubicBezTo>
                <a:close/>
                <a:moveTo>
                  <a:pt x="1459" y="1071"/>
                </a:moveTo>
                <a:cubicBezTo>
                  <a:pt x="1420" y="1065"/>
                  <a:pt x="1359" y="1079"/>
                  <a:pt x="1359" y="1101"/>
                </a:cubicBezTo>
                <a:cubicBezTo>
                  <a:pt x="1359" y="1108"/>
                  <a:pt x="1393" y="1113"/>
                  <a:pt x="1434" y="1113"/>
                </a:cubicBezTo>
                <a:cubicBezTo>
                  <a:pt x="1474" y="1113"/>
                  <a:pt x="1498" y="1100"/>
                  <a:pt x="1487" y="1084"/>
                </a:cubicBezTo>
                <a:cubicBezTo>
                  <a:pt x="1482" y="1077"/>
                  <a:pt x="1471" y="1073"/>
                  <a:pt x="1459" y="1071"/>
                </a:cubicBezTo>
                <a:close/>
                <a:moveTo>
                  <a:pt x="2948" y="1239"/>
                </a:moveTo>
                <a:cubicBezTo>
                  <a:pt x="2940" y="1241"/>
                  <a:pt x="2938" y="1246"/>
                  <a:pt x="2945" y="1252"/>
                </a:cubicBezTo>
                <a:cubicBezTo>
                  <a:pt x="2960" y="1265"/>
                  <a:pt x="2955" y="1292"/>
                  <a:pt x="2934" y="1313"/>
                </a:cubicBezTo>
                <a:cubicBezTo>
                  <a:pt x="2909" y="1340"/>
                  <a:pt x="2908" y="1358"/>
                  <a:pt x="2934" y="1372"/>
                </a:cubicBezTo>
                <a:cubicBezTo>
                  <a:pt x="2955" y="1383"/>
                  <a:pt x="2973" y="1420"/>
                  <a:pt x="2973" y="1454"/>
                </a:cubicBezTo>
                <a:cubicBezTo>
                  <a:pt x="2973" y="1490"/>
                  <a:pt x="2991" y="1511"/>
                  <a:pt x="3017" y="1503"/>
                </a:cubicBezTo>
                <a:cubicBezTo>
                  <a:pt x="3042" y="1496"/>
                  <a:pt x="3062" y="1440"/>
                  <a:pt x="3062" y="1372"/>
                </a:cubicBezTo>
                <a:cubicBezTo>
                  <a:pt x="3062" y="1277"/>
                  <a:pt x="3047" y="1250"/>
                  <a:pt x="2990" y="1240"/>
                </a:cubicBezTo>
                <a:cubicBezTo>
                  <a:pt x="2971" y="1237"/>
                  <a:pt x="2957" y="1237"/>
                  <a:pt x="2948" y="1239"/>
                </a:cubicBezTo>
                <a:close/>
                <a:moveTo>
                  <a:pt x="1872" y="1430"/>
                </a:moveTo>
                <a:cubicBezTo>
                  <a:pt x="1868" y="1433"/>
                  <a:pt x="1866" y="1444"/>
                  <a:pt x="1866" y="1462"/>
                </a:cubicBezTo>
                <a:cubicBezTo>
                  <a:pt x="1864" y="1494"/>
                  <a:pt x="1871" y="1512"/>
                  <a:pt x="1883" y="1502"/>
                </a:cubicBezTo>
                <a:cubicBezTo>
                  <a:pt x="1895" y="1492"/>
                  <a:pt x="1896" y="1466"/>
                  <a:pt x="1886" y="1443"/>
                </a:cubicBezTo>
                <a:cubicBezTo>
                  <a:pt x="1880" y="1431"/>
                  <a:pt x="1876" y="1427"/>
                  <a:pt x="1872" y="1430"/>
                </a:cubicBezTo>
                <a:close/>
                <a:moveTo>
                  <a:pt x="1344" y="1474"/>
                </a:moveTo>
                <a:cubicBezTo>
                  <a:pt x="1321" y="1494"/>
                  <a:pt x="1315" y="1516"/>
                  <a:pt x="1339" y="1560"/>
                </a:cubicBezTo>
                <a:cubicBezTo>
                  <a:pt x="1380" y="1636"/>
                  <a:pt x="1425" y="1646"/>
                  <a:pt x="1488" y="1599"/>
                </a:cubicBezTo>
                <a:cubicBezTo>
                  <a:pt x="1478" y="1594"/>
                  <a:pt x="1472" y="1596"/>
                  <a:pt x="1459" y="1588"/>
                </a:cubicBezTo>
                <a:cubicBezTo>
                  <a:pt x="1419" y="1565"/>
                  <a:pt x="1369" y="1516"/>
                  <a:pt x="1347" y="1478"/>
                </a:cubicBezTo>
                <a:cubicBezTo>
                  <a:pt x="1346" y="1477"/>
                  <a:pt x="1344" y="1475"/>
                  <a:pt x="1344" y="1474"/>
                </a:cubicBezTo>
                <a:close/>
                <a:moveTo>
                  <a:pt x="21483" y="1633"/>
                </a:moveTo>
                <a:cubicBezTo>
                  <a:pt x="21451" y="1633"/>
                  <a:pt x="21438" y="1652"/>
                  <a:pt x="21451" y="1680"/>
                </a:cubicBezTo>
                <a:cubicBezTo>
                  <a:pt x="21462" y="1705"/>
                  <a:pt x="21486" y="1725"/>
                  <a:pt x="21504" y="1725"/>
                </a:cubicBezTo>
                <a:cubicBezTo>
                  <a:pt x="21521" y="1725"/>
                  <a:pt x="21536" y="1705"/>
                  <a:pt x="21536" y="1680"/>
                </a:cubicBezTo>
                <a:cubicBezTo>
                  <a:pt x="21536" y="1654"/>
                  <a:pt x="21512" y="1633"/>
                  <a:pt x="21483" y="1633"/>
                </a:cubicBezTo>
                <a:close/>
                <a:moveTo>
                  <a:pt x="21249" y="1727"/>
                </a:moveTo>
                <a:cubicBezTo>
                  <a:pt x="21241" y="1728"/>
                  <a:pt x="21231" y="1731"/>
                  <a:pt x="21218" y="1738"/>
                </a:cubicBezTo>
                <a:cubicBezTo>
                  <a:pt x="21198" y="1749"/>
                  <a:pt x="21191" y="1781"/>
                  <a:pt x="21204" y="1808"/>
                </a:cubicBezTo>
                <a:cubicBezTo>
                  <a:pt x="21224" y="1853"/>
                  <a:pt x="21230" y="1852"/>
                  <a:pt x="21252" y="1800"/>
                </a:cubicBezTo>
                <a:cubicBezTo>
                  <a:pt x="21274" y="1749"/>
                  <a:pt x="21272" y="1725"/>
                  <a:pt x="21249" y="1727"/>
                </a:cubicBezTo>
                <a:close/>
                <a:moveTo>
                  <a:pt x="13330" y="2062"/>
                </a:moveTo>
                <a:cubicBezTo>
                  <a:pt x="13310" y="2062"/>
                  <a:pt x="13294" y="2075"/>
                  <a:pt x="13294" y="2092"/>
                </a:cubicBezTo>
                <a:cubicBezTo>
                  <a:pt x="13294" y="2109"/>
                  <a:pt x="13310" y="2123"/>
                  <a:pt x="13330" y="2123"/>
                </a:cubicBezTo>
                <a:cubicBezTo>
                  <a:pt x="13349" y="2123"/>
                  <a:pt x="13365" y="2109"/>
                  <a:pt x="13365" y="2092"/>
                </a:cubicBezTo>
                <a:cubicBezTo>
                  <a:pt x="13365" y="2075"/>
                  <a:pt x="13349" y="2062"/>
                  <a:pt x="13330" y="2062"/>
                </a:cubicBezTo>
                <a:close/>
                <a:moveTo>
                  <a:pt x="2790" y="2218"/>
                </a:moveTo>
                <a:cubicBezTo>
                  <a:pt x="2760" y="2223"/>
                  <a:pt x="2722" y="2254"/>
                  <a:pt x="2722" y="2282"/>
                </a:cubicBezTo>
                <a:cubicBezTo>
                  <a:pt x="2722" y="2302"/>
                  <a:pt x="2742" y="2299"/>
                  <a:pt x="2776" y="2275"/>
                </a:cubicBezTo>
                <a:cubicBezTo>
                  <a:pt x="2806" y="2254"/>
                  <a:pt x="2824" y="2230"/>
                  <a:pt x="2815" y="2222"/>
                </a:cubicBezTo>
                <a:cubicBezTo>
                  <a:pt x="2809" y="2217"/>
                  <a:pt x="2800" y="2217"/>
                  <a:pt x="2790" y="2218"/>
                </a:cubicBezTo>
                <a:close/>
                <a:moveTo>
                  <a:pt x="19" y="2477"/>
                </a:moveTo>
                <a:cubicBezTo>
                  <a:pt x="10" y="2476"/>
                  <a:pt x="6" y="2487"/>
                  <a:pt x="0" y="2493"/>
                </a:cubicBezTo>
                <a:lnTo>
                  <a:pt x="0" y="2669"/>
                </a:lnTo>
                <a:cubicBezTo>
                  <a:pt x="1" y="2671"/>
                  <a:pt x="2" y="2671"/>
                  <a:pt x="3" y="2672"/>
                </a:cubicBezTo>
                <a:cubicBezTo>
                  <a:pt x="41" y="2707"/>
                  <a:pt x="95" y="2736"/>
                  <a:pt x="124" y="2736"/>
                </a:cubicBezTo>
                <a:cubicBezTo>
                  <a:pt x="207" y="2736"/>
                  <a:pt x="186" y="2601"/>
                  <a:pt x="92" y="2525"/>
                </a:cubicBezTo>
                <a:cubicBezTo>
                  <a:pt x="55" y="2495"/>
                  <a:pt x="34" y="2480"/>
                  <a:pt x="19" y="2477"/>
                </a:cubicBezTo>
                <a:close/>
                <a:moveTo>
                  <a:pt x="2708" y="2526"/>
                </a:moveTo>
                <a:cubicBezTo>
                  <a:pt x="2658" y="2517"/>
                  <a:pt x="2645" y="2528"/>
                  <a:pt x="2661" y="2563"/>
                </a:cubicBezTo>
                <a:cubicBezTo>
                  <a:pt x="2673" y="2590"/>
                  <a:pt x="2668" y="2619"/>
                  <a:pt x="2650" y="2628"/>
                </a:cubicBezTo>
                <a:cubicBezTo>
                  <a:pt x="2632" y="2638"/>
                  <a:pt x="2628" y="2667"/>
                  <a:pt x="2639" y="2693"/>
                </a:cubicBezTo>
                <a:cubicBezTo>
                  <a:pt x="2657" y="2732"/>
                  <a:pt x="2668" y="2732"/>
                  <a:pt x="2706" y="2699"/>
                </a:cubicBezTo>
                <a:cubicBezTo>
                  <a:pt x="2783" y="2631"/>
                  <a:pt x="2783" y="2539"/>
                  <a:pt x="2708" y="2526"/>
                </a:cubicBezTo>
                <a:close/>
                <a:moveTo>
                  <a:pt x="15585" y="3350"/>
                </a:moveTo>
                <a:cubicBezTo>
                  <a:pt x="15573" y="3356"/>
                  <a:pt x="15567" y="3374"/>
                  <a:pt x="15567" y="3404"/>
                </a:cubicBezTo>
                <a:cubicBezTo>
                  <a:pt x="15567" y="3436"/>
                  <a:pt x="15592" y="3459"/>
                  <a:pt x="15623" y="3457"/>
                </a:cubicBezTo>
                <a:cubicBezTo>
                  <a:pt x="15653" y="3456"/>
                  <a:pt x="15692" y="3485"/>
                  <a:pt x="15711" y="3522"/>
                </a:cubicBezTo>
                <a:cubicBezTo>
                  <a:pt x="15733" y="3565"/>
                  <a:pt x="15756" y="3576"/>
                  <a:pt x="15772" y="3554"/>
                </a:cubicBezTo>
                <a:cubicBezTo>
                  <a:pt x="15803" y="3511"/>
                  <a:pt x="15753" y="3394"/>
                  <a:pt x="15703" y="3394"/>
                </a:cubicBezTo>
                <a:cubicBezTo>
                  <a:pt x="15683" y="3394"/>
                  <a:pt x="15653" y="3382"/>
                  <a:pt x="15638" y="3370"/>
                </a:cubicBezTo>
                <a:cubicBezTo>
                  <a:pt x="15616" y="3351"/>
                  <a:pt x="15597" y="3344"/>
                  <a:pt x="15585" y="3350"/>
                </a:cubicBezTo>
                <a:close/>
                <a:moveTo>
                  <a:pt x="15703" y="4060"/>
                </a:moveTo>
                <a:cubicBezTo>
                  <a:pt x="15680" y="4057"/>
                  <a:pt x="15660" y="4073"/>
                  <a:pt x="15660" y="4110"/>
                </a:cubicBezTo>
                <a:cubicBezTo>
                  <a:pt x="15660" y="4148"/>
                  <a:pt x="15682" y="4174"/>
                  <a:pt x="15716" y="4174"/>
                </a:cubicBezTo>
                <a:cubicBezTo>
                  <a:pt x="15749" y="4174"/>
                  <a:pt x="15766" y="4154"/>
                  <a:pt x="15759" y="4123"/>
                </a:cubicBezTo>
                <a:cubicBezTo>
                  <a:pt x="15751" y="4085"/>
                  <a:pt x="15726" y="4063"/>
                  <a:pt x="15703" y="4060"/>
                </a:cubicBezTo>
                <a:close/>
                <a:moveTo>
                  <a:pt x="14633" y="4121"/>
                </a:moveTo>
                <a:cubicBezTo>
                  <a:pt x="14595" y="4117"/>
                  <a:pt x="14542" y="4141"/>
                  <a:pt x="14493" y="4192"/>
                </a:cubicBezTo>
                <a:cubicBezTo>
                  <a:pt x="14491" y="4195"/>
                  <a:pt x="14491" y="4193"/>
                  <a:pt x="14489" y="4195"/>
                </a:cubicBezTo>
                <a:cubicBezTo>
                  <a:pt x="14543" y="4227"/>
                  <a:pt x="14612" y="4247"/>
                  <a:pt x="14687" y="4251"/>
                </a:cubicBezTo>
                <a:cubicBezTo>
                  <a:pt x="14687" y="4238"/>
                  <a:pt x="14684" y="4227"/>
                  <a:pt x="14686" y="4212"/>
                </a:cubicBezTo>
                <a:cubicBezTo>
                  <a:pt x="14694" y="4156"/>
                  <a:pt x="14671" y="4125"/>
                  <a:pt x="14633" y="4121"/>
                </a:cubicBezTo>
                <a:close/>
                <a:moveTo>
                  <a:pt x="16461" y="4277"/>
                </a:moveTo>
                <a:cubicBezTo>
                  <a:pt x="16457" y="4281"/>
                  <a:pt x="16457" y="4299"/>
                  <a:pt x="16460" y="4334"/>
                </a:cubicBezTo>
                <a:cubicBezTo>
                  <a:pt x="16463" y="4379"/>
                  <a:pt x="16479" y="4403"/>
                  <a:pt x="16496" y="4389"/>
                </a:cubicBezTo>
                <a:cubicBezTo>
                  <a:pt x="16512" y="4374"/>
                  <a:pt x="16509" y="4338"/>
                  <a:pt x="16489" y="4308"/>
                </a:cubicBezTo>
                <a:cubicBezTo>
                  <a:pt x="16474" y="4284"/>
                  <a:pt x="16466" y="4274"/>
                  <a:pt x="16461" y="4277"/>
                </a:cubicBezTo>
                <a:close/>
                <a:moveTo>
                  <a:pt x="334" y="4296"/>
                </a:moveTo>
                <a:cubicBezTo>
                  <a:pt x="293" y="4296"/>
                  <a:pt x="293" y="4307"/>
                  <a:pt x="329" y="4357"/>
                </a:cubicBezTo>
                <a:cubicBezTo>
                  <a:pt x="354" y="4391"/>
                  <a:pt x="385" y="4418"/>
                  <a:pt x="398" y="4418"/>
                </a:cubicBezTo>
                <a:cubicBezTo>
                  <a:pt x="411" y="4418"/>
                  <a:pt x="413" y="4391"/>
                  <a:pt x="402" y="4357"/>
                </a:cubicBezTo>
                <a:cubicBezTo>
                  <a:pt x="392" y="4323"/>
                  <a:pt x="361" y="4296"/>
                  <a:pt x="334" y="4296"/>
                </a:cubicBezTo>
                <a:close/>
                <a:moveTo>
                  <a:pt x="16766" y="4480"/>
                </a:moveTo>
                <a:cubicBezTo>
                  <a:pt x="16746" y="4480"/>
                  <a:pt x="16740" y="4494"/>
                  <a:pt x="16752" y="4511"/>
                </a:cubicBezTo>
                <a:cubicBezTo>
                  <a:pt x="16764" y="4528"/>
                  <a:pt x="16791" y="4541"/>
                  <a:pt x="16811" y="4541"/>
                </a:cubicBezTo>
                <a:cubicBezTo>
                  <a:pt x="16831" y="4541"/>
                  <a:pt x="16835" y="4528"/>
                  <a:pt x="16823" y="4511"/>
                </a:cubicBezTo>
                <a:cubicBezTo>
                  <a:pt x="16811" y="4494"/>
                  <a:pt x="16786" y="4480"/>
                  <a:pt x="16766" y="4480"/>
                </a:cubicBezTo>
                <a:close/>
                <a:moveTo>
                  <a:pt x="14189" y="4523"/>
                </a:moveTo>
                <a:cubicBezTo>
                  <a:pt x="14192" y="4533"/>
                  <a:pt x="14193" y="4551"/>
                  <a:pt x="14197" y="4564"/>
                </a:cubicBezTo>
                <a:cubicBezTo>
                  <a:pt x="14206" y="4562"/>
                  <a:pt x="14215" y="4561"/>
                  <a:pt x="14228" y="4567"/>
                </a:cubicBezTo>
                <a:cubicBezTo>
                  <a:pt x="14219" y="4551"/>
                  <a:pt x="14204" y="4537"/>
                  <a:pt x="14189" y="4523"/>
                </a:cubicBezTo>
                <a:close/>
                <a:moveTo>
                  <a:pt x="221" y="4704"/>
                </a:moveTo>
                <a:cubicBezTo>
                  <a:pt x="172" y="4702"/>
                  <a:pt x="149" y="4729"/>
                  <a:pt x="134" y="4799"/>
                </a:cubicBezTo>
                <a:cubicBezTo>
                  <a:pt x="120" y="4859"/>
                  <a:pt x="131" y="4870"/>
                  <a:pt x="188" y="4861"/>
                </a:cubicBezTo>
                <a:cubicBezTo>
                  <a:pt x="227" y="4855"/>
                  <a:pt x="279" y="4825"/>
                  <a:pt x="304" y="4795"/>
                </a:cubicBezTo>
                <a:cubicBezTo>
                  <a:pt x="345" y="4748"/>
                  <a:pt x="342" y="4736"/>
                  <a:pt x="280" y="4716"/>
                </a:cubicBezTo>
                <a:cubicBezTo>
                  <a:pt x="257" y="4709"/>
                  <a:pt x="237" y="4705"/>
                  <a:pt x="221" y="4704"/>
                </a:cubicBezTo>
                <a:close/>
                <a:moveTo>
                  <a:pt x="15894" y="4846"/>
                </a:moveTo>
                <a:cubicBezTo>
                  <a:pt x="15886" y="4846"/>
                  <a:pt x="15868" y="4861"/>
                  <a:pt x="15856" y="4878"/>
                </a:cubicBezTo>
                <a:cubicBezTo>
                  <a:pt x="15843" y="4895"/>
                  <a:pt x="15852" y="4909"/>
                  <a:pt x="15873" y="4909"/>
                </a:cubicBezTo>
                <a:cubicBezTo>
                  <a:pt x="15893" y="4909"/>
                  <a:pt x="15910" y="4895"/>
                  <a:pt x="15910" y="4878"/>
                </a:cubicBezTo>
                <a:cubicBezTo>
                  <a:pt x="15910" y="4861"/>
                  <a:pt x="15903" y="4846"/>
                  <a:pt x="15894" y="4846"/>
                </a:cubicBezTo>
                <a:close/>
                <a:moveTo>
                  <a:pt x="15248" y="5043"/>
                </a:moveTo>
                <a:cubicBezTo>
                  <a:pt x="15230" y="5040"/>
                  <a:pt x="15210" y="5057"/>
                  <a:pt x="15209" y="5095"/>
                </a:cubicBezTo>
                <a:cubicBezTo>
                  <a:pt x="15209" y="5118"/>
                  <a:pt x="15197" y="5153"/>
                  <a:pt x="15183" y="5173"/>
                </a:cubicBezTo>
                <a:cubicBezTo>
                  <a:pt x="15166" y="5196"/>
                  <a:pt x="15180" y="5203"/>
                  <a:pt x="15225" y="5193"/>
                </a:cubicBezTo>
                <a:cubicBezTo>
                  <a:pt x="15270" y="5183"/>
                  <a:pt x="15290" y="5153"/>
                  <a:pt x="15287" y="5104"/>
                </a:cubicBezTo>
                <a:cubicBezTo>
                  <a:pt x="15284" y="5065"/>
                  <a:pt x="15267" y="5045"/>
                  <a:pt x="15248" y="5043"/>
                </a:cubicBezTo>
                <a:close/>
                <a:moveTo>
                  <a:pt x="14080" y="5068"/>
                </a:moveTo>
                <a:cubicBezTo>
                  <a:pt x="14095" y="5068"/>
                  <a:pt x="14112" y="5074"/>
                  <a:pt x="14127" y="5087"/>
                </a:cubicBezTo>
                <a:cubicBezTo>
                  <a:pt x="14160" y="5115"/>
                  <a:pt x="14156" y="5134"/>
                  <a:pt x="14110" y="5174"/>
                </a:cubicBezTo>
                <a:cubicBezTo>
                  <a:pt x="14054" y="5222"/>
                  <a:pt x="14048" y="5223"/>
                  <a:pt x="14026" y="5173"/>
                </a:cubicBezTo>
                <a:cubicBezTo>
                  <a:pt x="14001" y="5118"/>
                  <a:pt x="14036" y="5068"/>
                  <a:pt x="14080" y="5068"/>
                </a:cubicBezTo>
                <a:close/>
                <a:moveTo>
                  <a:pt x="15391" y="5153"/>
                </a:moveTo>
                <a:cubicBezTo>
                  <a:pt x="15359" y="5153"/>
                  <a:pt x="15342" y="5167"/>
                  <a:pt x="15354" y="5183"/>
                </a:cubicBezTo>
                <a:cubicBezTo>
                  <a:pt x="15366" y="5200"/>
                  <a:pt x="15384" y="5214"/>
                  <a:pt x="15391" y="5214"/>
                </a:cubicBezTo>
                <a:cubicBezTo>
                  <a:pt x="15399" y="5214"/>
                  <a:pt x="15415" y="5200"/>
                  <a:pt x="15427" y="5183"/>
                </a:cubicBezTo>
                <a:cubicBezTo>
                  <a:pt x="15439" y="5167"/>
                  <a:pt x="15423" y="5153"/>
                  <a:pt x="15391" y="5153"/>
                </a:cubicBezTo>
                <a:close/>
                <a:moveTo>
                  <a:pt x="148" y="5190"/>
                </a:moveTo>
                <a:cubicBezTo>
                  <a:pt x="141" y="5192"/>
                  <a:pt x="134" y="5202"/>
                  <a:pt x="124" y="5222"/>
                </a:cubicBezTo>
                <a:cubicBezTo>
                  <a:pt x="110" y="5251"/>
                  <a:pt x="108" y="5297"/>
                  <a:pt x="120" y="5323"/>
                </a:cubicBezTo>
                <a:cubicBezTo>
                  <a:pt x="135" y="5357"/>
                  <a:pt x="167" y="5363"/>
                  <a:pt x="239" y="5348"/>
                </a:cubicBezTo>
                <a:cubicBezTo>
                  <a:pt x="376" y="5320"/>
                  <a:pt x="381" y="5313"/>
                  <a:pt x="277" y="5279"/>
                </a:cubicBezTo>
                <a:cubicBezTo>
                  <a:pt x="227" y="5263"/>
                  <a:pt x="177" y="5231"/>
                  <a:pt x="168" y="5209"/>
                </a:cubicBezTo>
                <a:cubicBezTo>
                  <a:pt x="161" y="5194"/>
                  <a:pt x="154" y="5188"/>
                  <a:pt x="148" y="5190"/>
                </a:cubicBezTo>
                <a:close/>
                <a:moveTo>
                  <a:pt x="466" y="5307"/>
                </a:moveTo>
                <a:cubicBezTo>
                  <a:pt x="447" y="5307"/>
                  <a:pt x="422" y="5320"/>
                  <a:pt x="410" y="5337"/>
                </a:cubicBezTo>
                <a:cubicBezTo>
                  <a:pt x="398" y="5354"/>
                  <a:pt x="414" y="5368"/>
                  <a:pt x="444" y="5368"/>
                </a:cubicBezTo>
                <a:cubicBezTo>
                  <a:pt x="475" y="5368"/>
                  <a:pt x="500" y="5354"/>
                  <a:pt x="500" y="5337"/>
                </a:cubicBezTo>
                <a:cubicBezTo>
                  <a:pt x="500" y="5320"/>
                  <a:pt x="485" y="5307"/>
                  <a:pt x="466" y="5307"/>
                </a:cubicBezTo>
                <a:close/>
                <a:moveTo>
                  <a:pt x="281" y="5459"/>
                </a:moveTo>
                <a:cubicBezTo>
                  <a:pt x="261" y="5459"/>
                  <a:pt x="255" y="5473"/>
                  <a:pt x="267" y="5490"/>
                </a:cubicBezTo>
                <a:cubicBezTo>
                  <a:pt x="279" y="5507"/>
                  <a:pt x="305" y="5520"/>
                  <a:pt x="325" y="5520"/>
                </a:cubicBezTo>
                <a:cubicBezTo>
                  <a:pt x="344" y="5520"/>
                  <a:pt x="351" y="5507"/>
                  <a:pt x="339" y="5490"/>
                </a:cubicBezTo>
                <a:cubicBezTo>
                  <a:pt x="326" y="5473"/>
                  <a:pt x="301" y="5459"/>
                  <a:pt x="281" y="5459"/>
                </a:cubicBezTo>
                <a:close/>
                <a:moveTo>
                  <a:pt x="14816" y="5463"/>
                </a:moveTo>
                <a:cubicBezTo>
                  <a:pt x="14810" y="5462"/>
                  <a:pt x="14804" y="5464"/>
                  <a:pt x="14795" y="5467"/>
                </a:cubicBezTo>
                <a:cubicBezTo>
                  <a:pt x="14774" y="5474"/>
                  <a:pt x="14764" y="5488"/>
                  <a:pt x="14760" y="5504"/>
                </a:cubicBezTo>
                <a:cubicBezTo>
                  <a:pt x="14761" y="5506"/>
                  <a:pt x="14763" y="5506"/>
                  <a:pt x="14763" y="5507"/>
                </a:cubicBezTo>
                <a:cubicBezTo>
                  <a:pt x="14763" y="5521"/>
                  <a:pt x="14785" y="5506"/>
                  <a:pt x="14812" y="5475"/>
                </a:cubicBezTo>
                <a:cubicBezTo>
                  <a:pt x="14815" y="5471"/>
                  <a:pt x="14817" y="5471"/>
                  <a:pt x="14821" y="5467"/>
                </a:cubicBezTo>
                <a:cubicBezTo>
                  <a:pt x="14819" y="5466"/>
                  <a:pt x="14818" y="5464"/>
                  <a:pt x="14816" y="5463"/>
                </a:cubicBezTo>
                <a:close/>
                <a:moveTo>
                  <a:pt x="15933" y="5918"/>
                </a:moveTo>
                <a:cubicBezTo>
                  <a:pt x="15863" y="5918"/>
                  <a:pt x="15822" y="5989"/>
                  <a:pt x="15852" y="6056"/>
                </a:cubicBezTo>
                <a:cubicBezTo>
                  <a:pt x="15864" y="6082"/>
                  <a:pt x="15880" y="6101"/>
                  <a:pt x="15890" y="6101"/>
                </a:cubicBezTo>
                <a:cubicBezTo>
                  <a:pt x="15900" y="6101"/>
                  <a:pt x="15897" y="6079"/>
                  <a:pt x="15885" y="6051"/>
                </a:cubicBezTo>
                <a:cubicBezTo>
                  <a:pt x="15871" y="6020"/>
                  <a:pt x="15888" y="5985"/>
                  <a:pt x="15929" y="5960"/>
                </a:cubicBezTo>
                <a:cubicBezTo>
                  <a:pt x="15989" y="5922"/>
                  <a:pt x="15989" y="5918"/>
                  <a:pt x="15933" y="5918"/>
                </a:cubicBezTo>
                <a:close/>
                <a:moveTo>
                  <a:pt x="14499" y="5983"/>
                </a:moveTo>
                <a:cubicBezTo>
                  <a:pt x="14517" y="5984"/>
                  <a:pt x="14536" y="5988"/>
                  <a:pt x="14555" y="5998"/>
                </a:cubicBezTo>
                <a:cubicBezTo>
                  <a:pt x="14581" y="6012"/>
                  <a:pt x="14627" y="6024"/>
                  <a:pt x="14656" y="6025"/>
                </a:cubicBezTo>
                <a:cubicBezTo>
                  <a:pt x="14727" y="6026"/>
                  <a:pt x="14745" y="6244"/>
                  <a:pt x="14683" y="6347"/>
                </a:cubicBezTo>
                <a:cubicBezTo>
                  <a:pt x="14638" y="6421"/>
                  <a:pt x="14516" y="6469"/>
                  <a:pt x="14507" y="6417"/>
                </a:cubicBezTo>
                <a:cubicBezTo>
                  <a:pt x="14501" y="6382"/>
                  <a:pt x="14504" y="6356"/>
                  <a:pt x="14504" y="6327"/>
                </a:cubicBezTo>
                <a:cubicBezTo>
                  <a:pt x="14482" y="6336"/>
                  <a:pt x="14468" y="6332"/>
                  <a:pt x="14454" y="6302"/>
                </a:cubicBezTo>
                <a:cubicBezTo>
                  <a:pt x="14430" y="6248"/>
                  <a:pt x="14463" y="6206"/>
                  <a:pt x="14503" y="6212"/>
                </a:cubicBezTo>
                <a:cubicBezTo>
                  <a:pt x="14510" y="6213"/>
                  <a:pt x="14518" y="6220"/>
                  <a:pt x="14526" y="6225"/>
                </a:cubicBezTo>
                <a:cubicBezTo>
                  <a:pt x="14533" y="6210"/>
                  <a:pt x="14537" y="6192"/>
                  <a:pt x="14548" y="6180"/>
                </a:cubicBezTo>
                <a:cubicBezTo>
                  <a:pt x="14598" y="6123"/>
                  <a:pt x="14597" y="6121"/>
                  <a:pt x="14538" y="6160"/>
                </a:cubicBezTo>
                <a:cubicBezTo>
                  <a:pt x="14463" y="6210"/>
                  <a:pt x="14432" y="6190"/>
                  <a:pt x="14419" y="6084"/>
                </a:cubicBezTo>
                <a:cubicBezTo>
                  <a:pt x="14411" y="6021"/>
                  <a:pt x="14448" y="5982"/>
                  <a:pt x="14499" y="5983"/>
                </a:cubicBezTo>
                <a:close/>
                <a:moveTo>
                  <a:pt x="15153" y="6132"/>
                </a:moveTo>
                <a:cubicBezTo>
                  <a:pt x="15077" y="6132"/>
                  <a:pt x="15066" y="6165"/>
                  <a:pt x="15125" y="6216"/>
                </a:cubicBezTo>
                <a:cubicBezTo>
                  <a:pt x="15148" y="6234"/>
                  <a:pt x="15188" y="6244"/>
                  <a:pt x="15214" y="6235"/>
                </a:cubicBezTo>
                <a:cubicBezTo>
                  <a:pt x="15282" y="6213"/>
                  <a:pt x="15234" y="6132"/>
                  <a:pt x="15153" y="6132"/>
                </a:cubicBezTo>
                <a:close/>
                <a:moveTo>
                  <a:pt x="15104" y="6469"/>
                </a:moveTo>
                <a:cubicBezTo>
                  <a:pt x="15094" y="6483"/>
                  <a:pt x="15088" y="6495"/>
                  <a:pt x="15065" y="6521"/>
                </a:cubicBezTo>
                <a:cubicBezTo>
                  <a:pt x="14990" y="6604"/>
                  <a:pt x="14981" y="6628"/>
                  <a:pt x="15028" y="6612"/>
                </a:cubicBezTo>
                <a:cubicBezTo>
                  <a:pt x="15098" y="6589"/>
                  <a:pt x="15242" y="6642"/>
                  <a:pt x="15214" y="6681"/>
                </a:cubicBezTo>
                <a:cubicBezTo>
                  <a:pt x="15254" y="6653"/>
                  <a:pt x="15247" y="6630"/>
                  <a:pt x="15174" y="6547"/>
                </a:cubicBezTo>
                <a:lnTo>
                  <a:pt x="15104" y="6469"/>
                </a:lnTo>
                <a:close/>
                <a:moveTo>
                  <a:pt x="3459" y="6745"/>
                </a:moveTo>
                <a:cubicBezTo>
                  <a:pt x="3451" y="6745"/>
                  <a:pt x="3433" y="6759"/>
                  <a:pt x="3421" y="6775"/>
                </a:cubicBezTo>
                <a:cubicBezTo>
                  <a:pt x="3408" y="6792"/>
                  <a:pt x="3415" y="6806"/>
                  <a:pt x="3436" y="6806"/>
                </a:cubicBezTo>
                <a:cubicBezTo>
                  <a:pt x="3457" y="6806"/>
                  <a:pt x="3475" y="6792"/>
                  <a:pt x="3475" y="6775"/>
                </a:cubicBezTo>
                <a:cubicBezTo>
                  <a:pt x="3475" y="6759"/>
                  <a:pt x="3468" y="6745"/>
                  <a:pt x="3459" y="6745"/>
                </a:cubicBezTo>
                <a:close/>
                <a:moveTo>
                  <a:pt x="16561" y="6839"/>
                </a:moveTo>
                <a:cubicBezTo>
                  <a:pt x="16557" y="6840"/>
                  <a:pt x="16558" y="6855"/>
                  <a:pt x="16562" y="6883"/>
                </a:cubicBezTo>
                <a:cubicBezTo>
                  <a:pt x="16568" y="6919"/>
                  <a:pt x="16611" y="6951"/>
                  <a:pt x="16663" y="6963"/>
                </a:cubicBezTo>
                <a:cubicBezTo>
                  <a:pt x="16713" y="6973"/>
                  <a:pt x="16757" y="6983"/>
                  <a:pt x="16763" y="6985"/>
                </a:cubicBezTo>
                <a:cubicBezTo>
                  <a:pt x="16769" y="6987"/>
                  <a:pt x="16764" y="6975"/>
                  <a:pt x="16752" y="6959"/>
                </a:cubicBezTo>
                <a:cubicBezTo>
                  <a:pt x="16740" y="6942"/>
                  <a:pt x="16708" y="6928"/>
                  <a:pt x="16680" y="6928"/>
                </a:cubicBezTo>
                <a:cubicBezTo>
                  <a:pt x="16653" y="6928"/>
                  <a:pt x="16613" y="6904"/>
                  <a:pt x="16592" y="6875"/>
                </a:cubicBezTo>
                <a:cubicBezTo>
                  <a:pt x="16574" y="6850"/>
                  <a:pt x="16565" y="6838"/>
                  <a:pt x="16561" y="6839"/>
                </a:cubicBezTo>
                <a:close/>
                <a:moveTo>
                  <a:pt x="15793" y="6872"/>
                </a:moveTo>
                <a:cubicBezTo>
                  <a:pt x="15737" y="6863"/>
                  <a:pt x="15728" y="6908"/>
                  <a:pt x="15764" y="7013"/>
                </a:cubicBezTo>
                <a:cubicBezTo>
                  <a:pt x="15765" y="7017"/>
                  <a:pt x="15792" y="7020"/>
                  <a:pt x="15823" y="7020"/>
                </a:cubicBezTo>
                <a:cubicBezTo>
                  <a:pt x="15902" y="7020"/>
                  <a:pt x="15875" y="6886"/>
                  <a:pt x="15793" y="6872"/>
                </a:cubicBezTo>
                <a:close/>
                <a:moveTo>
                  <a:pt x="15132" y="6970"/>
                </a:moveTo>
                <a:cubicBezTo>
                  <a:pt x="15125" y="6973"/>
                  <a:pt x="15121" y="6979"/>
                  <a:pt x="15121" y="6988"/>
                </a:cubicBezTo>
                <a:cubicBezTo>
                  <a:pt x="15121" y="7006"/>
                  <a:pt x="15138" y="7020"/>
                  <a:pt x="15158" y="7020"/>
                </a:cubicBezTo>
                <a:cubicBezTo>
                  <a:pt x="15178" y="7020"/>
                  <a:pt x="15194" y="7014"/>
                  <a:pt x="15194" y="7006"/>
                </a:cubicBezTo>
                <a:cubicBezTo>
                  <a:pt x="15194" y="6999"/>
                  <a:pt x="15178" y="6985"/>
                  <a:pt x="15158" y="6974"/>
                </a:cubicBezTo>
                <a:cubicBezTo>
                  <a:pt x="15148" y="6969"/>
                  <a:pt x="15138" y="6968"/>
                  <a:pt x="15132" y="6970"/>
                </a:cubicBezTo>
                <a:close/>
                <a:moveTo>
                  <a:pt x="16028" y="7403"/>
                </a:moveTo>
                <a:cubicBezTo>
                  <a:pt x="16021" y="7408"/>
                  <a:pt x="16017" y="7418"/>
                  <a:pt x="16017" y="7431"/>
                </a:cubicBezTo>
                <a:cubicBezTo>
                  <a:pt x="16017" y="7485"/>
                  <a:pt x="16039" y="7493"/>
                  <a:pt x="16070" y="7451"/>
                </a:cubicBezTo>
                <a:cubicBezTo>
                  <a:pt x="16081" y="7435"/>
                  <a:pt x="16074" y="7414"/>
                  <a:pt x="16054" y="7403"/>
                </a:cubicBezTo>
                <a:cubicBezTo>
                  <a:pt x="16044" y="7398"/>
                  <a:pt x="16035" y="7398"/>
                  <a:pt x="16028" y="7403"/>
                </a:cubicBezTo>
                <a:close/>
                <a:moveTo>
                  <a:pt x="17070" y="7436"/>
                </a:moveTo>
                <a:cubicBezTo>
                  <a:pt x="17002" y="7439"/>
                  <a:pt x="16954" y="7442"/>
                  <a:pt x="16904" y="7447"/>
                </a:cubicBezTo>
                <a:cubicBezTo>
                  <a:pt x="16915" y="7460"/>
                  <a:pt x="16925" y="7473"/>
                  <a:pt x="16923" y="7480"/>
                </a:cubicBezTo>
                <a:cubicBezTo>
                  <a:pt x="16911" y="7517"/>
                  <a:pt x="17081" y="7520"/>
                  <a:pt x="17108" y="7483"/>
                </a:cubicBezTo>
                <a:cubicBezTo>
                  <a:pt x="17118" y="7468"/>
                  <a:pt x="17103" y="7448"/>
                  <a:pt x="17072" y="7437"/>
                </a:cubicBezTo>
                <a:cubicBezTo>
                  <a:pt x="17071" y="7437"/>
                  <a:pt x="17071" y="7437"/>
                  <a:pt x="17070" y="7436"/>
                </a:cubicBezTo>
                <a:close/>
                <a:moveTo>
                  <a:pt x="14619" y="7497"/>
                </a:moveTo>
                <a:cubicBezTo>
                  <a:pt x="14640" y="7506"/>
                  <a:pt x="14656" y="7537"/>
                  <a:pt x="14656" y="7586"/>
                </a:cubicBezTo>
                <a:cubicBezTo>
                  <a:pt x="14656" y="7677"/>
                  <a:pt x="14605" y="7707"/>
                  <a:pt x="14549" y="7650"/>
                </a:cubicBezTo>
                <a:cubicBezTo>
                  <a:pt x="14517" y="7617"/>
                  <a:pt x="14518" y="7589"/>
                  <a:pt x="14548" y="7541"/>
                </a:cubicBezTo>
                <a:cubicBezTo>
                  <a:pt x="14572" y="7502"/>
                  <a:pt x="14598" y="7489"/>
                  <a:pt x="14619" y="7497"/>
                </a:cubicBezTo>
                <a:close/>
                <a:moveTo>
                  <a:pt x="14504" y="7798"/>
                </a:moveTo>
                <a:cubicBezTo>
                  <a:pt x="14514" y="7800"/>
                  <a:pt x="14522" y="7805"/>
                  <a:pt x="14527" y="7813"/>
                </a:cubicBezTo>
                <a:cubicBezTo>
                  <a:pt x="14539" y="7829"/>
                  <a:pt x="14534" y="7850"/>
                  <a:pt x="14515" y="7859"/>
                </a:cubicBezTo>
                <a:cubicBezTo>
                  <a:pt x="14496" y="7869"/>
                  <a:pt x="14472" y="7866"/>
                  <a:pt x="14461" y="7850"/>
                </a:cubicBezTo>
                <a:cubicBezTo>
                  <a:pt x="14449" y="7834"/>
                  <a:pt x="14454" y="7812"/>
                  <a:pt x="14473" y="7802"/>
                </a:cubicBezTo>
                <a:cubicBezTo>
                  <a:pt x="14482" y="7797"/>
                  <a:pt x="14494" y="7796"/>
                  <a:pt x="14504" y="7798"/>
                </a:cubicBezTo>
                <a:close/>
                <a:moveTo>
                  <a:pt x="16273" y="7907"/>
                </a:moveTo>
                <a:cubicBezTo>
                  <a:pt x="16254" y="7907"/>
                  <a:pt x="16227" y="7922"/>
                  <a:pt x="16214" y="7939"/>
                </a:cubicBezTo>
                <a:cubicBezTo>
                  <a:pt x="16202" y="7956"/>
                  <a:pt x="16209" y="7969"/>
                  <a:pt x="16228" y="7969"/>
                </a:cubicBezTo>
                <a:cubicBezTo>
                  <a:pt x="16248" y="7969"/>
                  <a:pt x="16274" y="7956"/>
                  <a:pt x="16286" y="7939"/>
                </a:cubicBezTo>
                <a:cubicBezTo>
                  <a:pt x="16298" y="7922"/>
                  <a:pt x="16293" y="7907"/>
                  <a:pt x="16273" y="7907"/>
                </a:cubicBezTo>
                <a:close/>
                <a:moveTo>
                  <a:pt x="20562" y="8134"/>
                </a:moveTo>
                <a:cubicBezTo>
                  <a:pt x="20561" y="8135"/>
                  <a:pt x="20559" y="8136"/>
                  <a:pt x="20558" y="8137"/>
                </a:cubicBezTo>
                <a:cubicBezTo>
                  <a:pt x="20510" y="8163"/>
                  <a:pt x="20444" y="8175"/>
                  <a:pt x="20412" y="8165"/>
                </a:cubicBezTo>
                <a:cubicBezTo>
                  <a:pt x="20388" y="8157"/>
                  <a:pt x="20357" y="8162"/>
                  <a:pt x="20331" y="8171"/>
                </a:cubicBezTo>
                <a:cubicBezTo>
                  <a:pt x="20335" y="8173"/>
                  <a:pt x="20337" y="8174"/>
                  <a:pt x="20342" y="8176"/>
                </a:cubicBezTo>
                <a:cubicBezTo>
                  <a:pt x="20378" y="8192"/>
                  <a:pt x="20426" y="8199"/>
                  <a:pt x="20449" y="8192"/>
                </a:cubicBezTo>
                <a:cubicBezTo>
                  <a:pt x="20472" y="8185"/>
                  <a:pt x="20501" y="8194"/>
                  <a:pt x="20514" y="8212"/>
                </a:cubicBezTo>
                <a:cubicBezTo>
                  <a:pt x="20560" y="8275"/>
                  <a:pt x="20585" y="8221"/>
                  <a:pt x="20562" y="8134"/>
                </a:cubicBezTo>
                <a:close/>
                <a:moveTo>
                  <a:pt x="81" y="8220"/>
                </a:moveTo>
                <a:cubicBezTo>
                  <a:pt x="79" y="8225"/>
                  <a:pt x="90" y="8246"/>
                  <a:pt x="112" y="8287"/>
                </a:cubicBezTo>
                <a:cubicBezTo>
                  <a:pt x="137" y="8335"/>
                  <a:pt x="164" y="8356"/>
                  <a:pt x="172" y="8336"/>
                </a:cubicBezTo>
                <a:cubicBezTo>
                  <a:pt x="180" y="8315"/>
                  <a:pt x="158" y="8277"/>
                  <a:pt x="124" y="8249"/>
                </a:cubicBezTo>
                <a:cubicBezTo>
                  <a:pt x="96" y="8226"/>
                  <a:pt x="83" y="8215"/>
                  <a:pt x="81" y="8220"/>
                </a:cubicBezTo>
                <a:close/>
                <a:moveTo>
                  <a:pt x="1880" y="8228"/>
                </a:moveTo>
                <a:cubicBezTo>
                  <a:pt x="1874" y="8230"/>
                  <a:pt x="1873" y="8235"/>
                  <a:pt x="1880" y="8244"/>
                </a:cubicBezTo>
                <a:cubicBezTo>
                  <a:pt x="1892" y="8261"/>
                  <a:pt x="1917" y="8275"/>
                  <a:pt x="1936" y="8275"/>
                </a:cubicBezTo>
                <a:cubicBezTo>
                  <a:pt x="1987" y="8275"/>
                  <a:pt x="1976" y="8254"/>
                  <a:pt x="1914" y="8233"/>
                </a:cubicBezTo>
                <a:cubicBezTo>
                  <a:pt x="1898" y="8228"/>
                  <a:pt x="1886" y="8226"/>
                  <a:pt x="1880" y="8228"/>
                </a:cubicBezTo>
                <a:close/>
                <a:moveTo>
                  <a:pt x="20210" y="8252"/>
                </a:moveTo>
                <a:cubicBezTo>
                  <a:pt x="20167" y="8253"/>
                  <a:pt x="20126" y="8295"/>
                  <a:pt x="20154" y="8333"/>
                </a:cubicBezTo>
                <a:cubicBezTo>
                  <a:pt x="20167" y="8351"/>
                  <a:pt x="20192" y="8367"/>
                  <a:pt x="20210" y="8367"/>
                </a:cubicBezTo>
                <a:cubicBezTo>
                  <a:pt x="20265" y="8367"/>
                  <a:pt x="20291" y="8302"/>
                  <a:pt x="20250" y="8267"/>
                </a:cubicBezTo>
                <a:cubicBezTo>
                  <a:pt x="20238" y="8256"/>
                  <a:pt x="20224" y="8252"/>
                  <a:pt x="20210" y="8252"/>
                </a:cubicBezTo>
                <a:close/>
                <a:moveTo>
                  <a:pt x="14826" y="8296"/>
                </a:moveTo>
                <a:cubicBezTo>
                  <a:pt x="14809" y="8304"/>
                  <a:pt x="14799" y="8319"/>
                  <a:pt x="14799" y="8341"/>
                </a:cubicBezTo>
                <a:cubicBezTo>
                  <a:pt x="14799" y="8375"/>
                  <a:pt x="14897" y="8374"/>
                  <a:pt x="14922" y="8340"/>
                </a:cubicBezTo>
                <a:cubicBezTo>
                  <a:pt x="14933" y="8325"/>
                  <a:pt x="14920" y="8305"/>
                  <a:pt x="14892" y="8296"/>
                </a:cubicBezTo>
                <a:cubicBezTo>
                  <a:pt x="14866" y="8287"/>
                  <a:pt x="14842" y="8288"/>
                  <a:pt x="14826" y="8296"/>
                </a:cubicBezTo>
                <a:close/>
                <a:moveTo>
                  <a:pt x="15357" y="8520"/>
                </a:moveTo>
                <a:cubicBezTo>
                  <a:pt x="15348" y="8520"/>
                  <a:pt x="15330" y="8534"/>
                  <a:pt x="15318" y="8551"/>
                </a:cubicBezTo>
                <a:cubicBezTo>
                  <a:pt x="15306" y="8567"/>
                  <a:pt x="15313" y="8581"/>
                  <a:pt x="15334" y="8581"/>
                </a:cubicBezTo>
                <a:cubicBezTo>
                  <a:pt x="15354" y="8581"/>
                  <a:pt x="15372" y="8567"/>
                  <a:pt x="15372" y="8551"/>
                </a:cubicBezTo>
                <a:cubicBezTo>
                  <a:pt x="15372" y="8534"/>
                  <a:pt x="15366" y="8520"/>
                  <a:pt x="15357" y="8520"/>
                </a:cubicBezTo>
                <a:close/>
                <a:moveTo>
                  <a:pt x="140" y="8581"/>
                </a:moveTo>
                <a:cubicBezTo>
                  <a:pt x="99" y="8581"/>
                  <a:pt x="75" y="8595"/>
                  <a:pt x="87" y="8612"/>
                </a:cubicBezTo>
                <a:cubicBezTo>
                  <a:pt x="99" y="8628"/>
                  <a:pt x="133" y="8642"/>
                  <a:pt x="162" y="8642"/>
                </a:cubicBezTo>
                <a:cubicBezTo>
                  <a:pt x="190" y="8642"/>
                  <a:pt x="213" y="8628"/>
                  <a:pt x="213" y="8612"/>
                </a:cubicBezTo>
                <a:cubicBezTo>
                  <a:pt x="213" y="8595"/>
                  <a:pt x="180" y="8581"/>
                  <a:pt x="140" y="8581"/>
                </a:cubicBezTo>
                <a:close/>
                <a:moveTo>
                  <a:pt x="18496" y="8642"/>
                </a:moveTo>
                <a:cubicBezTo>
                  <a:pt x="18460" y="8642"/>
                  <a:pt x="18431" y="8660"/>
                  <a:pt x="18431" y="8682"/>
                </a:cubicBezTo>
                <a:cubicBezTo>
                  <a:pt x="18431" y="8704"/>
                  <a:pt x="18460" y="8725"/>
                  <a:pt x="18496" y="8727"/>
                </a:cubicBezTo>
                <a:cubicBezTo>
                  <a:pt x="18532" y="8729"/>
                  <a:pt x="18562" y="8710"/>
                  <a:pt x="18562" y="8686"/>
                </a:cubicBezTo>
                <a:cubicBezTo>
                  <a:pt x="18562" y="8662"/>
                  <a:pt x="18532" y="8642"/>
                  <a:pt x="18496" y="8642"/>
                </a:cubicBezTo>
                <a:close/>
                <a:moveTo>
                  <a:pt x="17845" y="9162"/>
                </a:moveTo>
                <a:cubicBezTo>
                  <a:pt x="17826" y="9162"/>
                  <a:pt x="17810" y="9176"/>
                  <a:pt x="17810" y="9193"/>
                </a:cubicBezTo>
                <a:cubicBezTo>
                  <a:pt x="17810" y="9210"/>
                  <a:pt x="17826" y="9225"/>
                  <a:pt x="17845" y="9225"/>
                </a:cubicBezTo>
                <a:cubicBezTo>
                  <a:pt x="17865" y="9225"/>
                  <a:pt x="17881" y="9210"/>
                  <a:pt x="17881" y="9193"/>
                </a:cubicBezTo>
                <a:cubicBezTo>
                  <a:pt x="17881" y="9176"/>
                  <a:pt x="17865" y="9162"/>
                  <a:pt x="17845" y="9162"/>
                </a:cubicBezTo>
                <a:close/>
                <a:moveTo>
                  <a:pt x="3026" y="9234"/>
                </a:moveTo>
                <a:cubicBezTo>
                  <a:pt x="2985" y="9222"/>
                  <a:pt x="2897" y="9394"/>
                  <a:pt x="2930" y="9422"/>
                </a:cubicBezTo>
                <a:cubicBezTo>
                  <a:pt x="2941" y="9432"/>
                  <a:pt x="2976" y="9436"/>
                  <a:pt x="3006" y="9432"/>
                </a:cubicBezTo>
                <a:cubicBezTo>
                  <a:pt x="3067" y="9421"/>
                  <a:pt x="3085" y="9251"/>
                  <a:pt x="3026" y="9234"/>
                </a:cubicBezTo>
                <a:close/>
                <a:moveTo>
                  <a:pt x="18316" y="9348"/>
                </a:moveTo>
                <a:cubicBezTo>
                  <a:pt x="18313" y="9349"/>
                  <a:pt x="18326" y="9365"/>
                  <a:pt x="18350" y="9400"/>
                </a:cubicBezTo>
                <a:cubicBezTo>
                  <a:pt x="18378" y="9438"/>
                  <a:pt x="18413" y="9469"/>
                  <a:pt x="18428" y="9469"/>
                </a:cubicBezTo>
                <a:cubicBezTo>
                  <a:pt x="18471" y="9469"/>
                  <a:pt x="18459" y="9451"/>
                  <a:pt x="18377" y="9389"/>
                </a:cubicBezTo>
                <a:cubicBezTo>
                  <a:pt x="18338" y="9360"/>
                  <a:pt x="18320" y="9347"/>
                  <a:pt x="18316" y="9348"/>
                </a:cubicBezTo>
                <a:close/>
                <a:moveTo>
                  <a:pt x="17827" y="9438"/>
                </a:moveTo>
                <a:cubicBezTo>
                  <a:pt x="17795" y="9438"/>
                  <a:pt x="17779" y="9452"/>
                  <a:pt x="17791" y="9469"/>
                </a:cubicBezTo>
                <a:cubicBezTo>
                  <a:pt x="17803" y="9485"/>
                  <a:pt x="17819" y="9499"/>
                  <a:pt x="17827" y="9499"/>
                </a:cubicBezTo>
                <a:cubicBezTo>
                  <a:pt x="17834" y="9499"/>
                  <a:pt x="17850" y="9485"/>
                  <a:pt x="17863" y="9469"/>
                </a:cubicBezTo>
                <a:cubicBezTo>
                  <a:pt x="17875" y="9452"/>
                  <a:pt x="17859" y="9438"/>
                  <a:pt x="17827" y="9438"/>
                </a:cubicBezTo>
                <a:close/>
                <a:moveTo>
                  <a:pt x="20166" y="9443"/>
                </a:moveTo>
                <a:cubicBezTo>
                  <a:pt x="20155" y="9447"/>
                  <a:pt x="20141" y="9454"/>
                  <a:pt x="20129" y="9465"/>
                </a:cubicBezTo>
                <a:cubicBezTo>
                  <a:pt x="20094" y="9495"/>
                  <a:pt x="20098" y="9499"/>
                  <a:pt x="20149" y="9482"/>
                </a:cubicBezTo>
                <a:cubicBezTo>
                  <a:pt x="20184" y="9470"/>
                  <a:pt x="20205" y="9453"/>
                  <a:pt x="20194" y="9443"/>
                </a:cubicBezTo>
                <a:cubicBezTo>
                  <a:pt x="20189" y="9439"/>
                  <a:pt x="20178" y="9440"/>
                  <a:pt x="20166" y="9443"/>
                </a:cubicBezTo>
                <a:close/>
                <a:moveTo>
                  <a:pt x="16794" y="9478"/>
                </a:moveTo>
                <a:cubicBezTo>
                  <a:pt x="16764" y="9453"/>
                  <a:pt x="16694" y="9621"/>
                  <a:pt x="16719" y="9656"/>
                </a:cubicBezTo>
                <a:cubicBezTo>
                  <a:pt x="16748" y="9696"/>
                  <a:pt x="16774" y="9690"/>
                  <a:pt x="16766" y="9645"/>
                </a:cubicBezTo>
                <a:cubicBezTo>
                  <a:pt x="16762" y="9624"/>
                  <a:pt x="16772" y="9582"/>
                  <a:pt x="16788" y="9552"/>
                </a:cubicBezTo>
                <a:cubicBezTo>
                  <a:pt x="16803" y="9522"/>
                  <a:pt x="16806" y="9488"/>
                  <a:pt x="16794" y="9478"/>
                </a:cubicBezTo>
                <a:close/>
                <a:moveTo>
                  <a:pt x="17847" y="9546"/>
                </a:moveTo>
                <a:cubicBezTo>
                  <a:pt x="17827" y="9535"/>
                  <a:pt x="17810" y="9553"/>
                  <a:pt x="17810" y="9587"/>
                </a:cubicBezTo>
                <a:cubicBezTo>
                  <a:pt x="17810" y="9620"/>
                  <a:pt x="17830" y="9654"/>
                  <a:pt x="17855" y="9662"/>
                </a:cubicBezTo>
                <a:cubicBezTo>
                  <a:pt x="17936" y="9690"/>
                  <a:pt x="17971" y="9681"/>
                  <a:pt x="17906" y="9649"/>
                </a:cubicBezTo>
                <a:cubicBezTo>
                  <a:pt x="17871" y="9632"/>
                  <a:pt x="17852" y="9605"/>
                  <a:pt x="17863" y="9591"/>
                </a:cubicBezTo>
                <a:cubicBezTo>
                  <a:pt x="17873" y="9576"/>
                  <a:pt x="17867" y="9556"/>
                  <a:pt x="17847" y="9546"/>
                </a:cubicBezTo>
                <a:close/>
                <a:moveTo>
                  <a:pt x="20075" y="9666"/>
                </a:moveTo>
                <a:cubicBezTo>
                  <a:pt x="20064" y="9669"/>
                  <a:pt x="20056" y="9674"/>
                  <a:pt x="20050" y="9682"/>
                </a:cubicBezTo>
                <a:cubicBezTo>
                  <a:pt x="20037" y="9699"/>
                  <a:pt x="20052" y="9714"/>
                  <a:pt x="20082" y="9714"/>
                </a:cubicBezTo>
                <a:cubicBezTo>
                  <a:pt x="20145" y="9714"/>
                  <a:pt x="20155" y="9695"/>
                  <a:pt x="20106" y="9669"/>
                </a:cubicBezTo>
                <a:cubicBezTo>
                  <a:pt x="20096" y="9664"/>
                  <a:pt x="20085" y="9664"/>
                  <a:pt x="20075" y="9666"/>
                </a:cubicBezTo>
                <a:close/>
                <a:moveTo>
                  <a:pt x="18214" y="9694"/>
                </a:moveTo>
                <a:cubicBezTo>
                  <a:pt x="18207" y="9697"/>
                  <a:pt x="18204" y="9703"/>
                  <a:pt x="18204" y="9711"/>
                </a:cubicBezTo>
                <a:cubicBezTo>
                  <a:pt x="18204" y="9729"/>
                  <a:pt x="18220" y="9745"/>
                  <a:pt x="18240" y="9745"/>
                </a:cubicBezTo>
                <a:cubicBezTo>
                  <a:pt x="18260" y="9745"/>
                  <a:pt x="18276" y="9739"/>
                  <a:pt x="18276" y="9731"/>
                </a:cubicBezTo>
                <a:cubicBezTo>
                  <a:pt x="18276" y="9724"/>
                  <a:pt x="18260" y="9709"/>
                  <a:pt x="18240" y="9698"/>
                </a:cubicBezTo>
                <a:cubicBezTo>
                  <a:pt x="18230" y="9693"/>
                  <a:pt x="18220" y="9692"/>
                  <a:pt x="18214" y="9694"/>
                </a:cubicBezTo>
                <a:close/>
                <a:moveTo>
                  <a:pt x="520" y="9734"/>
                </a:moveTo>
                <a:cubicBezTo>
                  <a:pt x="501" y="9732"/>
                  <a:pt x="478" y="9731"/>
                  <a:pt x="454" y="9735"/>
                </a:cubicBezTo>
                <a:lnTo>
                  <a:pt x="353" y="9751"/>
                </a:lnTo>
                <a:lnTo>
                  <a:pt x="435" y="9791"/>
                </a:lnTo>
                <a:cubicBezTo>
                  <a:pt x="537" y="9839"/>
                  <a:pt x="563" y="9842"/>
                  <a:pt x="586" y="9811"/>
                </a:cubicBezTo>
                <a:cubicBezTo>
                  <a:pt x="613" y="9773"/>
                  <a:pt x="580" y="9741"/>
                  <a:pt x="520" y="9734"/>
                </a:cubicBezTo>
                <a:close/>
                <a:moveTo>
                  <a:pt x="2445" y="9879"/>
                </a:moveTo>
                <a:cubicBezTo>
                  <a:pt x="2441" y="9882"/>
                  <a:pt x="2440" y="9891"/>
                  <a:pt x="2439" y="9909"/>
                </a:cubicBezTo>
                <a:cubicBezTo>
                  <a:pt x="2437" y="9941"/>
                  <a:pt x="2444" y="9960"/>
                  <a:pt x="2456" y="9950"/>
                </a:cubicBezTo>
                <a:cubicBezTo>
                  <a:pt x="2468" y="9940"/>
                  <a:pt x="2469" y="9914"/>
                  <a:pt x="2459" y="9892"/>
                </a:cubicBezTo>
                <a:cubicBezTo>
                  <a:pt x="2453" y="9880"/>
                  <a:pt x="2449" y="9875"/>
                  <a:pt x="2445" y="9879"/>
                </a:cubicBezTo>
                <a:close/>
                <a:moveTo>
                  <a:pt x="21182" y="10204"/>
                </a:moveTo>
                <a:cubicBezTo>
                  <a:pt x="21162" y="10208"/>
                  <a:pt x="21138" y="10216"/>
                  <a:pt x="21109" y="10232"/>
                </a:cubicBezTo>
                <a:cubicBezTo>
                  <a:pt x="21066" y="10255"/>
                  <a:pt x="21066" y="10268"/>
                  <a:pt x="21104" y="10308"/>
                </a:cubicBezTo>
                <a:cubicBezTo>
                  <a:pt x="21164" y="10370"/>
                  <a:pt x="21201" y="10368"/>
                  <a:pt x="21229" y="10307"/>
                </a:cubicBezTo>
                <a:cubicBezTo>
                  <a:pt x="21264" y="10229"/>
                  <a:pt x="21243" y="10192"/>
                  <a:pt x="21182" y="10204"/>
                </a:cubicBezTo>
                <a:close/>
                <a:moveTo>
                  <a:pt x="4904" y="10300"/>
                </a:moveTo>
                <a:cubicBezTo>
                  <a:pt x="4886" y="10296"/>
                  <a:pt x="4867" y="10303"/>
                  <a:pt x="4836" y="10319"/>
                </a:cubicBezTo>
                <a:cubicBezTo>
                  <a:pt x="4834" y="10320"/>
                  <a:pt x="4833" y="10320"/>
                  <a:pt x="4831" y="10320"/>
                </a:cubicBezTo>
                <a:cubicBezTo>
                  <a:pt x="4860" y="10339"/>
                  <a:pt x="4907" y="10351"/>
                  <a:pt x="4946" y="10340"/>
                </a:cubicBezTo>
                <a:cubicBezTo>
                  <a:pt x="4949" y="10340"/>
                  <a:pt x="4951" y="10341"/>
                  <a:pt x="4954" y="10340"/>
                </a:cubicBezTo>
                <a:cubicBezTo>
                  <a:pt x="4936" y="10320"/>
                  <a:pt x="4919" y="10304"/>
                  <a:pt x="4904" y="10300"/>
                </a:cubicBezTo>
                <a:close/>
                <a:moveTo>
                  <a:pt x="20927" y="10417"/>
                </a:moveTo>
                <a:cubicBezTo>
                  <a:pt x="20926" y="10416"/>
                  <a:pt x="20911" y="10425"/>
                  <a:pt x="20882" y="10444"/>
                </a:cubicBezTo>
                <a:cubicBezTo>
                  <a:pt x="20848" y="10467"/>
                  <a:pt x="20820" y="10492"/>
                  <a:pt x="20820" y="10498"/>
                </a:cubicBezTo>
                <a:cubicBezTo>
                  <a:pt x="20820" y="10523"/>
                  <a:pt x="20849" y="10507"/>
                  <a:pt x="20896" y="10456"/>
                </a:cubicBezTo>
                <a:cubicBezTo>
                  <a:pt x="20919" y="10431"/>
                  <a:pt x="20929" y="10419"/>
                  <a:pt x="20927" y="10417"/>
                </a:cubicBezTo>
                <a:close/>
                <a:moveTo>
                  <a:pt x="3298" y="10664"/>
                </a:moveTo>
                <a:cubicBezTo>
                  <a:pt x="3280" y="10661"/>
                  <a:pt x="3258" y="10670"/>
                  <a:pt x="3242" y="10692"/>
                </a:cubicBezTo>
                <a:cubicBezTo>
                  <a:pt x="3230" y="10708"/>
                  <a:pt x="3193" y="10712"/>
                  <a:pt x="3160" y="10702"/>
                </a:cubicBezTo>
                <a:cubicBezTo>
                  <a:pt x="3110" y="10688"/>
                  <a:pt x="3113" y="10694"/>
                  <a:pt x="3169" y="10732"/>
                </a:cubicBezTo>
                <a:cubicBezTo>
                  <a:pt x="3247" y="10784"/>
                  <a:pt x="3330" y="10770"/>
                  <a:pt x="3330" y="10705"/>
                </a:cubicBezTo>
                <a:cubicBezTo>
                  <a:pt x="3330" y="10681"/>
                  <a:pt x="3316" y="10667"/>
                  <a:pt x="3298" y="10664"/>
                </a:cubicBezTo>
                <a:close/>
                <a:moveTo>
                  <a:pt x="3236" y="10854"/>
                </a:moveTo>
                <a:cubicBezTo>
                  <a:pt x="3231" y="10855"/>
                  <a:pt x="3236" y="10866"/>
                  <a:pt x="3245" y="10887"/>
                </a:cubicBezTo>
                <a:cubicBezTo>
                  <a:pt x="3257" y="10915"/>
                  <a:pt x="3280" y="10937"/>
                  <a:pt x="3298" y="10937"/>
                </a:cubicBezTo>
                <a:cubicBezTo>
                  <a:pt x="3344" y="10937"/>
                  <a:pt x="3338" y="10920"/>
                  <a:pt x="3276" y="10876"/>
                </a:cubicBezTo>
                <a:cubicBezTo>
                  <a:pt x="3253" y="10860"/>
                  <a:pt x="3240" y="10852"/>
                  <a:pt x="3236" y="10854"/>
                </a:cubicBezTo>
                <a:close/>
                <a:moveTo>
                  <a:pt x="2972" y="10920"/>
                </a:moveTo>
                <a:cubicBezTo>
                  <a:pt x="2970" y="10922"/>
                  <a:pt x="2970" y="10927"/>
                  <a:pt x="2969" y="10928"/>
                </a:cubicBezTo>
                <a:cubicBezTo>
                  <a:pt x="2939" y="10959"/>
                  <a:pt x="2939" y="10980"/>
                  <a:pt x="2973" y="11016"/>
                </a:cubicBezTo>
                <a:cubicBezTo>
                  <a:pt x="2999" y="10995"/>
                  <a:pt x="3003" y="10954"/>
                  <a:pt x="2972" y="10920"/>
                </a:cubicBezTo>
                <a:close/>
                <a:moveTo>
                  <a:pt x="2417" y="11091"/>
                </a:moveTo>
                <a:cubicBezTo>
                  <a:pt x="2388" y="11091"/>
                  <a:pt x="2363" y="11104"/>
                  <a:pt x="2363" y="11120"/>
                </a:cubicBezTo>
                <a:cubicBezTo>
                  <a:pt x="2363" y="11137"/>
                  <a:pt x="2388" y="11143"/>
                  <a:pt x="2417" y="11134"/>
                </a:cubicBezTo>
                <a:cubicBezTo>
                  <a:pt x="2447" y="11124"/>
                  <a:pt x="2471" y="11110"/>
                  <a:pt x="2471" y="11103"/>
                </a:cubicBezTo>
                <a:cubicBezTo>
                  <a:pt x="2471" y="11097"/>
                  <a:pt x="2447" y="11091"/>
                  <a:pt x="2417" y="11091"/>
                </a:cubicBezTo>
                <a:close/>
                <a:moveTo>
                  <a:pt x="20012" y="12101"/>
                </a:moveTo>
                <a:cubicBezTo>
                  <a:pt x="19980" y="12114"/>
                  <a:pt x="19947" y="12132"/>
                  <a:pt x="19919" y="12158"/>
                </a:cubicBezTo>
                <a:cubicBezTo>
                  <a:pt x="19936" y="12179"/>
                  <a:pt x="19957" y="12164"/>
                  <a:pt x="20012" y="12101"/>
                </a:cubicBezTo>
                <a:close/>
                <a:moveTo>
                  <a:pt x="13616" y="12300"/>
                </a:moveTo>
                <a:cubicBezTo>
                  <a:pt x="13595" y="12310"/>
                  <a:pt x="13589" y="12332"/>
                  <a:pt x="13600" y="12348"/>
                </a:cubicBezTo>
                <a:cubicBezTo>
                  <a:pt x="13631" y="12390"/>
                  <a:pt x="13653" y="12383"/>
                  <a:pt x="13653" y="12329"/>
                </a:cubicBezTo>
                <a:cubicBezTo>
                  <a:pt x="13653" y="12303"/>
                  <a:pt x="13636" y="12289"/>
                  <a:pt x="13616" y="12300"/>
                </a:cubicBezTo>
                <a:close/>
                <a:moveTo>
                  <a:pt x="16610" y="13791"/>
                </a:moveTo>
                <a:cubicBezTo>
                  <a:pt x="16608" y="13796"/>
                  <a:pt x="16584" y="13824"/>
                  <a:pt x="16558" y="13853"/>
                </a:cubicBezTo>
                <a:cubicBezTo>
                  <a:pt x="16516" y="13900"/>
                  <a:pt x="16520" y="13906"/>
                  <a:pt x="16583" y="13906"/>
                </a:cubicBezTo>
                <a:cubicBezTo>
                  <a:pt x="16685" y="13906"/>
                  <a:pt x="16755" y="13829"/>
                  <a:pt x="16676" y="13803"/>
                </a:cubicBezTo>
                <a:cubicBezTo>
                  <a:pt x="16643" y="13792"/>
                  <a:pt x="16613" y="13786"/>
                  <a:pt x="16610" y="13791"/>
                </a:cubicBezTo>
                <a:close/>
                <a:moveTo>
                  <a:pt x="16095" y="13958"/>
                </a:moveTo>
                <a:cubicBezTo>
                  <a:pt x="16084" y="13960"/>
                  <a:pt x="16091" y="13979"/>
                  <a:pt x="16124" y="14013"/>
                </a:cubicBezTo>
                <a:cubicBezTo>
                  <a:pt x="16149" y="14038"/>
                  <a:pt x="16183" y="14060"/>
                  <a:pt x="16200" y="14060"/>
                </a:cubicBezTo>
                <a:cubicBezTo>
                  <a:pt x="16218" y="14060"/>
                  <a:pt x="16204" y="14034"/>
                  <a:pt x="16169" y="14003"/>
                </a:cubicBezTo>
                <a:cubicBezTo>
                  <a:pt x="16132" y="13970"/>
                  <a:pt x="16105" y="13956"/>
                  <a:pt x="16095" y="13958"/>
                </a:cubicBezTo>
                <a:close/>
                <a:moveTo>
                  <a:pt x="16530" y="14040"/>
                </a:moveTo>
                <a:cubicBezTo>
                  <a:pt x="16523" y="14043"/>
                  <a:pt x="16519" y="14049"/>
                  <a:pt x="16519" y="14058"/>
                </a:cubicBezTo>
                <a:cubicBezTo>
                  <a:pt x="16519" y="14076"/>
                  <a:pt x="16535" y="14091"/>
                  <a:pt x="16555" y="14091"/>
                </a:cubicBezTo>
                <a:cubicBezTo>
                  <a:pt x="16574" y="14091"/>
                  <a:pt x="16590" y="14085"/>
                  <a:pt x="16590" y="14078"/>
                </a:cubicBezTo>
                <a:cubicBezTo>
                  <a:pt x="16590" y="14070"/>
                  <a:pt x="16574" y="14055"/>
                  <a:pt x="16555" y="14044"/>
                </a:cubicBezTo>
                <a:cubicBezTo>
                  <a:pt x="16545" y="14039"/>
                  <a:pt x="16536" y="14038"/>
                  <a:pt x="16530" y="14040"/>
                </a:cubicBezTo>
                <a:close/>
                <a:moveTo>
                  <a:pt x="16545" y="14267"/>
                </a:moveTo>
                <a:cubicBezTo>
                  <a:pt x="16544" y="14268"/>
                  <a:pt x="16541" y="14269"/>
                  <a:pt x="16539" y="14270"/>
                </a:cubicBezTo>
                <a:cubicBezTo>
                  <a:pt x="16542" y="14270"/>
                  <a:pt x="16544" y="14269"/>
                  <a:pt x="16545" y="14267"/>
                </a:cubicBezTo>
                <a:close/>
                <a:moveTo>
                  <a:pt x="17695" y="14314"/>
                </a:moveTo>
                <a:cubicBezTo>
                  <a:pt x="17666" y="14324"/>
                  <a:pt x="17675" y="14331"/>
                  <a:pt x="17717" y="14332"/>
                </a:cubicBezTo>
                <a:cubicBezTo>
                  <a:pt x="17754" y="14334"/>
                  <a:pt x="17775" y="14328"/>
                  <a:pt x="17763" y="14318"/>
                </a:cubicBezTo>
                <a:cubicBezTo>
                  <a:pt x="17751" y="14308"/>
                  <a:pt x="17721" y="14305"/>
                  <a:pt x="17695" y="14314"/>
                </a:cubicBezTo>
                <a:close/>
                <a:moveTo>
                  <a:pt x="1013" y="14529"/>
                </a:moveTo>
                <a:cubicBezTo>
                  <a:pt x="1007" y="14527"/>
                  <a:pt x="985" y="14530"/>
                  <a:pt x="948" y="14537"/>
                </a:cubicBezTo>
                <a:cubicBezTo>
                  <a:pt x="827" y="14557"/>
                  <a:pt x="770" y="14613"/>
                  <a:pt x="834" y="14647"/>
                </a:cubicBezTo>
                <a:cubicBezTo>
                  <a:pt x="859" y="14660"/>
                  <a:pt x="884" y="14648"/>
                  <a:pt x="896" y="14619"/>
                </a:cubicBezTo>
                <a:cubicBezTo>
                  <a:pt x="908" y="14591"/>
                  <a:pt x="948" y="14557"/>
                  <a:pt x="986" y="14543"/>
                </a:cubicBezTo>
                <a:cubicBezTo>
                  <a:pt x="1010" y="14534"/>
                  <a:pt x="1019" y="14530"/>
                  <a:pt x="1013" y="14529"/>
                </a:cubicBezTo>
                <a:close/>
                <a:moveTo>
                  <a:pt x="18833" y="14948"/>
                </a:moveTo>
                <a:cubicBezTo>
                  <a:pt x="18825" y="14948"/>
                  <a:pt x="18807" y="14962"/>
                  <a:pt x="18795" y="14978"/>
                </a:cubicBezTo>
                <a:cubicBezTo>
                  <a:pt x="18782" y="14995"/>
                  <a:pt x="18789" y="15009"/>
                  <a:pt x="18810" y="15009"/>
                </a:cubicBezTo>
                <a:cubicBezTo>
                  <a:pt x="18831" y="15009"/>
                  <a:pt x="18849" y="14995"/>
                  <a:pt x="18849" y="14978"/>
                </a:cubicBezTo>
                <a:cubicBezTo>
                  <a:pt x="18849" y="14962"/>
                  <a:pt x="18842" y="14948"/>
                  <a:pt x="18833" y="14948"/>
                </a:cubicBezTo>
                <a:close/>
                <a:moveTo>
                  <a:pt x="17720" y="15063"/>
                </a:moveTo>
                <a:lnTo>
                  <a:pt x="17786" y="15126"/>
                </a:lnTo>
                <a:cubicBezTo>
                  <a:pt x="17840" y="15177"/>
                  <a:pt x="17845" y="15220"/>
                  <a:pt x="17816" y="15246"/>
                </a:cubicBezTo>
                <a:cubicBezTo>
                  <a:pt x="17856" y="15267"/>
                  <a:pt x="17908" y="15284"/>
                  <a:pt x="17962" y="15296"/>
                </a:cubicBezTo>
                <a:cubicBezTo>
                  <a:pt x="17967" y="15193"/>
                  <a:pt x="17953" y="15174"/>
                  <a:pt x="17845" y="15123"/>
                </a:cubicBezTo>
                <a:lnTo>
                  <a:pt x="17720" y="15063"/>
                </a:lnTo>
                <a:close/>
                <a:moveTo>
                  <a:pt x="18858" y="15104"/>
                </a:moveTo>
                <a:cubicBezTo>
                  <a:pt x="18855" y="15107"/>
                  <a:pt x="18859" y="15118"/>
                  <a:pt x="18869" y="15140"/>
                </a:cubicBezTo>
                <a:cubicBezTo>
                  <a:pt x="18883" y="15170"/>
                  <a:pt x="18903" y="15187"/>
                  <a:pt x="18914" y="15177"/>
                </a:cubicBezTo>
                <a:cubicBezTo>
                  <a:pt x="18925" y="15168"/>
                  <a:pt x="18914" y="15144"/>
                  <a:pt x="18889" y="15123"/>
                </a:cubicBezTo>
                <a:cubicBezTo>
                  <a:pt x="18872" y="15108"/>
                  <a:pt x="18861" y="15102"/>
                  <a:pt x="18858" y="15104"/>
                </a:cubicBezTo>
                <a:close/>
                <a:moveTo>
                  <a:pt x="19441" y="15289"/>
                </a:moveTo>
                <a:cubicBezTo>
                  <a:pt x="19429" y="15284"/>
                  <a:pt x="19400" y="15286"/>
                  <a:pt x="19348" y="15290"/>
                </a:cubicBezTo>
                <a:cubicBezTo>
                  <a:pt x="19262" y="15297"/>
                  <a:pt x="19228" y="15313"/>
                  <a:pt x="19236" y="15345"/>
                </a:cubicBezTo>
                <a:cubicBezTo>
                  <a:pt x="19242" y="15369"/>
                  <a:pt x="19221" y="15405"/>
                  <a:pt x="19189" y="15426"/>
                </a:cubicBezTo>
                <a:cubicBezTo>
                  <a:pt x="19164" y="15442"/>
                  <a:pt x="19149" y="15470"/>
                  <a:pt x="19146" y="15497"/>
                </a:cubicBezTo>
                <a:cubicBezTo>
                  <a:pt x="19171" y="15492"/>
                  <a:pt x="19198" y="15487"/>
                  <a:pt x="19214" y="15480"/>
                </a:cubicBezTo>
                <a:cubicBezTo>
                  <a:pt x="19273" y="15454"/>
                  <a:pt x="19343" y="15440"/>
                  <a:pt x="19371" y="15449"/>
                </a:cubicBezTo>
                <a:cubicBezTo>
                  <a:pt x="19393" y="15457"/>
                  <a:pt x="19416" y="15457"/>
                  <a:pt x="19436" y="15455"/>
                </a:cubicBezTo>
                <a:cubicBezTo>
                  <a:pt x="19397" y="15413"/>
                  <a:pt x="19391" y="15362"/>
                  <a:pt x="19428" y="15323"/>
                </a:cubicBezTo>
                <a:cubicBezTo>
                  <a:pt x="19447" y="15305"/>
                  <a:pt x="19452" y="15294"/>
                  <a:pt x="19441" y="15289"/>
                </a:cubicBezTo>
                <a:close/>
                <a:moveTo>
                  <a:pt x="19424" y="15499"/>
                </a:moveTo>
                <a:cubicBezTo>
                  <a:pt x="19403" y="15499"/>
                  <a:pt x="19386" y="15512"/>
                  <a:pt x="19386" y="15529"/>
                </a:cubicBezTo>
                <a:cubicBezTo>
                  <a:pt x="19386" y="15546"/>
                  <a:pt x="19393" y="15560"/>
                  <a:pt x="19402" y="15560"/>
                </a:cubicBezTo>
                <a:cubicBezTo>
                  <a:pt x="19411" y="15560"/>
                  <a:pt x="19427" y="15546"/>
                  <a:pt x="19439" y="15529"/>
                </a:cubicBezTo>
                <a:cubicBezTo>
                  <a:pt x="19451" y="15512"/>
                  <a:pt x="19445" y="15499"/>
                  <a:pt x="19424" y="15499"/>
                </a:cubicBezTo>
                <a:close/>
                <a:moveTo>
                  <a:pt x="18526" y="15545"/>
                </a:moveTo>
                <a:cubicBezTo>
                  <a:pt x="18510" y="15549"/>
                  <a:pt x="18490" y="15566"/>
                  <a:pt x="18461" y="15593"/>
                </a:cubicBezTo>
                <a:cubicBezTo>
                  <a:pt x="18419" y="15631"/>
                  <a:pt x="18394" y="15673"/>
                  <a:pt x="18405" y="15687"/>
                </a:cubicBezTo>
                <a:cubicBezTo>
                  <a:pt x="18434" y="15727"/>
                  <a:pt x="18474" y="15717"/>
                  <a:pt x="18537" y="15658"/>
                </a:cubicBezTo>
                <a:cubicBezTo>
                  <a:pt x="18572" y="15625"/>
                  <a:pt x="18583" y="15588"/>
                  <a:pt x="18565" y="15564"/>
                </a:cubicBezTo>
                <a:cubicBezTo>
                  <a:pt x="18553" y="15548"/>
                  <a:pt x="18542" y="15541"/>
                  <a:pt x="18526" y="155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44" name="Shape 744"/>
          <p:cNvSpPr/>
          <p:nvPr/>
        </p:nvSpPr>
        <p:spPr>
          <a:xfrm>
            <a:off x="6538112" y="11878851"/>
            <a:ext cx="12366702" cy="109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63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Dave Graef - Autor deste Curso </a:t>
            </a:r>
          </a:p>
        </p:txBody>
      </p:sp>
      <p:sp>
        <p:nvSpPr>
          <p:cNvPr id="745" name="Shape 745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78AAD6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Discernindo a validade dos nossos desejos:</a:t>
            </a:r>
          </a:p>
        </p:txBody>
      </p:sp>
      <p:pic>
        <p:nvPicPr>
          <p:cNvPr id="746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80410" t="0" r="0" b="76621"/>
          <a:stretch>
            <a:fillRect/>
          </a:stretch>
        </p:blipFill>
        <p:spPr>
          <a:xfrm>
            <a:off x="20080945" y="-126847"/>
            <a:ext cx="5534340" cy="3723695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hape 747"/>
          <p:cNvSpPr/>
          <p:nvPr/>
        </p:nvSpPr>
        <p:spPr>
          <a:xfrm>
            <a:off x="20922040" y="3556083"/>
            <a:ext cx="2854599" cy="242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200">
              <a:defRPr sz="5000">
                <a:latin typeface="Impact"/>
                <a:ea typeface="Impact"/>
                <a:cs typeface="Impact"/>
                <a:sym typeface="Impact"/>
              </a:defRPr>
            </a:pPr>
            <a:r>
              <a:t>PALAVRAS </a:t>
            </a:r>
          </a:p>
          <a:p>
            <a:pPr algn="r" defTabSz="584200">
              <a:defRPr sz="5000">
                <a:latin typeface="Impact"/>
                <a:ea typeface="Impact"/>
                <a:cs typeface="Impact"/>
                <a:sym typeface="Impact"/>
              </a:defRPr>
            </a:pPr>
            <a:r>
              <a:t>PARA </a:t>
            </a:r>
          </a:p>
          <a:p>
            <a:pPr algn="r" defTabSz="584200">
              <a:defRPr sz="5000">
                <a:latin typeface="Impact"/>
                <a:ea typeface="Impact"/>
                <a:cs typeface="Impact"/>
                <a:sym typeface="Impact"/>
              </a:defRPr>
            </a:pPr>
            <a:r>
              <a:t>VIVER</a:t>
            </a:r>
          </a:p>
        </p:txBody>
      </p:sp>
      <p:pic>
        <p:nvPicPr>
          <p:cNvPr id="748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4051" t="5959" r="84576" b="75951"/>
          <a:stretch>
            <a:fillRect/>
          </a:stretch>
        </p:blipFill>
        <p:spPr>
          <a:xfrm>
            <a:off x="-147561" y="668689"/>
            <a:ext cx="2378258" cy="2132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Screenshot 2016-11-04 09.39.05.png"/>
          <p:cNvPicPr>
            <a:picLocks noChangeAspect="1"/>
          </p:cNvPicPr>
          <p:nvPr/>
        </p:nvPicPr>
        <p:blipFill>
          <a:blip r:embed="rId3">
            <a:extLst/>
          </a:blip>
          <a:srcRect l="53666" t="57797" r="36940" b="27628"/>
          <a:stretch>
            <a:fillRect/>
          </a:stretch>
        </p:blipFill>
        <p:spPr>
          <a:xfrm>
            <a:off x="19575511" y="8985314"/>
            <a:ext cx="2285203" cy="1999060"/>
          </a:xfrm>
          <a:prstGeom prst="rect">
            <a:avLst/>
          </a:prstGeom>
          <a:ln w="12700">
            <a:miter lim="400000"/>
          </a:ln>
        </p:spPr>
      </p:pic>
      <p:sp>
        <p:nvSpPr>
          <p:cNvPr id="750" name="Shape 750"/>
          <p:cNvSpPr/>
          <p:nvPr/>
        </p:nvSpPr>
        <p:spPr>
          <a:xfrm>
            <a:off x="-556870" y="2886255"/>
            <a:ext cx="22006814" cy="6637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1186814" marR="99060" algn="ctr" defTabSz="457200">
              <a:spcBef>
                <a:spcPts val="700"/>
              </a:spcBef>
              <a:defRPr sz="6000">
                <a:uFill>
                  <a:solidFill>
                    <a:srgbClr val="000000"/>
                  </a:solidFill>
                </a:uFill>
                <a:latin typeface="Arial Black"/>
                <a:ea typeface="Arial Black"/>
                <a:cs typeface="Arial Black"/>
                <a:sym typeface="Arial Black"/>
              </a:defRPr>
            </a:pPr>
            <a:r>
              <a:t>Antes</a:t>
            </a:r>
            <a:r>
              <a:rPr spc="-550"/>
              <a:t> </a:t>
            </a:r>
            <a:r>
              <a:t>de</a:t>
            </a:r>
            <a:r>
              <a:rPr spc="-550"/>
              <a:t> </a:t>
            </a:r>
            <a:r>
              <a:t>seguirmos</a:t>
            </a:r>
            <a:r>
              <a:rPr spc="-550"/>
              <a:t> </a:t>
            </a:r>
            <a:r>
              <a:t>nossas</a:t>
            </a:r>
            <a:r>
              <a:rPr spc="-550"/>
              <a:t> </a:t>
            </a:r>
            <a:r>
              <a:t>paix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õ</a:t>
            </a:r>
            <a:r>
              <a:t>es,</a:t>
            </a:r>
            <a:r>
              <a:rPr spc="-550"/>
              <a:t> </a:t>
            </a:r>
            <a:r>
              <a:t>precisamos</a:t>
            </a:r>
            <a:r>
              <a:rPr spc="-550"/>
              <a:t> </a:t>
            </a:r>
            <a:r>
              <a:t>uma</a:t>
            </a:r>
            <a:r>
              <a:rPr spc="-550"/>
              <a:t> </a:t>
            </a:r>
            <a:r>
              <a:t>an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á</a:t>
            </a:r>
            <a:r>
              <a:t>lise</a:t>
            </a:r>
            <a:r>
              <a:rPr spc="-550"/>
              <a:t> </a:t>
            </a:r>
            <a:r>
              <a:t>em</a:t>
            </a:r>
            <a:r>
              <a:rPr spc="-550"/>
              <a:t> </a:t>
            </a:r>
            <a:r>
              <a:t>nossa alma.</a:t>
            </a:r>
            <a:r>
              <a:rPr spc="-675"/>
              <a:t> </a:t>
            </a:r>
            <a:r>
              <a:t>Devemos</a:t>
            </a:r>
            <a:r>
              <a:rPr spc="-675"/>
              <a:t> </a:t>
            </a:r>
            <a:r>
              <a:t>nos</a:t>
            </a:r>
            <a:r>
              <a:rPr spc="-675"/>
              <a:t> </a:t>
            </a:r>
            <a:r>
              <a:t>certificar</a:t>
            </a:r>
            <a:r>
              <a:rPr spc="-675"/>
              <a:t> </a:t>
            </a:r>
            <a:r>
              <a:t>de</a:t>
            </a:r>
            <a:r>
              <a:rPr spc="-675"/>
              <a:t> </a:t>
            </a:r>
            <a:r>
              <a:t>que</a:t>
            </a:r>
            <a:r>
              <a:rPr spc="-675"/>
              <a:t> </a:t>
            </a:r>
            <a:r>
              <a:t>nossas</a:t>
            </a:r>
            <a:r>
              <a:rPr spc="-675"/>
              <a:t> </a:t>
            </a:r>
            <a:r>
              <a:t>paix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õ</a:t>
            </a:r>
            <a:r>
              <a:t>es</a:t>
            </a:r>
            <a:r>
              <a:rPr spc="-675"/>
              <a:t> </a:t>
            </a:r>
            <a:r>
              <a:t>s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t>o</a:t>
            </a:r>
            <a:r>
              <a:rPr spc="-675"/>
              <a:t> </a:t>
            </a:r>
            <a:r>
              <a:t>direcionadas por Deus,</a:t>
            </a:r>
            <a:r>
              <a:rPr spc="-650"/>
              <a:t> </a:t>
            </a:r>
            <a:r>
              <a:t>e</a:t>
            </a:r>
            <a:r>
              <a:rPr spc="-650"/>
              <a:t> </a:t>
            </a:r>
            <a:r>
              <a:t>n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ã</a:t>
            </a:r>
            <a:r>
              <a:t>o impulsionadas</a:t>
            </a:r>
            <a:r>
              <a:rPr spc="-650"/>
              <a:t> </a:t>
            </a:r>
            <a:r>
              <a:t>por</a:t>
            </a:r>
            <a:r>
              <a:rPr spc="-650"/>
              <a:t> </a:t>
            </a:r>
            <a:r>
              <a:t>nossa</a:t>
            </a:r>
            <a:r>
              <a:rPr spc="-650"/>
              <a:t> </a:t>
            </a:r>
            <a:r>
              <a:t>pr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ó</a:t>
            </a:r>
            <a:r>
              <a:t>pria</a:t>
            </a:r>
            <a:r>
              <a:rPr spc="-650"/>
              <a:t> </a:t>
            </a:r>
            <a:r>
              <a:t>natureza</a:t>
            </a:r>
            <a:r>
              <a:rPr spc="-650"/>
              <a:t> </a:t>
            </a:r>
            <a:r>
              <a:t>humana</a:t>
            </a:r>
            <a:r>
              <a:rPr spc="-650"/>
              <a:t> </a:t>
            </a:r>
            <a:r>
              <a:t>ego</a:t>
            </a:r>
            <a:r>
              <a:rPr>
                <a:latin typeface="Palatino Linotype"/>
                <a:ea typeface="Palatino Linotype"/>
                <a:cs typeface="Palatino Linotype"/>
                <a:sym typeface="Palatino Linotype"/>
              </a:rPr>
              <a:t>í</a:t>
            </a:r>
            <a:r>
              <a:t>sta..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/>
          <p:nvPr/>
        </p:nvSpPr>
        <p:spPr>
          <a:xfrm>
            <a:off x="4494609" y="1529534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1 Crônicas 28:9</a:t>
            </a:r>
          </a:p>
        </p:txBody>
      </p:sp>
      <p:sp>
        <p:nvSpPr>
          <p:cNvPr id="753" name="Shape 753"/>
          <p:cNvSpPr/>
          <p:nvPr/>
        </p:nvSpPr>
        <p:spPr>
          <a:xfrm>
            <a:off x="3566479" y="4571137"/>
            <a:ext cx="16698517" cy="66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spcBef>
                <a:spcPts val="1200"/>
              </a:spcBef>
              <a:defRPr sz="6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“E você, meu filho Salomão, reconheça o Deus de seu pai, e sirva-o de todo o coração e espontaneamente, pois o SENHOR sonda todos os corações e conhece a motivação dos pensamentos. Se você o buscar, o encontrará, mas, se você o abandonar, ele o rejeitará para sempre. </a:t>
            </a:r>
          </a:p>
        </p:txBody>
      </p:sp>
      <p:pic>
        <p:nvPicPr>
          <p:cNvPr id="754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1:  Descobrindo sua Personalidade</a:t>
            </a:r>
          </a:p>
        </p:txBody>
      </p:sp>
      <p:graphicFrame>
        <p:nvGraphicFramePr>
          <p:cNvPr id="196" name="Chart 196"/>
          <p:cNvGraphicFramePr/>
          <p:nvPr/>
        </p:nvGraphicFramePr>
        <p:xfrm>
          <a:off x="8262937" y="3411143"/>
          <a:ext cx="7858125" cy="78581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197" name="Shape 197"/>
          <p:cNvSpPr/>
          <p:nvPr/>
        </p:nvSpPr>
        <p:spPr>
          <a:xfrm>
            <a:off x="10138164" y="5140721"/>
            <a:ext cx="7165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198" name="Shape 198"/>
          <p:cNvSpPr/>
          <p:nvPr/>
        </p:nvSpPr>
        <p:spPr>
          <a:xfrm>
            <a:off x="11133103" y="2211784"/>
            <a:ext cx="21199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Ativo</a:t>
            </a:r>
          </a:p>
        </p:txBody>
      </p:sp>
      <p:sp>
        <p:nvSpPr>
          <p:cNvPr id="199" name="Shape 199"/>
          <p:cNvSpPr/>
          <p:nvPr/>
        </p:nvSpPr>
        <p:spPr>
          <a:xfrm>
            <a:off x="10391364" y="11427221"/>
            <a:ext cx="357810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Pensativo</a:t>
            </a:r>
          </a:p>
        </p:txBody>
      </p:sp>
      <p:sp>
        <p:nvSpPr>
          <p:cNvPr id="200" name="Shape 200"/>
          <p:cNvSpPr/>
          <p:nvPr/>
        </p:nvSpPr>
        <p:spPr>
          <a:xfrm>
            <a:off x="12203070" y="3184962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01" name="Shape 201"/>
          <p:cNvSpPr/>
          <p:nvPr/>
        </p:nvSpPr>
        <p:spPr>
          <a:xfrm>
            <a:off x="3584798" y="6819503"/>
            <a:ext cx="4439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Questionador</a:t>
            </a:r>
          </a:p>
        </p:txBody>
      </p:sp>
      <p:sp>
        <p:nvSpPr>
          <p:cNvPr id="202" name="Shape 202"/>
          <p:cNvSpPr/>
          <p:nvPr/>
        </p:nvSpPr>
        <p:spPr>
          <a:xfrm>
            <a:off x="8042875" y="7364147"/>
            <a:ext cx="8365804" cy="34413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03" name="Shape 203"/>
          <p:cNvSpPr/>
          <p:nvPr/>
        </p:nvSpPr>
        <p:spPr>
          <a:xfrm>
            <a:off x="16452965" y="6819503"/>
            <a:ext cx="37715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Aceita tudo</a:t>
            </a:r>
          </a:p>
        </p:txBody>
      </p:sp>
      <p:sp>
        <p:nvSpPr>
          <p:cNvPr id="204" name="Shape 204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3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sp>
        <p:nvSpPr>
          <p:cNvPr id="205" name="Shape 205"/>
          <p:cNvSpPr/>
          <p:nvPr/>
        </p:nvSpPr>
        <p:spPr>
          <a:xfrm>
            <a:off x="4851796" y="2250281"/>
            <a:ext cx="4606133" cy="252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5" y="0"/>
                </a:moveTo>
                <a:cubicBezTo>
                  <a:pt x="750" y="0"/>
                  <a:pt x="0" y="1368"/>
                  <a:pt x="0" y="3056"/>
                </a:cubicBezTo>
                <a:lnTo>
                  <a:pt x="0" y="14973"/>
                </a:lnTo>
                <a:cubicBezTo>
                  <a:pt x="0" y="16660"/>
                  <a:pt x="750" y="18028"/>
                  <a:pt x="1675" y="18028"/>
                </a:cubicBezTo>
                <a:lnTo>
                  <a:pt x="18509" y="18028"/>
                </a:lnTo>
                <a:cubicBezTo>
                  <a:pt x="18581" y="18028"/>
                  <a:pt x="18649" y="18007"/>
                  <a:pt x="18719" y="17991"/>
                </a:cubicBezTo>
                <a:lnTo>
                  <a:pt x="21600" y="21600"/>
                </a:lnTo>
                <a:lnTo>
                  <a:pt x="20109" y="15828"/>
                </a:lnTo>
                <a:cubicBezTo>
                  <a:pt x="20153" y="15555"/>
                  <a:pt x="20184" y="15272"/>
                  <a:pt x="20184" y="14973"/>
                </a:cubicBezTo>
                <a:lnTo>
                  <a:pt x="20184" y="3056"/>
                </a:lnTo>
                <a:cubicBezTo>
                  <a:pt x="20184" y="1368"/>
                  <a:pt x="19434" y="0"/>
                  <a:pt x="18509" y="0"/>
                </a:cubicBezTo>
                <a:lnTo>
                  <a:pt x="167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lá!</a:t>
            </a:r>
          </a:p>
        </p:txBody>
      </p:sp>
      <p:sp>
        <p:nvSpPr>
          <p:cNvPr id="206" name="Shape 206"/>
          <p:cNvSpPr/>
          <p:nvPr/>
        </p:nvSpPr>
        <p:spPr>
          <a:xfrm>
            <a:off x="14665325" y="2250281"/>
            <a:ext cx="4563269" cy="263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7" y="0"/>
                </a:moveTo>
                <a:cubicBezTo>
                  <a:pt x="1984" y="0"/>
                  <a:pt x="1227" y="1311"/>
                  <a:pt x="1227" y="2927"/>
                </a:cubicBezTo>
                <a:lnTo>
                  <a:pt x="1227" y="14344"/>
                </a:lnTo>
                <a:cubicBezTo>
                  <a:pt x="1227" y="14741"/>
                  <a:pt x="1274" y="15117"/>
                  <a:pt x="1356" y="15462"/>
                </a:cubicBezTo>
                <a:lnTo>
                  <a:pt x="0" y="21600"/>
                </a:lnTo>
                <a:lnTo>
                  <a:pt x="2857" y="17261"/>
                </a:lnTo>
                <a:cubicBezTo>
                  <a:pt x="2878" y="17262"/>
                  <a:pt x="2897" y="17271"/>
                  <a:pt x="2917" y="17271"/>
                </a:cubicBezTo>
                <a:lnTo>
                  <a:pt x="19909" y="17271"/>
                </a:lnTo>
                <a:cubicBezTo>
                  <a:pt x="20843" y="17271"/>
                  <a:pt x="21600" y="15960"/>
                  <a:pt x="21600" y="14344"/>
                </a:cubicBezTo>
                <a:lnTo>
                  <a:pt x="21600" y="2927"/>
                </a:lnTo>
                <a:cubicBezTo>
                  <a:pt x="21600" y="1311"/>
                  <a:pt x="20843" y="0"/>
                  <a:pt x="19909" y="0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nos divertir!</a:t>
            </a:r>
          </a:p>
        </p:txBody>
      </p:sp>
      <p:sp>
        <p:nvSpPr>
          <p:cNvPr id="207" name="Shape 207"/>
          <p:cNvSpPr/>
          <p:nvPr/>
        </p:nvSpPr>
        <p:spPr>
          <a:xfrm>
            <a:off x="13623304" y="5140721"/>
            <a:ext cx="35425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pic>
        <p:nvPicPr>
          <p:cNvPr id="208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25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5"/>
      <p:bldP build="whole" bldLvl="1" animBg="1" rev="0" advAuto="0" spid="203" grpId="6"/>
      <p:bldP build="whole" bldLvl="1" animBg="1" rev="0" advAuto="0" spid="202" grpId="9"/>
      <p:bldP build="whole" bldLvl="1" animBg="1" rev="0" advAuto="0" spid="206" grpId="12"/>
      <p:bldP build="whole" bldLvl="1" animBg="1" rev="0" advAuto="0" spid="196" grpId="7"/>
      <p:bldP build="whole" bldLvl="1" animBg="1" rev="0" advAuto="0" spid="205" grpId="11"/>
      <p:bldP build="whole" bldLvl="1" animBg="1" rev="0" advAuto="0" spid="198" grpId="1"/>
      <p:bldP build="whole" bldLvl="1" animBg="1" rev="0" advAuto="0" spid="200" grpId="2"/>
      <p:bldP build="whole" bldLvl="1" animBg="1" rev="0" advAuto="0" spid="201" grpId="4"/>
      <p:bldP build="whole" bldLvl="1" animBg="1" rev="0" advAuto="0" spid="197" grpId="10"/>
      <p:bldP build="whole" bldLvl="1" animBg="1" rev="0" advAuto="0" spid="200" grpId="8"/>
      <p:bldP build="whole" bldLvl="1" animBg="1" rev="0" advAuto="0" spid="199" grpId="3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Shape 756"/>
          <p:cNvSpPr/>
          <p:nvPr/>
        </p:nvSpPr>
        <p:spPr>
          <a:xfrm>
            <a:off x="4494609" y="849312"/>
            <a:ext cx="15394782" cy="170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80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Jeremias 17:10</a:t>
            </a:r>
          </a:p>
        </p:txBody>
      </p:sp>
      <p:sp>
        <p:nvSpPr>
          <p:cNvPr id="757" name="Shape 757"/>
          <p:cNvSpPr/>
          <p:nvPr/>
        </p:nvSpPr>
        <p:spPr>
          <a:xfrm>
            <a:off x="3566479" y="4694237"/>
            <a:ext cx="19148910" cy="4613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“Eu sou o SENHOR que sonda o coração e examina a mente, para recompensar a cada um de acordo com a sua conduta, de acordo com as suas obras.” </a:t>
            </a:r>
          </a:p>
        </p:txBody>
      </p:sp>
      <p:pic>
        <p:nvPicPr>
          <p:cNvPr id="758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Salmos 139</a:t>
            </a:r>
          </a:p>
        </p:txBody>
      </p:sp>
      <p:sp>
        <p:nvSpPr>
          <p:cNvPr id="761" name="Shape 761"/>
          <p:cNvSpPr/>
          <p:nvPr/>
        </p:nvSpPr>
        <p:spPr>
          <a:xfrm>
            <a:off x="3566479" y="2687637"/>
            <a:ext cx="16698517" cy="862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9285"/>
              <a:t>23 </a:t>
            </a:r>
            <a:r>
              <a:t>Sonda-me, ó Deus,</a:t>
            </a:r>
            <a:br/>
            <a:r>
              <a:t>e conhece o meu coração; </a:t>
            </a: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prova-me, e conhece as minhas inquietações. </a:t>
            </a: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baseline="9285"/>
              <a:t>24 </a:t>
            </a:r>
            <a:r>
              <a:t>Vê se em minha conduta algo te ofende, </a:t>
            </a:r>
          </a:p>
          <a:p>
            <a:pPr defTabSz="457200">
              <a:spcBef>
                <a:spcPts val="1200"/>
              </a:spcBef>
              <a:defRPr sz="700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t>e dirige-me pelo caminho eterno. </a:t>
            </a:r>
          </a:p>
        </p:txBody>
      </p:sp>
      <p:pic>
        <p:nvPicPr>
          <p:cNvPr id="762" name="Screenshot 2016-11-04 09.37.54.png"/>
          <p:cNvPicPr>
            <a:picLocks noChangeAspect="1"/>
          </p:cNvPicPr>
          <p:nvPr/>
        </p:nvPicPr>
        <p:blipFill>
          <a:blip r:embed="rId2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Shape 764"/>
          <p:cNvSpPr/>
          <p:nvPr/>
        </p:nvSpPr>
        <p:spPr>
          <a:xfrm>
            <a:off x="3334829" y="282971"/>
            <a:ext cx="1769864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E quanto a você? Que paixões Deus te deu?</a:t>
            </a:r>
          </a:p>
        </p:txBody>
      </p:sp>
      <p:grpSp>
        <p:nvGrpSpPr>
          <p:cNvPr id="767" name="Group 767"/>
          <p:cNvGrpSpPr/>
          <p:nvPr/>
        </p:nvGrpSpPr>
        <p:grpSpPr>
          <a:xfrm>
            <a:off x="16376110" y="8171796"/>
            <a:ext cx="7160493" cy="4913340"/>
            <a:chOff x="0" y="0"/>
            <a:chExt cx="7160492" cy="4913339"/>
          </a:xfrm>
        </p:grpSpPr>
        <p:pic>
          <p:nvPicPr>
            <p:cNvPr id="766" name="Finger-pointing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15900"/>
              <a:ext cx="6754093" cy="448154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65" name="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7160493" cy="4913340"/>
            </a:xfrm>
            <a:prstGeom prst="rect">
              <a:avLst/>
            </a:prstGeom>
            <a:effectLst/>
          </p:spPr>
        </p:pic>
      </p:grpSp>
      <p:sp>
        <p:nvSpPr>
          <p:cNvPr id="768" name="Shape 768"/>
          <p:cNvSpPr/>
          <p:nvPr/>
        </p:nvSpPr>
        <p:spPr>
          <a:xfrm>
            <a:off x="2697942" y="2739120"/>
            <a:ext cx="18972416" cy="538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marL="2102485" indent="-211455" defTabSz="457200">
              <a:buSzPct val="100000"/>
              <a:buFont typeface="Arial"/>
              <a:buAutoNum type="arabicPeriod" startAt="1"/>
              <a:tabLst>
                <a:tab pos="2095500" algn="l"/>
              </a:tabLst>
              <a:defRPr sz="6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Pelo o que você está</a:t>
            </a:r>
            <a:r>
              <a:rPr spc="-25"/>
              <a:t> </a:t>
            </a:r>
            <a:r>
              <a:t>interessado?</a:t>
            </a:r>
          </a:p>
          <a:p>
            <a:pPr defTabSz="457200">
              <a:defRPr sz="6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094229" indent="-203200" defTabSz="457200">
              <a:buSzPct val="100000"/>
              <a:buFont typeface="Arial"/>
              <a:buAutoNum type="arabicPeriod" startAt="2"/>
              <a:tabLst>
                <a:tab pos="2082800" algn="l"/>
              </a:tabLst>
              <a:defRPr sz="6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Essas paixões são válidas?  (Elas vem de</a:t>
            </a:r>
            <a:r>
              <a:rPr spc="-1100"/>
              <a:t> </a:t>
            </a:r>
            <a:r>
              <a:t>Deus?)</a:t>
            </a:r>
          </a:p>
          <a:p>
            <a:pPr defTabSz="457200">
              <a:defRPr sz="6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marL="2101214" indent="-212089" defTabSz="457200">
              <a:buSzPct val="100000"/>
              <a:buFont typeface="Arial"/>
              <a:buAutoNum type="arabicPeriod" startAt="3"/>
              <a:tabLst>
                <a:tab pos="2095500" algn="l"/>
              </a:tabLst>
              <a:defRPr sz="6000">
                <a:solidFill>
                  <a:schemeClr val="accent1">
                    <a:hueOff val="-37249"/>
                    <a:satOff val="-2150"/>
                    <a:lumOff val="12811"/>
                  </a:schemeClr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Como Deus poderia usar essas</a:t>
            </a:r>
            <a:r>
              <a:rPr spc="-25"/>
              <a:t> </a:t>
            </a:r>
            <a:r>
              <a:t>paixões?</a:t>
            </a:r>
          </a:p>
        </p:txBody>
      </p:sp>
      <p:pic>
        <p:nvPicPr>
          <p:cNvPr id="769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8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0" t="0" r="50625" b="0"/>
          <a:stretch>
            <a:fillRect/>
          </a:stretch>
        </p:blipFill>
        <p:spPr>
          <a:xfrm>
            <a:off x="14870906" y="4697015"/>
            <a:ext cx="5643563" cy="853678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2" name="url?sa=i&amp;rct=j&amp;q=&amp;esrc=s&amp;source=images&amp;cd=&amp;cad=rja&amp;docid=eESNj7BZBwtDmM&amp;tbnid=G3UO_9tiLwHg6M-&amp;ved=0CAUQjRw&amp;url=http%3A%2F%2Fwww.flickr.tiff"/>
          <p:cNvPicPr>
            <a:picLocks noChangeAspect="1"/>
          </p:cNvPicPr>
          <p:nvPr/>
        </p:nvPicPr>
        <p:blipFill>
          <a:blip r:embed="rId2">
            <a:extLst/>
          </a:blip>
          <a:srcRect l="50468" t="0" r="0" b="0"/>
          <a:stretch>
            <a:fillRect/>
          </a:stretch>
        </p:blipFill>
        <p:spPr>
          <a:xfrm>
            <a:off x="13475840" y="2025650"/>
            <a:ext cx="7072640" cy="10664738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Shape 773"/>
          <p:cNvSpPr/>
          <p:nvPr/>
        </p:nvSpPr>
        <p:spPr>
          <a:xfrm>
            <a:off x="1719533" y="457324"/>
            <a:ext cx="24002911" cy="1308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b="1" sz="77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Descobrindo o Seu Papel no Corpo de Cristo</a:t>
            </a:r>
          </a:p>
        </p:txBody>
      </p:sp>
      <p:sp>
        <p:nvSpPr>
          <p:cNvPr id="774" name="Shape 774"/>
          <p:cNvSpPr/>
          <p:nvPr/>
        </p:nvSpPr>
        <p:spPr>
          <a:xfrm>
            <a:off x="5119687" y="2714625"/>
            <a:ext cx="5607845" cy="1500188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PERSONALIDADE</a:t>
            </a:r>
          </a:p>
        </p:txBody>
      </p:sp>
      <p:sp>
        <p:nvSpPr>
          <p:cNvPr id="775" name="Shape 775"/>
          <p:cNvSpPr/>
          <p:nvPr/>
        </p:nvSpPr>
        <p:spPr>
          <a:xfrm>
            <a:off x="5119687" y="4661296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TALENTOS</a:t>
            </a:r>
          </a:p>
        </p:txBody>
      </p:sp>
      <p:sp>
        <p:nvSpPr>
          <p:cNvPr id="776" name="Shape 776"/>
          <p:cNvSpPr/>
          <p:nvPr/>
        </p:nvSpPr>
        <p:spPr>
          <a:xfrm>
            <a:off x="5119687" y="6607968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DONS ESPIRITUAIS</a:t>
            </a:r>
          </a:p>
        </p:txBody>
      </p:sp>
      <p:sp>
        <p:nvSpPr>
          <p:cNvPr id="777" name="Shape 777"/>
          <p:cNvSpPr/>
          <p:nvPr/>
        </p:nvSpPr>
        <p:spPr>
          <a:xfrm>
            <a:off x="5119687" y="8554640"/>
            <a:ext cx="5607845" cy="1500189"/>
          </a:xfrm>
          <a:prstGeom prst="ellipse">
            <a:avLst/>
          </a:prstGeom>
          <a:gradFill>
            <a:gsLst>
              <a:gs pos="0">
                <a:srgbClr val="0097EB">
                  <a:alpha val="75000"/>
                </a:srgbClr>
              </a:gs>
              <a:gs pos="100000">
                <a:srgbClr val="0071EB">
                  <a:alpha val="64999"/>
                </a:srgb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PAIXÃO</a:t>
            </a:r>
          </a:p>
        </p:txBody>
      </p:sp>
      <p:pic>
        <p:nvPicPr>
          <p:cNvPr id="778" name="Screenshot 2016-11-04 09.37.54.png"/>
          <p:cNvPicPr>
            <a:picLocks noChangeAspect="1"/>
          </p:cNvPicPr>
          <p:nvPr/>
        </p:nvPicPr>
        <p:blipFill>
          <a:blip r:embed="rId3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path" nodeType="click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016927" origin="layout" pathEditMode="relative">
                                      <p:cBhvr>
                                        <p:cTn id="26" dur="1000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158854" origin="layout" pathEditMode="relative">
                                      <p:cBhvr>
                                        <p:cTn id="29" dur="1000" fill="hold"/>
                                        <p:tgtEl>
                                          <p:spTgt spid="7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300781" origin="layout" pathEditMode="relative">
                                      <p:cBhvr>
                                        <p:cTn id="32" dur="10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with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00635 -0.442708" origin="layout" pathEditMode="relative">
                                      <p:cBhvr>
                                        <p:cTn id="35" dur="1000" fill="hold"/>
                                        <p:tgtEl>
                                          <p:spTgt spid="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9" dur="1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7" grpId="4"/>
      <p:bldP build="whole" bldLvl="1" animBg="1" rev="0" advAuto="0" spid="774" grpId="1"/>
      <p:bldP build="whole" bldLvl="1" animBg="1" rev="0" advAuto="0" spid="775" grpId="2"/>
      <p:bldP build="whole" bldLvl="1" animBg="1" rev="0" advAuto="0" spid="772" grpId="9"/>
      <p:bldP build="whole" bldLvl="1" animBg="1" rev="0" advAuto="0" spid="776" grpId="3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1348127" y="3467260"/>
            <a:ext cx="10390803" cy="8169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ctr" defTabSz="457200">
              <a:defRPr b="1" sz="63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Personalidade tipo E:</a:t>
            </a:r>
          </a:p>
          <a:p>
            <a:pPr defTabSz="457200">
              <a:defRPr b="1"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E = ESTÁVEL</a:t>
            </a:r>
          </a:p>
          <a:p>
            <a:pPr defTabSz="457200"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</a:p>
          <a:p>
            <a:pPr defTabSz="457200">
              <a:lnSpc>
                <a:spcPct val="202916"/>
              </a:lnSpc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rPr spc="-326"/>
              <a:t>PACIENTE </a:t>
            </a:r>
            <a:r>
              <a:t>e TOLERANTE </a:t>
            </a:r>
          </a:p>
          <a:p>
            <a:pPr defTabSz="457200">
              <a:lnSpc>
                <a:spcPct val="202916"/>
              </a:lnSpc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HUMILDE</a:t>
            </a:r>
          </a:p>
          <a:p>
            <a:pPr defTabSz="457200">
              <a:lnSpc>
                <a:spcPct val="202916"/>
              </a:lnSpc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CONSTANTE </a:t>
            </a:r>
          </a:p>
          <a:p>
            <a:pPr defTabSz="457200">
              <a:lnSpc>
                <a:spcPct val="202916"/>
              </a:lnSpc>
              <a:defRPr sz="490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Arial"/>
              </a:defRPr>
            </a:pPr>
            <a:r>
              <a:t>CONFIÁVEL</a:t>
            </a:r>
          </a:p>
        </p:txBody>
      </p:sp>
      <p:sp>
        <p:nvSpPr>
          <p:cNvPr id="211" name="Shape 211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2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grpSp>
        <p:nvGrpSpPr>
          <p:cNvPr id="214" name="Group 214"/>
          <p:cNvGrpSpPr/>
          <p:nvPr/>
        </p:nvGrpSpPr>
        <p:grpSpPr>
          <a:xfrm>
            <a:off x="12303744" y="2849705"/>
            <a:ext cx="11150823" cy="8307803"/>
            <a:chOff x="0" y="0"/>
            <a:chExt cx="11150821" cy="8307801"/>
          </a:xfrm>
        </p:grpSpPr>
        <p:pic>
          <p:nvPicPr>
            <p:cNvPr id="213" name="Golden1.tif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33" t="3500" r="15098" b="3500"/>
            <a:stretch>
              <a:fillRect/>
            </a:stretch>
          </p:blipFill>
          <p:spPr>
            <a:xfrm>
              <a:off x="203200" y="215900"/>
              <a:ext cx="10744422" cy="78760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2" name="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1150822" cy="8307802"/>
            </a:xfrm>
            <a:prstGeom prst="rect">
              <a:avLst/>
            </a:prstGeom>
            <a:effectLst/>
          </p:spPr>
        </p:pic>
      </p:grpSp>
      <p:pic>
        <p:nvPicPr>
          <p:cNvPr id="215" name="Screenshot 2016-11-04 09.37.54.png"/>
          <p:cNvPicPr>
            <a:picLocks noChangeAspect="1"/>
          </p:cNvPicPr>
          <p:nvPr/>
        </p:nvPicPr>
        <p:blipFill>
          <a:blip r:embed="rId5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4495689" y="318690"/>
            <a:ext cx="1539478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Parte 1:  Descobrindo sua Personalidade</a:t>
            </a:r>
          </a:p>
        </p:txBody>
      </p:sp>
      <p:graphicFrame>
        <p:nvGraphicFramePr>
          <p:cNvPr id="218" name="Chart 218"/>
          <p:cNvGraphicFramePr/>
          <p:nvPr/>
        </p:nvGraphicFramePr>
        <p:xfrm>
          <a:off x="8262937" y="3411143"/>
          <a:ext cx="7858125" cy="78581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19" name="Shape 219"/>
          <p:cNvSpPr/>
          <p:nvPr/>
        </p:nvSpPr>
        <p:spPr>
          <a:xfrm>
            <a:off x="10138164" y="5140721"/>
            <a:ext cx="71655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220" name="Shape 220"/>
          <p:cNvSpPr/>
          <p:nvPr/>
        </p:nvSpPr>
        <p:spPr>
          <a:xfrm>
            <a:off x="11133103" y="2211784"/>
            <a:ext cx="2119957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Ativo</a:t>
            </a:r>
          </a:p>
        </p:txBody>
      </p:sp>
      <p:sp>
        <p:nvSpPr>
          <p:cNvPr id="221" name="Shape 221"/>
          <p:cNvSpPr/>
          <p:nvPr/>
        </p:nvSpPr>
        <p:spPr>
          <a:xfrm>
            <a:off x="10391364" y="11427221"/>
            <a:ext cx="357810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Pensativo</a:t>
            </a:r>
          </a:p>
        </p:txBody>
      </p:sp>
      <p:sp>
        <p:nvSpPr>
          <p:cNvPr id="222" name="Shape 222"/>
          <p:cNvSpPr/>
          <p:nvPr/>
        </p:nvSpPr>
        <p:spPr>
          <a:xfrm>
            <a:off x="12203070" y="3184962"/>
            <a:ext cx="31560" cy="8386904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3" name="Shape 223"/>
          <p:cNvSpPr/>
          <p:nvPr/>
        </p:nvSpPr>
        <p:spPr>
          <a:xfrm>
            <a:off x="3584798" y="6819503"/>
            <a:ext cx="44396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Questionador</a:t>
            </a:r>
          </a:p>
        </p:txBody>
      </p:sp>
      <p:sp>
        <p:nvSpPr>
          <p:cNvPr id="224" name="Shape 224"/>
          <p:cNvSpPr/>
          <p:nvPr/>
        </p:nvSpPr>
        <p:spPr>
          <a:xfrm>
            <a:off x="8042875" y="7364147"/>
            <a:ext cx="8365804" cy="34413"/>
          </a:xfrm>
          <a:prstGeom prst="line">
            <a:avLst/>
          </a:prstGeom>
          <a:ln w="254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lIns="71437" tIns="71437" rIns="71437" bIns="71437" anchor="ctr"/>
          <a:lstStyle/>
          <a:p>
            <a:pPr/>
          </a:p>
        </p:txBody>
      </p:sp>
      <p:sp>
        <p:nvSpPr>
          <p:cNvPr id="225" name="Shape 225"/>
          <p:cNvSpPr/>
          <p:nvPr/>
        </p:nvSpPr>
        <p:spPr>
          <a:xfrm>
            <a:off x="16452965" y="6819503"/>
            <a:ext cx="377154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Aceita tudo</a:t>
            </a:r>
          </a:p>
        </p:txBody>
      </p:sp>
      <p:sp>
        <p:nvSpPr>
          <p:cNvPr id="226" name="Shape 226"/>
          <p:cNvSpPr/>
          <p:nvPr/>
        </p:nvSpPr>
        <p:spPr>
          <a:xfrm>
            <a:off x="3369468" y="12876609"/>
            <a:ext cx="9322595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defTabSz="821531">
              <a:spcBef>
                <a:spcPts val="1600"/>
              </a:spcBef>
              <a:defRPr sz="3200">
                <a:solidFill>
                  <a:srgbClr val="73BFFF"/>
                </a:solidFill>
                <a:effectLst>
                  <a:outerShdw sx="100000" sy="100000" kx="0" ky="0" algn="b" rotWithShape="0" blurRad="50800" dist="38100" dir="540000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pPr>
            <a:r>
              <a:t>Visit </a:t>
            </a:r>
            <a:r>
              <a:rPr>
                <a:hlinkClick r:id="rId3" invalidUrl="" action="" tgtFrame="" tooltip="" history="1" highlightClick="0" endSnd="0"/>
              </a:rPr>
              <a:t>www.discpersonalitytesting</a:t>
            </a:r>
            <a:r>
              <a:t>.com</a:t>
            </a:r>
          </a:p>
        </p:txBody>
      </p:sp>
      <p:sp>
        <p:nvSpPr>
          <p:cNvPr id="227" name="Shape 227"/>
          <p:cNvSpPr/>
          <p:nvPr/>
        </p:nvSpPr>
        <p:spPr>
          <a:xfrm>
            <a:off x="4851796" y="2250281"/>
            <a:ext cx="4606133" cy="252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75" y="0"/>
                </a:moveTo>
                <a:cubicBezTo>
                  <a:pt x="750" y="0"/>
                  <a:pt x="0" y="1368"/>
                  <a:pt x="0" y="3056"/>
                </a:cubicBezTo>
                <a:lnTo>
                  <a:pt x="0" y="14973"/>
                </a:lnTo>
                <a:cubicBezTo>
                  <a:pt x="0" y="16660"/>
                  <a:pt x="750" y="18028"/>
                  <a:pt x="1675" y="18028"/>
                </a:cubicBezTo>
                <a:lnTo>
                  <a:pt x="18509" y="18028"/>
                </a:lnTo>
                <a:cubicBezTo>
                  <a:pt x="18581" y="18028"/>
                  <a:pt x="18649" y="18007"/>
                  <a:pt x="18719" y="17991"/>
                </a:cubicBezTo>
                <a:lnTo>
                  <a:pt x="21600" y="21600"/>
                </a:lnTo>
                <a:lnTo>
                  <a:pt x="20109" y="15828"/>
                </a:lnTo>
                <a:cubicBezTo>
                  <a:pt x="20153" y="15555"/>
                  <a:pt x="20184" y="15272"/>
                  <a:pt x="20184" y="14973"/>
                </a:cubicBezTo>
                <a:lnTo>
                  <a:pt x="20184" y="3056"/>
                </a:lnTo>
                <a:cubicBezTo>
                  <a:pt x="20184" y="1368"/>
                  <a:pt x="19434" y="0"/>
                  <a:pt x="18509" y="0"/>
                </a:cubicBezTo>
                <a:lnTo>
                  <a:pt x="1675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lá!</a:t>
            </a:r>
          </a:p>
        </p:txBody>
      </p:sp>
      <p:sp>
        <p:nvSpPr>
          <p:cNvPr id="228" name="Shape 228"/>
          <p:cNvSpPr/>
          <p:nvPr/>
        </p:nvSpPr>
        <p:spPr>
          <a:xfrm>
            <a:off x="14665325" y="2250281"/>
            <a:ext cx="4563269" cy="2635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917" y="0"/>
                </a:moveTo>
                <a:cubicBezTo>
                  <a:pt x="1984" y="0"/>
                  <a:pt x="1227" y="1311"/>
                  <a:pt x="1227" y="2927"/>
                </a:cubicBezTo>
                <a:lnTo>
                  <a:pt x="1227" y="14344"/>
                </a:lnTo>
                <a:cubicBezTo>
                  <a:pt x="1227" y="14741"/>
                  <a:pt x="1274" y="15117"/>
                  <a:pt x="1356" y="15462"/>
                </a:cubicBezTo>
                <a:lnTo>
                  <a:pt x="0" y="21600"/>
                </a:lnTo>
                <a:lnTo>
                  <a:pt x="2857" y="17261"/>
                </a:lnTo>
                <a:cubicBezTo>
                  <a:pt x="2878" y="17262"/>
                  <a:pt x="2897" y="17271"/>
                  <a:pt x="2917" y="17271"/>
                </a:cubicBezTo>
                <a:lnTo>
                  <a:pt x="19909" y="17271"/>
                </a:lnTo>
                <a:cubicBezTo>
                  <a:pt x="20843" y="17271"/>
                  <a:pt x="21600" y="15960"/>
                  <a:pt x="21600" y="14344"/>
                </a:cubicBezTo>
                <a:lnTo>
                  <a:pt x="21600" y="2927"/>
                </a:lnTo>
                <a:cubicBezTo>
                  <a:pt x="21600" y="1311"/>
                  <a:pt x="20843" y="0"/>
                  <a:pt x="19909" y="0"/>
                </a:cubicBezTo>
                <a:lnTo>
                  <a:pt x="2917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nos divertir!</a:t>
            </a:r>
          </a:p>
        </p:txBody>
      </p:sp>
      <p:sp>
        <p:nvSpPr>
          <p:cNvPr id="229" name="Shape 229"/>
          <p:cNvSpPr/>
          <p:nvPr/>
        </p:nvSpPr>
        <p:spPr>
          <a:xfrm>
            <a:off x="13623304" y="5140721"/>
            <a:ext cx="35425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i</a:t>
            </a:r>
          </a:p>
        </p:txBody>
      </p:sp>
      <p:sp>
        <p:nvSpPr>
          <p:cNvPr id="230" name="Shape 230"/>
          <p:cNvSpPr/>
          <p:nvPr/>
        </p:nvSpPr>
        <p:spPr>
          <a:xfrm>
            <a:off x="13476664" y="8498284"/>
            <a:ext cx="647536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b="1" sz="5800">
                <a:solidFill>
                  <a:srgbClr val="FFFFFF"/>
                </a:solidFill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E</a:t>
            </a:r>
          </a:p>
        </p:txBody>
      </p:sp>
      <p:sp>
        <p:nvSpPr>
          <p:cNvPr id="231" name="Shape 231"/>
          <p:cNvSpPr/>
          <p:nvPr/>
        </p:nvSpPr>
        <p:spPr>
          <a:xfrm>
            <a:off x="14979772" y="9794478"/>
            <a:ext cx="4899026" cy="2333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623" y="5452"/>
                </a:lnTo>
                <a:lnTo>
                  <a:pt x="2623" y="18293"/>
                </a:lnTo>
                <a:cubicBezTo>
                  <a:pt x="2623" y="20120"/>
                  <a:pt x="3328" y="21600"/>
                  <a:pt x="4198" y="21600"/>
                </a:cubicBezTo>
                <a:lnTo>
                  <a:pt x="20025" y="21600"/>
                </a:lnTo>
                <a:cubicBezTo>
                  <a:pt x="20895" y="21600"/>
                  <a:pt x="21600" y="20120"/>
                  <a:pt x="21600" y="18293"/>
                </a:cubicBezTo>
                <a:lnTo>
                  <a:pt x="21600" y="5397"/>
                </a:lnTo>
                <a:cubicBezTo>
                  <a:pt x="21600" y="3571"/>
                  <a:pt x="20895" y="2091"/>
                  <a:pt x="20025" y="2091"/>
                </a:cubicBezTo>
                <a:lnTo>
                  <a:pt x="4198" y="2091"/>
                </a:lnTo>
                <a:cubicBezTo>
                  <a:pt x="3952" y="2091"/>
                  <a:pt x="3723" y="2221"/>
                  <a:pt x="3515" y="2432"/>
                </a:cubicBez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139700" dist="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algn="ctr" defTabSz="821531">
              <a:defRPr sz="3200">
                <a:effectLst>
                  <a:outerShdw sx="100000" sy="100000" kx="0" ky="0" algn="b" rotWithShape="0" blurRad="38100" dist="64529" dir="2700000">
                    <a:srgbClr val="000000">
                      <a:alpha val="48275"/>
                    </a:srgbClr>
                  </a:outerShdw>
                </a:effectLst>
                <a:latin typeface="+mj-lt"/>
                <a:ea typeface="+mj-ea"/>
                <a:cs typeface="+mj-cs"/>
                <a:sym typeface="Helvetica Neue Light"/>
              </a:defRPr>
            </a:lvl1pPr>
          </a:lstStyle>
          <a:p>
            <a:pPr/>
            <a:r>
              <a:t>Vamos dar bem juntos!</a:t>
            </a:r>
          </a:p>
        </p:txBody>
      </p:sp>
      <p:pic>
        <p:nvPicPr>
          <p:cNvPr id="232" name="Screenshot 2016-11-04 09.37.54.png"/>
          <p:cNvPicPr>
            <a:picLocks noChangeAspect="1"/>
          </p:cNvPicPr>
          <p:nvPr/>
        </p:nvPicPr>
        <p:blipFill>
          <a:blip r:embed="rId4">
            <a:extLst/>
          </a:blip>
          <a:srcRect l="9397" t="16805" r="80935" b="63013"/>
          <a:stretch>
            <a:fillRect/>
          </a:stretch>
        </p:blipFill>
        <p:spPr>
          <a:xfrm>
            <a:off x="353848" y="151606"/>
            <a:ext cx="2640779" cy="31003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4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6" dur="250" fill="hold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0" dur="250" fill="hold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6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entr" nodeType="click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7" grpId="11"/>
      <p:bldP build="whole" bldLvl="1" animBg="1" rev="0" advAuto="0" spid="224" grpId="5"/>
      <p:bldP build="whole" bldLvl="1" animBg="1" rev="0" advAuto="0" spid="220" grpId="1"/>
      <p:bldP build="whole" bldLvl="1" animBg="1" rev="0" advAuto="0" spid="221" grpId="3"/>
      <p:bldP build="whole" bldLvl="1" animBg="1" rev="0" advAuto="0" spid="222" grpId="2"/>
      <p:bldP build="whole" bldLvl="1" animBg="1" rev="0" advAuto="0" spid="224" grpId="9"/>
      <p:bldP build="whole" bldLvl="1" animBg="1" rev="0" advAuto="0" spid="219" grpId="10"/>
      <p:bldP build="whole" bldLvl="1" animBg="1" rev="0" advAuto="0" spid="218" grpId="7"/>
      <p:bldP build="whole" bldLvl="1" animBg="1" rev="0" advAuto="0" spid="222" grpId="8"/>
      <p:bldP build="whole" bldLvl="1" animBg="1" rev="0" advAuto="0" spid="223" grpId="4"/>
      <p:bldP build="whole" bldLvl="1" animBg="1" rev="0" advAuto="0" spid="228" grpId="12"/>
      <p:bldP build="whole" bldLvl="1" animBg="1" rev="0" advAuto="0" spid="231" grpId="13"/>
      <p:bldP build="whole" bldLvl="1" animBg="1" rev="0" advAuto="0" spid="225" grpId="6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Arial"/>
        <a:ea typeface="Arial"/>
        <a:cs typeface="Arial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Arial"/>
        <a:ea typeface="Arial"/>
        <a:cs typeface="Arial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64529" dir="2700000">
                <a:srgbClr val="000000">
                  <a:alpha val="48275"/>
                </a:srgbClr>
              </a:outerShdw>
            </a:effectLst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