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4833937" y="2303859"/>
            <a:ext cx="14716126" cy="4643438"/>
          </a:xfrm>
          <a:prstGeom prst="rect">
            <a:avLst/>
          </a:prstGeom>
        </p:spPr>
        <p:txBody>
          <a:bodyPr anchor="b"/>
          <a:lstStyle/>
          <a:p>
            <a:pPr/>
            <a:r>
              <a:t>Title Text</a:t>
            </a:r>
          </a:p>
        </p:txBody>
      </p:sp>
      <p:sp>
        <p:nvSpPr>
          <p:cNvPr id="12" name="Shape 12"/>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vl1pPr>
          </a:lstStyle>
          <a:p>
            <a:pPr/>
            <a:r>
              <a:t>–Johnny Appleseed</a:t>
            </a:r>
          </a:p>
        </p:txBody>
      </p:sp>
      <p:sp>
        <p:nvSpPr>
          <p:cNvPr id="94" name="Shape 94"/>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048000" y="0"/>
            <a:ext cx="18288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title"/>
          </p:nvPr>
        </p:nvSpPr>
        <p:spPr>
          <a:xfrm>
            <a:off x="4833937" y="2875359"/>
            <a:ext cx="14716126" cy="4018360"/>
          </a:xfrm>
          <a:prstGeom prst="rect">
            <a:avLst/>
          </a:prstGeom>
          <a:effectLst>
            <a:outerShdw sx="100000" sy="100000" kx="0" ky="0" algn="b" rotWithShape="0" blurRad="12700" dist="63500" dir="13500000">
              <a:srgbClr val="333333"/>
            </a:outerShdw>
          </a:effectLst>
        </p:spPr>
        <p:txBody>
          <a:bodyPr anchor="b"/>
          <a:lstStyle>
            <a:lvl1pPr>
              <a:defRPr sz="13200">
                <a:solidFill>
                  <a:srgbClr val="FFFCF3"/>
                </a:solidFill>
                <a:latin typeface="Copperplate"/>
                <a:ea typeface="Copperplate"/>
                <a:cs typeface="Copperplate"/>
                <a:sym typeface="Copperplate"/>
              </a:defRPr>
            </a:lvl1pPr>
          </a:lstStyle>
          <a:p>
            <a:pPr/>
            <a:r>
              <a:t>Title Text</a:t>
            </a:r>
          </a:p>
        </p:txBody>
      </p:sp>
      <p:sp>
        <p:nvSpPr>
          <p:cNvPr id="118" name="Shape 118"/>
          <p:cNvSpPr/>
          <p:nvPr>
            <p:ph type="body" sz="quarter" idx="1"/>
          </p:nvPr>
        </p:nvSpPr>
        <p:spPr>
          <a:xfrm>
            <a:off x="4833937" y="7072312"/>
            <a:ext cx="14716126" cy="1982392"/>
          </a:xfrm>
          <a:prstGeom prst="rect">
            <a:avLst/>
          </a:prstGeom>
          <a:effectLst>
            <a:outerShdw sx="100000" sy="100000" kx="0" ky="0" algn="b" rotWithShape="0" blurRad="12700" dist="63500" dir="13500000">
              <a:srgbClr val="333333"/>
            </a:outerShdw>
          </a:effectLst>
        </p:spPr>
        <p:txBody>
          <a:bodyPr anchor="t"/>
          <a:lstStyle>
            <a:lvl1pPr marL="0" indent="0" algn="ctr">
              <a:spcBef>
                <a:spcPts val="0"/>
              </a:spcBef>
              <a:buSzTx/>
              <a:buNone/>
              <a:defRPr spc="2158" sz="5200">
                <a:solidFill>
                  <a:srgbClr val="FFFEFA"/>
                </a:solidFill>
                <a:latin typeface="Copperplate"/>
                <a:ea typeface="Copperplate"/>
                <a:cs typeface="Copperplate"/>
                <a:sym typeface="Copperplate"/>
              </a:defRPr>
            </a:lvl1pPr>
            <a:lvl2pPr marL="0" indent="0" algn="ctr">
              <a:spcBef>
                <a:spcPts val="0"/>
              </a:spcBef>
              <a:buSzTx/>
              <a:buNone/>
              <a:defRPr spc="2158" sz="5200">
                <a:solidFill>
                  <a:srgbClr val="FFFEFA"/>
                </a:solidFill>
                <a:latin typeface="Copperplate"/>
                <a:ea typeface="Copperplate"/>
                <a:cs typeface="Copperplate"/>
                <a:sym typeface="Copperplate"/>
              </a:defRPr>
            </a:lvl2pPr>
            <a:lvl3pPr marL="0" indent="0" algn="ctr">
              <a:spcBef>
                <a:spcPts val="0"/>
              </a:spcBef>
              <a:buSzTx/>
              <a:buNone/>
              <a:defRPr spc="2158" sz="5200">
                <a:solidFill>
                  <a:srgbClr val="FFFEFA"/>
                </a:solidFill>
                <a:latin typeface="Copperplate"/>
                <a:ea typeface="Copperplate"/>
                <a:cs typeface="Copperplate"/>
                <a:sym typeface="Copperplate"/>
              </a:defRPr>
            </a:lvl3pPr>
            <a:lvl4pPr marL="0" indent="0" algn="ctr">
              <a:spcBef>
                <a:spcPts val="0"/>
              </a:spcBef>
              <a:buSzTx/>
              <a:buNone/>
              <a:defRPr spc="2158" sz="5200">
                <a:solidFill>
                  <a:srgbClr val="FFFEFA"/>
                </a:solidFill>
                <a:latin typeface="Copperplate"/>
                <a:ea typeface="Copperplate"/>
                <a:cs typeface="Copperplate"/>
                <a:sym typeface="Copperplate"/>
              </a:defRPr>
            </a:lvl4pPr>
            <a:lvl5pPr marL="0" indent="0" algn="ctr">
              <a:spcBef>
                <a:spcPts val="0"/>
              </a:spcBef>
              <a:buSzTx/>
              <a:buNone/>
              <a:defRPr spc="2158" sz="5200">
                <a:solidFill>
                  <a:srgbClr val="FFFEFA"/>
                </a:solid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11944702" y="13037343"/>
            <a:ext cx="509918" cy="416968"/>
          </a:xfrm>
          <a:prstGeom prst="rect">
            <a:avLst/>
          </a:prstGeom>
          <a:effectLst>
            <a:outerShdw sx="100000" sy="100000" kx="0" ky="0" algn="b" rotWithShape="0" blurRad="12700" dist="63500" dir="13500000">
              <a:srgbClr val="333333"/>
            </a:outerShdw>
          </a:effectLst>
          <a:extLst>
            <a:ext uri="{C572A759-6A51-4108-AA02-DFA0A04FC94B}">
              <ma14:wrappingTextBoxFlag xmlns:ma14="http://schemas.microsoft.com/office/mac/drawingml/2011/main" val="1"/>
            </a:ext>
          </a:extLst>
        </p:spPr>
        <p:txBody>
          <a:bodyPr/>
          <a:lstStyle>
            <a:lvl1pPr>
              <a:defRPr sz="2200">
                <a:solidFill>
                  <a:srgbClr val="FFFCF3"/>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5307210" y="892968"/>
            <a:ext cx="13751720" cy="8322470"/>
          </a:xfrm>
          <a:prstGeom prst="rect">
            <a:avLst/>
          </a:prstGeom>
        </p:spPr>
        <p:txBody>
          <a:bodyPr lIns="91439" tIns="45719" rIns="91439" bIns="45719" anchor="t">
            <a:noAutofit/>
          </a:bodyPr>
          <a:lstStyle/>
          <a:p>
            <a:pPr/>
          </a:p>
        </p:txBody>
      </p:sp>
      <p:sp>
        <p:nvSpPr>
          <p:cNvPr id="21" name="Shape 21"/>
          <p:cNvSpPr/>
          <p:nvPr>
            <p:ph type="title"/>
          </p:nvPr>
        </p:nvSpPr>
        <p:spPr>
          <a:xfrm>
            <a:off x="4833937" y="9447609"/>
            <a:ext cx="14716126" cy="2000251"/>
          </a:xfrm>
          <a:prstGeom prst="rect">
            <a:avLst/>
          </a:prstGeom>
        </p:spPr>
        <p:txBody>
          <a:bodyPr anchor="b"/>
          <a:lstStyle/>
          <a:p>
            <a:pPr/>
            <a:r>
              <a:t>Title Text</a:t>
            </a:r>
          </a:p>
        </p:txBody>
      </p:sp>
      <p:sp>
        <p:nvSpPr>
          <p:cNvPr id="22" name="Shape 22"/>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11935814" y="13001625"/>
            <a:ext cx="494513" cy="51117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4833937" y="4536281"/>
            <a:ext cx="14716126" cy="4643438"/>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2495609" y="892968"/>
            <a:ext cx="7500938" cy="11572876"/>
          </a:xfrm>
          <a:prstGeom prst="rect">
            <a:avLst/>
          </a:prstGeom>
        </p:spPr>
        <p:txBody>
          <a:bodyPr lIns="91439" tIns="45719" rIns="91439" bIns="45719" anchor="t">
            <a:noAutofit/>
          </a:bodyPr>
          <a:lstStyle/>
          <a:p>
            <a:pPr/>
          </a:p>
        </p:txBody>
      </p:sp>
      <p:sp>
        <p:nvSpPr>
          <p:cNvPr id="39" name="Shape 39"/>
          <p:cNvSpPr/>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12495609" y="3661171"/>
            <a:ext cx="7500938" cy="8840392"/>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2495609" y="7161609"/>
            <a:ext cx="7500938" cy="53042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2504353" y="1250156"/>
            <a:ext cx="7500939" cy="5304235"/>
          </a:xfrm>
          <a:prstGeom prst="rect">
            <a:avLst/>
          </a:prstGeom>
        </p:spPr>
        <p:txBody>
          <a:bodyPr lIns="91439" tIns="45719" rIns="91439" bIns="45719" anchor="t">
            <a:noAutofit/>
          </a:bodyPr>
          <a:lstStyle/>
          <a:p>
            <a:pPr/>
          </a:p>
        </p:txBody>
      </p:sp>
      <p:sp>
        <p:nvSpPr>
          <p:cNvPr id="85" name="Shape 85"/>
          <p:cNvSpPr/>
          <p:nvPr>
            <p:ph type="pic" sz="half" idx="15"/>
          </p:nvPr>
        </p:nvSpPr>
        <p:spPr>
          <a:xfrm>
            <a:off x="4387453" y="1250156"/>
            <a:ext cx="7500938" cy="11215688"/>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Shape 3"/>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jpeg"/><Relationship Id="rId5"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 Id="rId3"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 Id="rId3" Type="http://schemas.openxmlformats.org/officeDocument/2006/relationships/image" Target="../media/image6.png"/><Relationship Id="rId4" Type="http://schemas.openxmlformats.org/officeDocument/2006/relationships/image" Target="../media/image2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tif"/><Relationship Id="rId3" Type="http://schemas.openxmlformats.org/officeDocument/2006/relationships/image" Target="../media/image28.png"/><Relationship Id="rId4" Type="http://schemas.openxmlformats.org/officeDocument/2006/relationships/image" Target="../media/image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34.png"/><Relationship Id="rId4" Type="http://schemas.openxmlformats.org/officeDocument/2006/relationships/image" Target="../media/image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6.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6.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 Id="rId3" Type="http://schemas.openxmlformats.org/officeDocument/2006/relationships/image" Target="../media/image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6.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6.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6.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6.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6.tif"/><Relationship Id="rId5" Type="http://schemas.openxmlformats.org/officeDocument/2006/relationships/image" Target="../media/image52.png"/><Relationship Id="rId6"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7.png"/><Relationship Id="rId5" Type="http://schemas.openxmlformats.org/officeDocument/2006/relationships/image" Target="../media/image2.tif"/><Relationship Id="rId6" Type="http://schemas.openxmlformats.org/officeDocument/2006/relationships/image" Target="../media/image8.png"/><Relationship Id="rId7" Type="http://schemas.openxmlformats.org/officeDocument/2006/relationships/image" Target="../media/image3.tif"/><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6.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tif"/><Relationship Id="rId3" Type="http://schemas.openxmlformats.org/officeDocument/2006/relationships/image" Target="../media/image6.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53.png"/><Relationship Id="rId6" Type="http://schemas.openxmlformats.org/officeDocument/2006/relationships/image" Target="../media/image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Relationship Id="rId3" Type="http://schemas.openxmlformats.org/officeDocument/2006/relationships/image" Target="../media/image10.tif"/><Relationship Id="rId4" Type="http://schemas.openxmlformats.org/officeDocument/2006/relationships/image" Target="../media/image53.png"/><Relationship Id="rId5" Type="http://schemas.openxmlformats.org/officeDocument/2006/relationships/image" Target="../media/image9.tif"/><Relationship Id="rId6" Type="http://schemas.openxmlformats.org/officeDocument/2006/relationships/image" Target="../media/image54.png"/><Relationship Id="rId7" Type="http://schemas.openxmlformats.org/officeDocument/2006/relationships/image" Target="../media/image19.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Relationship Id="rId3" Type="http://schemas.openxmlformats.org/officeDocument/2006/relationships/image" Target="../media/image10.tif"/><Relationship Id="rId4" Type="http://schemas.openxmlformats.org/officeDocument/2006/relationships/image" Target="../media/image9.tif"/><Relationship Id="rId5" Type="http://schemas.openxmlformats.org/officeDocument/2006/relationships/image" Target="../media/image53.png"/><Relationship Id="rId6" Type="http://schemas.openxmlformats.org/officeDocument/2006/relationships/image" Target="../media/image19.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6.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11.tif"/><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10.tif"/><Relationship Id="rId4" Type="http://schemas.openxmlformats.org/officeDocument/2006/relationships/image" Target="../media/image19.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6.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6.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6.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6.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tif"/><Relationship Id="rId3" Type="http://schemas.openxmlformats.org/officeDocument/2006/relationships/image" Target="../media/image84.png"/><Relationship Id="rId4" Type="http://schemas.openxmlformats.org/officeDocument/2006/relationships/image" Target="../media/image6.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6.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png"/><Relationship Id="rId3" Type="http://schemas.openxmlformats.org/officeDocument/2006/relationships/image" Target="../media/image87.png"/><Relationship Id="rId4"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2.tif"/><Relationship Id="rId5" Type="http://schemas.openxmlformats.org/officeDocument/2006/relationships/image" Target="../media/image8.png"/><Relationship Id="rId6" Type="http://schemas.openxmlformats.org/officeDocument/2006/relationships/image" Target="../media/image4.tif"/><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nvSpPr>
        <p:spPr>
          <a:xfrm>
            <a:off x="1590435" y="-2597049"/>
            <a:ext cx="17895095"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defTabSz="1821656">
              <a:buClr>
                <a:srgbClr val="000000"/>
              </a:buClr>
              <a:buFont typeface="Helvetica"/>
              <a:defRPr sz="10000">
                <a:solidFill>
                  <a:srgbClr val="53585F"/>
                </a:solidFill>
                <a:uFill>
                  <a:solidFill>
                    <a:srgbClr val="000000"/>
                  </a:solidFill>
                </a:uFill>
                <a:latin typeface="Helvetica"/>
                <a:ea typeface="Helvetica"/>
                <a:cs typeface="Helvetica"/>
                <a:sym typeface="Helvetica"/>
              </a:defRPr>
            </a:lvl1pPr>
          </a:lstStyle>
          <a:p>
            <a:pPr>
              <a:defRPr sz="12600"/>
            </a:pPr>
            <a:r>
              <a:rPr sz="10000"/>
              <a:t>Intimidade Conjugal</a:t>
            </a:r>
          </a:p>
        </p:txBody>
      </p:sp>
      <p:grpSp>
        <p:nvGrpSpPr>
          <p:cNvPr id="131" name="Group 131"/>
          <p:cNvGrpSpPr/>
          <p:nvPr/>
        </p:nvGrpSpPr>
        <p:grpSpPr>
          <a:xfrm>
            <a:off x="-559437" y="-4274095"/>
            <a:ext cx="25502874" cy="20028988"/>
            <a:chOff x="0" y="0"/>
            <a:chExt cx="25502872" cy="20028986"/>
          </a:xfrm>
        </p:grpSpPr>
        <p:pic>
          <p:nvPicPr>
            <p:cNvPr id="130" name="pasted-image-filtered.png"/>
            <p:cNvPicPr>
              <a:picLocks noChangeAspect="1"/>
            </p:cNvPicPr>
            <p:nvPr/>
          </p:nvPicPr>
          <p:blipFill>
            <a:blip r:embed="rId2">
              <a:extLst/>
            </a:blip>
            <a:srcRect l="0" t="5459" r="0" b="0"/>
            <a:stretch>
              <a:fillRect/>
            </a:stretch>
          </p:blipFill>
          <p:spPr>
            <a:xfrm>
              <a:off x="203200" y="215899"/>
              <a:ext cx="25096473" cy="19597188"/>
            </a:xfrm>
            <a:prstGeom prst="rect">
              <a:avLst/>
            </a:prstGeom>
            <a:ln>
              <a:noFill/>
            </a:ln>
            <a:effectLst/>
          </p:spPr>
        </p:pic>
        <p:pic>
          <p:nvPicPr>
            <p:cNvPr id="129" name=""/>
            <p:cNvPicPr>
              <a:picLocks noChangeAspect="0"/>
            </p:cNvPicPr>
            <p:nvPr/>
          </p:nvPicPr>
          <p:blipFill>
            <a:blip r:embed="rId3">
              <a:extLst/>
            </a:blip>
            <a:stretch>
              <a:fillRect/>
            </a:stretch>
          </p:blipFill>
          <p:spPr>
            <a:xfrm>
              <a:off x="0" y="-1"/>
              <a:ext cx="25502873" cy="20028988"/>
            </a:xfrm>
            <a:prstGeom prst="rect">
              <a:avLst/>
            </a:prstGeom>
            <a:effectLst/>
          </p:spPr>
        </p:pic>
      </p:grpSp>
      <p:pic>
        <p:nvPicPr>
          <p:cNvPr id="132" name="Logotipo.jpg"/>
          <p:cNvPicPr>
            <a:picLocks noChangeAspect="1"/>
          </p:cNvPicPr>
          <p:nvPr/>
        </p:nvPicPr>
        <p:blipFill>
          <a:blip r:embed="rId4">
            <a:extLst/>
          </a:blip>
          <a:srcRect l="0" t="58871" r="0" b="0"/>
          <a:stretch>
            <a:fillRect/>
          </a:stretch>
        </p:blipFill>
        <p:spPr>
          <a:xfrm>
            <a:off x="941176" y="9595798"/>
            <a:ext cx="10929519" cy="3494213"/>
          </a:xfrm>
          <a:prstGeom prst="rect">
            <a:avLst/>
          </a:prstGeom>
          <a:ln w="3175">
            <a:miter lim="400000"/>
          </a:ln>
        </p:spPr>
      </p:pic>
      <p:sp>
        <p:nvSpPr>
          <p:cNvPr id="133" name="Shape 133"/>
          <p:cNvSpPr/>
          <p:nvPr/>
        </p:nvSpPr>
        <p:spPr>
          <a:xfrm>
            <a:off x="12323019" y="1267025"/>
            <a:ext cx="10141103" cy="6204077"/>
          </a:xfrm>
          <a:prstGeom prst="rect">
            <a:avLst/>
          </a:prstGeom>
          <a:solidFill>
            <a:srgbClr val="000000"/>
          </a:solidFill>
          <a:ln w="12700">
            <a:miter lim="400000"/>
          </a:ln>
        </p:spPr>
        <p:txBody>
          <a:bodyPr lIns="50800" tIns="50800" rIns="50800" bIns="50800" anchor="ctr"/>
          <a:lstStyle/>
          <a:p>
            <a:pPr defTabSz="825500">
              <a:defRPr sz="3600">
                <a:solidFill>
                  <a:srgbClr val="FFFFFF"/>
                </a:solidFill>
              </a:defRPr>
            </a:pPr>
          </a:p>
        </p:txBody>
      </p:sp>
      <p:pic>
        <p:nvPicPr>
          <p:cNvPr id="134" name="White on Black logo.001-filtered.jpeg"/>
          <p:cNvPicPr>
            <a:picLocks noChangeAspect="1"/>
          </p:cNvPicPr>
          <p:nvPr/>
        </p:nvPicPr>
        <p:blipFill>
          <a:blip r:embed="rId5">
            <a:extLst/>
          </a:blip>
          <a:srcRect l="22627" t="5319" r="22178" b="2683"/>
          <a:stretch>
            <a:fillRect/>
          </a:stretch>
        </p:blipFill>
        <p:spPr>
          <a:xfrm>
            <a:off x="12599533" y="1469638"/>
            <a:ext cx="3041032" cy="3801582"/>
          </a:xfrm>
          <a:custGeom>
            <a:avLst/>
            <a:gdLst/>
            <a:ahLst/>
            <a:cxnLst>
              <a:cxn ang="0">
                <a:pos x="wd2" y="hd2"/>
              </a:cxn>
              <a:cxn ang="5400000">
                <a:pos x="wd2" y="hd2"/>
              </a:cxn>
              <a:cxn ang="10800000">
                <a:pos x="wd2" y="hd2"/>
              </a:cxn>
              <a:cxn ang="16200000">
                <a:pos x="wd2" y="hd2"/>
              </a:cxn>
            </a:cxnLst>
            <a:rect l="0" t="0" r="r" b="b"/>
            <a:pathLst>
              <a:path w="21596" h="21575" fill="norm" stroke="1" extrusionOk="0">
                <a:moveTo>
                  <a:pt x="11186" y="1"/>
                </a:moveTo>
                <a:cubicBezTo>
                  <a:pt x="11153" y="9"/>
                  <a:pt x="11184" y="71"/>
                  <a:pt x="11262" y="190"/>
                </a:cubicBezTo>
                <a:cubicBezTo>
                  <a:pt x="11334" y="300"/>
                  <a:pt x="11391" y="531"/>
                  <a:pt x="11392" y="701"/>
                </a:cubicBezTo>
                <a:cubicBezTo>
                  <a:pt x="11393" y="1136"/>
                  <a:pt x="10942" y="1518"/>
                  <a:pt x="9985" y="1895"/>
                </a:cubicBezTo>
                <a:cubicBezTo>
                  <a:pt x="9171" y="2216"/>
                  <a:pt x="8972" y="2338"/>
                  <a:pt x="8785" y="2627"/>
                </a:cubicBezTo>
                <a:cubicBezTo>
                  <a:pt x="8499" y="3069"/>
                  <a:pt x="8753" y="3651"/>
                  <a:pt x="9481" y="4217"/>
                </a:cubicBezTo>
                <a:lnTo>
                  <a:pt x="9946" y="4580"/>
                </a:lnTo>
                <a:lnTo>
                  <a:pt x="10236" y="4416"/>
                </a:lnTo>
                <a:cubicBezTo>
                  <a:pt x="10396" y="4325"/>
                  <a:pt x="10609" y="4214"/>
                  <a:pt x="10710" y="4170"/>
                </a:cubicBezTo>
                <a:cubicBezTo>
                  <a:pt x="10810" y="4126"/>
                  <a:pt x="10903" y="4012"/>
                  <a:pt x="10918" y="3916"/>
                </a:cubicBezTo>
                <a:cubicBezTo>
                  <a:pt x="10973" y="3564"/>
                  <a:pt x="11018" y="3528"/>
                  <a:pt x="11214" y="3670"/>
                </a:cubicBezTo>
                <a:cubicBezTo>
                  <a:pt x="11437" y="3831"/>
                  <a:pt x="11444" y="4085"/>
                  <a:pt x="11234" y="4341"/>
                </a:cubicBezTo>
                <a:cubicBezTo>
                  <a:pt x="11146" y="4448"/>
                  <a:pt x="11126" y="4512"/>
                  <a:pt x="11189" y="4481"/>
                </a:cubicBezTo>
                <a:cubicBezTo>
                  <a:pt x="11366" y="4394"/>
                  <a:pt x="11513" y="4500"/>
                  <a:pt x="11386" y="4623"/>
                </a:cubicBezTo>
                <a:cubicBezTo>
                  <a:pt x="11304" y="4701"/>
                  <a:pt x="11305" y="4776"/>
                  <a:pt x="11392" y="4943"/>
                </a:cubicBezTo>
                <a:cubicBezTo>
                  <a:pt x="11523" y="5196"/>
                  <a:pt x="11586" y="5179"/>
                  <a:pt x="11947" y="4780"/>
                </a:cubicBezTo>
                <a:cubicBezTo>
                  <a:pt x="12271" y="4423"/>
                  <a:pt x="12309" y="3968"/>
                  <a:pt x="12040" y="3695"/>
                </a:cubicBezTo>
                <a:cubicBezTo>
                  <a:pt x="11710" y="3359"/>
                  <a:pt x="11757" y="2986"/>
                  <a:pt x="12178" y="2614"/>
                </a:cubicBezTo>
                <a:cubicBezTo>
                  <a:pt x="12360" y="2453"/>
                  <a:pt x="12459" y="2321"/>
                  <a:pt x="12398" y="2321"/>
                </a:cubicBezTo>
                <a:cubicBezTo>
                  <a:pt x="12162" y="2321"/>
                  <a:pt x="11655" y="2568"/>
                  <a:pt x="11476" y="2769"/>
                </a:cubicBezTo>
                <a:cubicBezTo>
                  <a:pt x="11147" y="3139"/>
                  <a:pt x="10981" y="2824"/>
                  <a:pt x="11268" y="2373"/>
                </a:cubicBezTo>
                <a:cubicBezTo>
                  <a:pt x="11349" y="2244"/>
                  <a:pt x="11561" y="1995"/>
                  <a:pt x="11738" y="1821"/>
                </a:cubicBezTo>
                <a:cubicBezTo>
                  <a:pt x="12322" y="1246"/>
                  <a:pt x="12219" y="554"/>
                  <a:pt x="11488" y="138"/>
                </a:cubicBezTo>
                <a:cubicBezTo>
                  <a:pt x="11316" y="41"/>
                  <a:pt x="11219" y="-7"/>
                  <a:pt x="11186" y="1"/>
                </a:cubicBezTo>
                <a:close/>
                <a:moveTo>
                  <a:pt x="4605" y="6337"/>
                </a:moveTo>
                <a:cubicBezTo>
                  <a:pt x="3955" y="6357"/>
                  <a:pt x="3335" y="6426"/>
                  <a:pt x="2956" y="6535"/>
                </a:cubicBezTo>
                <a:cubicBezTo>
                  <a:pt x="1813" y="6865"/>
                  <a:pt x="1010" y="7503"/>
                  <a:pt x="671" y="8351"/>
                </a:cubicBezTo>
                <a:cubicBezTo>
                  <a:pt x="553" y="8646"/>
                  <a:pt x="526" y="8912"/>
                  <a:pt x="558" y="9483"/>
                </a:cubicBezTo>
                <a:cubicBezTo>
                  <a:pt x="596" y="10158"/>
                  <a:pt x="633" y="10280"/>
                  <a:pt x="933" y="10772"/>
                </a:cubicBezTo>
                <a:cubicBezTo>
                  <a:pt x="1445" y="11611"/>
                  <a:pt x="1857" y="11959"/>
                  <a:pt x="4478" y="13750"/>
                </a:cubicBezTo>
                <a:cubicBezTo>
                  <a:pt x="6059" y="14829"/>
                  <a:pt x="6561" y="15490"/>
                  <a:pt x="6561" y="16498"/>
                </a:cubicBezTo>
                <a:cubicBezTo>
                  <a:pt x="6561" y="17859"/>
                  <a:pt x="5307" y="18803"/>
                  <a:pt x="3498" y="18804"/>
                </a:cubicBezTo>
                <a:cubicBezTo>
                  <a:pt x="1663" y="18805"/>
                  <a:pt x="461" y="18035"/>
                  <a:pt x="299" y="16757"/>
                </a:cubicBezTo>
                <a:cubicBezTo>
                  <a:pt x="267" y="16504"/>
                  <a:pt x="205" y="16325"/>
                  <a:pt x="163" y="16358"/>
                </a:cubicBezTo>
                <a:cubicBezTo>
                  <a:pt x="91" y="16416"/>
                  <a:pt x="6" y="17541"/>
                  <a:pt x="0" y="18203"/>
                </a:cubicBezTo>
                <a:cubicBezTo>
                  <a:pt x="-2" y="18423"/>
                  <a:pt x="6" y="18592"/>
                  <a:pt x="25" y="18653"/>
                </a:cubicBezTo>
                <a:cubicBezTo>
                  <a:pt x="112" y="18928"/>
                  <a:pt x="1123" y="19221"/>
                  <a:pt x="2319" y="19318"/>
                </a:cubicBezTo>
                <a:cubicBezTo>
                  <a:pt x="2892" y="19364"/>
                  <a:pt x="4175" y="19285"/>
                  <a:pt x="4732" y="19171"/>
                </a:cubicBezTo>
                <a:cubicBezTo>
                  <a:pt x="7090" y="18688"/>
                  <a:pt x="8419" y="16824"/>
                  <a:pt x="7787" y="14887"/>
                </a:cubicBezTo>
                <a:cubicBezTo>
                  <a:pt x="7471" y="13918"/>
                  <a:pt x="6626" y="13112"/>
                  <a:pt x="4450" y="11707"/>
                </a:cubicBezTo>
                <a:cubicBezTo>
                  <a:pt x="2209" y="10259"/>
                  <a:pt x="1770" y="9778"/>
                  <a:pt x="1773" y="8767"/>
                </a:cubicBezTo>
                <a:cubicBezTo>
                  <a:pt x="1774" y="8312"/>
                  <a:pt x="1817" y="8121"/>
                  <a:pt x="1970" y="7893"/>
                </a:cubicBezTo>
                <a:cubicBezTo>
                  <a:pt x="2541" y="7043"/>
                  <a:pt x="3755" y="6638"/>
                  <a:pt x="5152" y="6832"/>
                </a:cubicBezTo>
                <a:cubicBezTo>
                  <a:pt x="6419" y="7009"/>
                  <a:pt x="7073" y="7461"/>
                  <a:pt x="7291" y="8310"/>
                </a:cubicBezTo>
                <a:cubicBezTo>
                  <a:pt x="7390" y="8696"/>
                  <a:pt x="7420" y="8738"/>
                  <a:pt x="7477" y="8585"/>
                </a:cubicBezTo>
                <a:cubicBezTo>
                  <a:pt x="7515" y="8485"/>
                  <a:pt x="7548" y="7985"/>
                  <a:pt x="7553" y="7474"/>
                </a:cubicBezTo>
                <a:cubicBezTo>
                  <a:pt x="7562" y="6570"/>
                  <a:pt x="7558" y="6546"/>
                  <a:pt x="7367" y="6546"/>
                </a:cubicBezTo>
                <a:cubicBezTo>
                  <a:pt x="7259" y="6546"/>
                  <a:pt x="6843" y="6492"/>
                  <a:pt x="6443" y="6427"/>
                </a:cubicBezTo>
                <a:cubicBezTo>
                  <a:pt x="5935" y="6345"/>
                  <a:pt x="5255" y="6317"/>
                  <a:pt x="4605" y="6337"/>
                </a:cubicBezTo>
                <a:close/>
                <a:moveTo>
                  <a:pt x="14405" y="6553"/>
                </a:moveTo>
                <a:cubicBezTo>
                  <a:pt x="13000" y="6553"/>
                  <a:pt x="11848" y="6581"/>
                  <a:pt x="11848" y="6614"/>
                </a:cubicBezTo>
                <a:cubicBezTo>
                  <a:pt x="11848" y="6647"/>
                  <a:pt x="12078" y="6688"/>
                  <a:pt x="12356" y="6706"/>
                </a:cubicBezTo>
                <a:cubicBezTo>
                  <a:pt x="12974" y="6747"/>
                  <a:pt x="13312" y="6932"/>
                  <a:pt x="13472" y="7314"/>
                </a:cubicBezTo>
                <a:cubicBezTo>
                  <a:pt x="13644" y="7725"/>
                  <a:pt x="13594" y="18061"/>
                  <a:pt x="13418" y="18381"/>
                </a:cubicBezTo>
                <a:cubicBezTo>
                  <a:pt x="13223" y="18737"/>
                  <a:pt x="12959" y="18909"/>
                  <a:pt x="12505" y="18975"/>
                </a:cubicBezTo>
                <a:cubicBezTo>
                  <a:pt x="12199" y="19020"/>
                  <a:pt x="12747" y="19047"/>
                  <a:pt x="14450" y="19074"/>
                </a:cubicBezTo>
                <a:cubicBezTo>
                  <a:pt x="18950" y="19147"/>
                  <a:pt x="20887" y="19148"/>
                  <a:pt x="21059" y="19074"/>
                </a:cubicBezTo>
                <a:cubicBezTo>
                  <a:pt x="21261" y="18988"/>
                  <a:pt x="21492" y="18246"/>
                  <a:pt x="21575" y="17416"/>
                </a:cubicBezTo>
                <a:cubicBezTo>
                  <a:pt x="21591" y="17255"/>
                  <a:pt x="21598" y="17134"/>
                  <a:pt x="21594" y="17054"/>
                </a:cubicBezTo>
                <a:cubicBezTo>
                  <a:pt x="21583" y="16813"/>
                  <a:pt x="21482" y="16935"/>
                  <a:pt x="21298" y="17421"/>
                </a:cubicBezTo>
                <a:cubicBezTo>
                  <a:pt x="21105" y="17933"/>
                  <a:pt x="20600" y="18376"/>
                  <a:pt x="20086" y="18482"/>
                </a:cubicBezTo>
                <a:cubicBezTo>
                  <a:pt x="19494" y="18604"/>
                  <a:pt x="18044" y="18649"/>
                  <a:pt x="17155" y="18572"/>
                </a:cubicBezTo>
                <a:cubicBezTo>
                  <a:pt x="15604" y="18438"/>
                  <a:pt x="15439" y="18254"/>
                  <a:pt x="15304" y="16522"/>
                </a:cubicBezTo>
                <a:cubicBezTo>
                  <a:pt x="15253" y="15877"/>
                  <a:pt x="15226" y="13573"/>
                  <a:pt x="15242" y="11403"/>
                </a:cubicBezTo>
                <a:cubicBezTo>
                  <a:pt x="15267" y="7862"/>
                  <a:pt x="15285" y="7427"/>
                  <a:pt x="15425" y="7179"/>
                </a:cubicBezTo>
                <a:cubicBezTo>
                  <a:pt x="15605" y="6861"/>
                  <a:pt x="16013" y="6690"/>
                  <a:pt x="16589" y="6690"/>
                </a:cubicBezTo>
                <a:cubicBezTo>
                  <a:pt x="16791" y="6690"/>
                  <a:pt x="16958" y="6661"/>
                  <a:pt x="16958" y="6623"/>
                </a:cubicBezTo>
                <a:cubicBezTo>
                  <a:pt x="16958" y="6581"/>
                  <a:pt x="15950" y="6553"/>
                  <a:pt x="14405" y="6553"/>
                </a:cubicBezTo>
                <a:close/>
                <a:moveTo>
                  <a:pt x="20194" y="20327"/>
                </a:moveTo>
                <a:lnTo>
                  <a:pt x="10620" y="20329"/>
                </a:lnTo>
                <a:cubicBezTo>
                  <a:pt x="5353" y="20331"/>
                  <a:pt x="1146" y="20346"/>
                  <a:pt x="1271" y="20363"/>
                </a:cubicBezTo>
                <a:cubicBezTo>
                  <a:pt x="1396" y="20379"/>
                  <a:pt x="3551" y="20668"/>
                  <a:pt x="6059" y="21002"/>
                </a:cubicBezTo>
                <a:cubicBezTo>
                  <a:pt x="8568" y="21337"/>
                  <a:pt x="10742" y="21593"/>
                  <a:pt x="10893" y="21574"/>
                </a:cubicBezTo>
                <a:cubicBezTo>
                  <a:pt x="11043" y="21556"/>
                  <a:pt x="13198" y="21269"/>
                  <a:pt x="15681" y="20935"/>
                </a:cubicBezTo>
                <a:lnTo>
                  <a:pt x="20194" y="20327"/>
                </a:lnTo>
                <a:close/>
              </a:path>
            </a:pathLst>
          </a:custGeom>
          <a:ln w="3175">
            <a:miter lim="400000"/>
          </a:ln>
        </p:spPr>
      </p:pic>
      <p:sp>
        <p:nvSpPr>
          <p:cNvPr id="135" name="Shape 135"/>
          <p:cNvSpPr/>
          <p:nvPr/>
        </p:nvSpPr>
        <p:spPr>
          <a:xfrm>
            <a:off x="17081019" y="1886123"/>
            <a:ext cx="3893692"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800">
                <a:solidFill>
                  <a:srgbClr val="FFFFFF"/>
                </a:solidFill>
                <a:latin typeface="Arial Black"/>
                <a:ea typeface="Arial Black"/>
                <a:cs typeface="Arial Black"/>
                <a:sym typeface="Arial Black"/>
              </a:defRPr>
            </a:lvl1pPr>
          </a:lstStyle>
          <a:p>
            <a:pPr/>
            <a:r>
              <a:t>MENTOR.</a:t>
            </a:r>
          </a:p>
        </p:txBody>
      </p:sp>
      <p:sp>
        <p:nvSpPr>
          <p:cNvPr id="136" name="Shape 136"/>
          <p:cNvSpPr/>
          <p:nvPr/>
        </p:nvSpPr>
        <p:spPr>
          <a:xfrm>
            <a:off x="16535942" y="2927754"/>
            <a:ext cx="498384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800">
                <a:solidFill>
                  <a:srgbClr val="FFFFFF"/>
                </a:solidFill>
                <a:latin typeface="Arial Black"/>
                <a:ea typeface="Arial Black"/>
                <a:cs typeface="Arial Black"/>
                <a:sym typeface="Arial Black"/>
              </a:defRPr>
            </a:lvl1pPr>
          </a:lstStyle>
          <a:p>
            <a:pPr/>
            <a:r>
              <a:t>MOBILIZAR.</a:t>
            </a:r>
          </a:p>
        </p:txBody>
      </p:sp>
      <p:sp>
        <p:nvSpPr>
          <p:cNvPr id="137" name="Shape 137"/>
          <p:cNvSpPr/>
          <p:nvPr/>
        </p:nvSpPr>
        <p:spPr>
          <a:xfrm>
            <a:off x="16043017" y="3957071"/>
            <a:ext cx="596969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800">
                <a:solidFill>
                  <a:srgbClr val="FFFFFF"/>
                </a:solidFill>
                <a:latin typeface="Arial Black"/>
                <a:ea typeface="Arial Black"/>
                <a:cs typeface="Arial Black"/>
                <a:sym typeface="Arial Black"/>
              </a:defRPr>
            </a:lvl1pPr>
          </a:lstStyle>
          <a:p>
            <a:pPr/>
            <a:r>
              <a:t>MULTIPLICAR.</a:t>
            </a:r>
          </a:p>
        </p:txBody>
      </p:sp>
      <p:sp>
        <p:nvSpPr>
          <p:cNvPr id="138" name="Shape 138"/>
          <p:cNvSpPr/>
          <p:nvPr/>
        </p:nvSpPr>
        <p:spPr>
          <a:xfrm>
            <a:off x="13059850" y="5642727"/>
            <a:ext cx="8316441" cy="1"/>
          </a:xfrm>
          <a:prstGeom prst="line">
            <a:avLst/>
          </a:prstGeom>
          <a:ln w="25400">
            <a:solidFill>
              <a:srgbClr val="FFFFFF"/>
            </a:solidFill>
            <a:miter lim="400000"/>
          </a:ln>
        </p:spPr>
        <p:txBody>
          <a:bodyPr lIns="50800" tIns="50800" rIns="50800" bIns="50800" anchor="ctr"/>
          <a:lstStyle/>
          <a:p>
            <a:pPr defTabSz="825500">
              <a:defRPr sz="3600">
                <a:solidFill>
                  <a:srgbClr val="FFFFFF"/>
                </a:solidFill>
              </a:defRPr>
            </a:pPr>
          </a:p>
        </p:txBody>
      </p:sp>
      <p:sp>
        <p:nvSpPr>
          <p:cNvPr id="139" name="Shape 139"/>
          <p:cNvSpPr/>
          <p:nvPr/>
        </p:nvSpPr>
        <p:spPr>
          <a:xfrm>
            <a:off x="14447941" y="6014235"/>
            <a:ext cx="5540258" cy="1333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6900">
                <a:solidFill>
                  <a:srgbClr val="FFFFFF"/>
                </a:solidFill>
                <a:latin typeface="Arial Black"/>
                <a:ea typeface="Arial Black"/>
                <a:cs typeface="Arial Black"/>
                <a:sym typeface="Arial Black"/>
              </a:defRPr>
            </a:lvl1pPr>
          </a:lstStyle>
          <a:p>
            <a:pPr/>
            <a:r>
              <a:t>Curso 1.6.5</a:t>
            </a:r>
          </a:p>
        </p:txBody>
      </p:sp>
      <p:sp>
        <p:nvSpPr>
          <p:cNvPr id="140" name="Shape 140"/>
          <p:cNvSpPr/>
          <p:nvPr/>
        </p:nvSpPr>
        <p:spPr>
          <a:xfrm>
            <a:off x="-928423" y="1253340"/>
            <a:ext cx="13421323" cy="5669757"/>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defTabSz="642937">
              <a:defRPr sz="10400">
                <a:latin typeface="Arial Black"/>
                <a:ea typeface="Arial Black"/>
                <a:cs typeface="Arial Black"/>
                <a:sym typeface="Arial Black"/>
              </a:defRPr>
            </a:pPr>
            <a:r>
              <a:t>Sexo de Acordo</a:t>
            </a:r>
          </a:p>
          <a:p>
            <a:pPr defTabSz="642937">
              <a:defRPr sz="10400">
                <a:latin typeface="Arial Black"/>
                <a:ea typeface="Arial Black"/>
                <a:cs typeface="Arial Black"/>
                <a:sym typeface="Arial Black"/>
              </a:defRPr>
            </a:pPr>
            <a:r>
              <a:t>com a</a:t>
            </a:r>
          </a:p>
          <a:p>
            <a:pPr defTabSz="642937">
              <a:defRPr sz="10400">
                <a:latin typeface="Arial Black"/>
                <a:ea typeface="Arial Black"/>
                <a:cs typeface="Arial Black"/>
                <a:sym typeface="Arial Black"/>
              </a:defRPr>
            </a:pPr>
            <a:r>
              <a:t>Bíblia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07" name="Shape 207"/>
          <p:cNvSpPr/>
          <p:nvPr/>
        </p:nvSpPr>
        <p:spPr>
          <a:xfrm>
            <a:off x="19039447" y="86600"/>
            <a:ext cx="2673579" cy="6257712"/>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pPr>
          </a:p>
        </p:txBody>
      </p:sp>
      <p:sp>
        <p:nvSpPr>
          <p:cNvPr id="208" name="Shape 208"/>
          <p:cNvSpPr/>
          <p:nvPr/>
        </p:nvSpPr>
        <p:spPr>
          <a:xfrm>
            <a:off x="3254599" y="86600"/>
            <a:ext cx="3039164" cy="6076156"/>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pPr>
          </a:p>
        </p:txBody>
      </p:sp>
      <p:sp>
        <p:nvSpPr>
          <p:cNvPr id="209" name="Shape 209"/>
          <p:cNvSpPr/>
          <p:nvPr/>
        </p:nvSpPr>
        <p:spPr>
          <a:xfrm>
            <a:off x="9093390" y="2091842"/>
            <a:ext cx="5825154" cy="4059276"/>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solidFill>
            <a:srgbClr val="FFE2EF"/>
          </a:solidFill>
          <a:ln w="50800">
            <a:solidFill>
              <a:srgbClr val="FF0000"/>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210" name="Shape 210"/>
          <p:cNvSpPr/>
          <p:nvPr/>
        </p:nvSpPr>
        <p:spPr>
          <a:xfrm>
            <a:off x="51166395" y="2976440"/>
            <a:ext cx="23956011" cy="319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18 For the message of the cross is foolishness to those who are perishing, but to us who are being saved it is the power of God. 19 For it is written: “I will destroy the wisdom of the wise, and bring to nothing the understanding of the prudent.”</a:t>
            </a:r>
            <a:endParaRPr>
              <a:latin typeface="Helvetica"/>
              <a:ea typeface="Helvetica"/>
              <a:cs typeface="Helvetica"/>
              <a:sym typeface="Helvetica"/>
            </a:endParaRPr>
          </a:p>
        </p:txBody>
      </p:sp>
      <p:sp>
        <p:nvSpPr>
          <p:cNvPr id="211" name="Shape 211"/>
          <p:cNvSpPr/>
          <p:nvPr/>
        </p:nvSpPr>
        <p:spPr>
          <a:xfrm>
            <a:off x="7626200" y="348498"/>
            <a:ext cx="9156402" cy="1273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7400">
                <a:solidFill>
                  <a:srgbClr val="FFFFFF"/>
                </a:solidFill>
                <a:latin typeface="Helvetica"/>
                <a:ea typeface="Helvetica"/>
                <a:cs typeface="Helvetica"/>
                <a:sym typeface="Helvetica"/>
              </a:defRPr>
            </a:lvl1pPr>
          </a:lstStyle>
          <a:p>
            <a:pPr/>
            <a:r>
              <a:t>A Idéia de Deus?</a:t>
            </a:r>
          </a:p>
        </p:txBody>
      </p:sp>
      <p:pic>
        <p:nvPicPr>
          <p:cNvPr id="212" name="image12.png"/>
          <p:cNvPicPr>
            <a:picLocks noChangeAspect="1"/>
          </p:cNvPicPr>
          <p:nvPr/>
        </p:nvPicPr>
        <p:blipFill>
          <a:blip r:embed="rId2">
            <a:extLst/>
          </a:blip>
          <a:stretch>
            <a:fillRect/>
          </a:stretch>
        </p:blipFill>
        <p:spPr>
          <a:xfrm>
            <a:off x="10070088" y="2806273"/>
            <a:ext cx="1954210" cy="2601026"/>
          </a:xfrm>
          <a:prstGeom prst="rect">
            <a:avLst/>
          </a:prstGeom>
          <a:ln w="12700">
            <a:miter lim="400000"/>
          </a:ln>
        </p:spPr>
      </p:pic>
      <p:pic>
        <p:nvPicPr>
          <p:cNvPr id="213" name="image13.png"/>
          <p:cNvPicPr>
            <a:picLocks noChangeAspect="1"/>
          </p:cNvPicPr>
          <p:nvPr/>
        </p:nvPicPr>
        <p:blipFill>
          <a:blip r:embed="rId3">
            <a:extLst/>
          </a:blip>
          <a:stretch>
            <a:fillRect/>
          </a:stretch>
        </p:blipFill>
        <p:spPr>
          <a:xfrm>
            <a:off x="12024297" y="2696734"/>
            <a:ext cx="2262023" cy="2471227"/>
          </a:xfrm>
          <a:prstGeom prst="rect">
            <a:avLst/>
          </a:prstGeom>
          <a:ln w="12700">
            <a:miter lim="400000"/>
          </a:ln>
        </p:spPr>
      </p:pic>
      <p:sp>
        <p:nvSpPr>
          <p:cNvPr id="214" name="Shape 214"/>
          <p:cNvSpPr/>
          <p:nvPr/>
        </p:nvSpPr>
        <p:spPr>
          <a:xfrm>
            <a:off x="8051420" y="1785809"/>
            <a:ext cx="850442" cy="4365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564"/>
                  <a:pt x="10800" y="19286"/>
                </a:cubicBezTo>
                <a:lnTo>
                  <a:pt x="10800" y="13114"/>
                </a:lnTo>
                <a:cubicBezTo>
                  <a:pt x="10800" y="11836"/>
                  <a:pt x="5965" y="10800"/>
                  <a:pt x="0" y="10800"/>
                </a:cubicBezTo>
                <a:cubicBezTo>
                  <a:pt x="5965" y="10800"/>
                  <a:pt x="10800" y="9764"/>
                  <a:pt x="10800" y="8486"/>
                </a:cubicBezTo>
                <a:lnTo>
                  <a:pt x="10800" y="2314"/>
                </a:lnTo>
                <a:cubicBezTo>
                  <a:pt x="10800" y="1036"/>
                  <a:pt x="15635" y="0"/>
                  <a:pt x="21600" y="0"/>
                </a:cubicBezTo>
              </a:path>
            </a:pathLst>
          </a:custGeom>
          <a:ln w="88900">
            <a:solidFill>
              <a:srgbClr val="000000"/>
            </a:solidFill>
            <a:miter lim="400000"/>
          </a:ln>
        </p:spPr>
        <p:txBody>
          <a:bodyPr lIns="71437" tIns="71437" rIns="71437" bIns="71437" anchor="ctr"/>
          <a:lstStyle/>
          <a:p>
            <a:pPr defTabSz="1285875">
              <a:defRPr sz="2400">
                <a:solidFill>
                  <a:srgbClr val="FFFFFF"/>
                </a:solidFill>
              </a:defRPr>
            </a:pPr>
          </a:p>
        </p:txBody>
      </p:sp>
      <p:sp>
        <p:nvSpPr>
          <p:cNvPr id="215" name="Shape 215"/>
          <p:cNvSpPr/>
          <p:nvPr/>
        </p:nvSpPr>
        <p:spPr>
          <a:xfrm rot="10800000">
            <a:off x="15125945" y="1785809"/>
            <a:ext cx="850442" cy="4365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564"/>
                  <a:pt x="10800" y="19286"/>
                </a:cubicBezTo>
                <a:lnTo>
                  <a:pt x="10800" y="13114"/>
                </a:lnTo>
                <a:cubicBezTo>
                  <a:pt x="10800" y="11836"/>
                  <a:pt x="5965" y="10800"/>
                  <a:pt x="0" y="10800"/>
                </a:cubicBezTo>
                <a:cubicBezTo>
                  <a:pt x="5965" y="10800"/>
                  <a:pt x="10800" y="9764"/>
                  <a:pt x="10800" y="8486"/>
                </a:cubicBezTo>
                <a:lnTo>
                  <a:pt x="10800" y="2314"/>
                </a:lnTo>
                <a:cubicBezTo>
                  <a:pt x="10800" y="1036"/>
                  <a:pt x="15635" y="0"/>
                  <a:pt x="21600" y="0"/>
                </a:cubicBezTo>
              </a:path>
            </a:pathLst>
          </a:custGeom>
          <a:ln w="88900">
            <a:solidFill>
              <a:srgbClr val="000000"/>
            </a:solidFill>
            <a:miter lim="400000"/>
          </a:ln>
        </p:spPr>
        <p:txBody>
          <a:bodyPr lIns="71437" tIns="71437" rIns="71437" bIns="71437" anchor="ctr"/>
          <a:lstStyle/>
          <a:p>
            <a:pPr defTabSz="1285875">
              <a:defRPr sz="2400">
                <a:solidFill>
                  <a:srgbClr val="FFFFFF"/>
                </a:solidFill>
              </a:defRPr>
            </a:pPr>
          </a:p>
        </p:txBody>
      </p:sp>
      <p:grpSp>
        <p:nvGrpSpPr>
          <p:cNvPr id="218" name="Group 218"/>
          <p:cNvGrpSpPr/>
          <p:nvPr/>
        </p:nvGrpSpPr>
        <p:grpSpPr>
          <a:xfrm>
            <a:off x="10266721" y="6327857"/>
            <a:ext cx="3515152" cy="1800841"/>
            <a:chOff x="0" y="1182"/>
            <a:chExt cx="3515151" cy="1800839"/>
          </a:xfrm>
        </p:grpSpPr>
        <p:sp>
          <p:nvSpPr>
            <p:cNvPr id="216" name="Shape 216"/>
            <p:cNvSpPr/>
            <p:nvPr/>
          </p:nvSpPr>
          <p:spPr>
            <a:xfrm>
              <a:off x="0" y="1182"/>
              <a:ext cx="3515152" cy="180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3310" y="10800"/>
                  </a:lnTo>
                  <a:lnTo>
                    <a:pt x="3310" y="0"/>
                  </a:lnTo>
                  <a:lnTo>
                    <a:pt x="18290" y="0"/>
                  </a:lnTo>
                  <a:lnTo>
                    <a:pt x="18290" y="10800"/>
                  </a:lnTo>
                  <a:lnTo>
                    <a:pt x="21600" y="10800"/>
                  </a:lnTo>
                  <a:lnTo>
                    <a:pt x="10800" y="21600"/>
                  </a:lnTo>
                  <a:close/>
                </a:path>
              </a:pathLst>
            </a:custGeom>
            <a:solidFill>
              <a:srgbClr val="FFFFFF"/>
            </a:solidFill>
            <a:ln w="12700" cap="flat">
              <a:solidFill>
                <a:srgbClr val="0D0D0D"/>
              </a:solidFill>
              <a:prstDash val="solid"/>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6600">
                  <a:solidFill>
                    <a:srgbClr val="FFFFFF"/>
                  </a:solidFill>
                </a:defRPr>
              </a:pPr>
            </a:p>
          </p:txBody>
        </p:sp>
        <p:sp>
          <p:nvSpPr>
            <p:cNvPr id="217" name="Shape 217"/>
            <p:cNvSpPr/>
            <p:nvPr/>
          </p:nvSpPr>
          <p:spPr>
            <a:xfrm>
              <a:off x="538609" y="16271"/>
              <a:ext cx="2437934" cy="1146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6600"/>
              </a:lvl1pPr>
            </a:lstStyle>
            <a:p>
              <a:pPr>
                <a:defRPr sz="5000"/>
              </a:pPr>
              <a:r>
                <a:rPr sz="6600"/>
                <a:t>SEXO</a:t>
              </a:r>
            </a:p>
          </p:txBody>
        </p:sp>
      </p:grpSp>
      <p:pic>
        <p:nvPicPr>
          <p:cNvPr id="219" name="image13.png"/>
          <p:cNvPicPr>
            <a:picLocks noChangeAspect="1"/>
          </p:cNvPicPr>
          <p:nvPr/>
        </p:nvPicPr>
        <p:blipFill>
          <a:blip r:embed="rId3">
            <a:extLst/>
          </a:blip>
          <a:stretch>
            <a:fillRect/>
          </a:stretch>
        </p:blipFill>
        <p:spPr>
          <a:xfrm>
            <a:off x="3408206" y="341002"/>
            <a:ext cx="2262023" cy="2471227"/>
          </a:xfrm>
          <a:prstGeom prst="rect">
            <a:avLst/>
          </a:prstGeom>
          <a:ln w="12700">
            <a:solidFill>
              <a:srgbClr val="FFFFFF"/>
            </a:solidFill>
            <a:miter lim="400000"/>
          </a:ln>
        </p:spPr>
      </p:pic>
      <p:pic>
        <p:nvPicPr>
          <p:cNvPr id="220" name="image12.png"/>
          <p:cNvPicPr>
            <a:picLocks noChangeAspect="1"/>
          </p:cNvPicPr>
          <p:nvPr/>
        </p:nvPicPr>
        <p:blipFill>
          <a:blip r:embed="rId2">
            <a:extLst/>
          </a:blip>
          <a:stretch>
            <a:fillRect/>
          </a:stretch>
        </p:blipFill>
        <p:spPr>
          <a:xfrm>
            <a:off x="19381790" y="341002"/>
            <a:ext cx="1954210" cy="2601027"/>
          </a:xfrm>
          <a:prstGeom prst="rect">
            <a:avLst/>
          </a:prstGeom>
          <a:ln w="12700">
            <a:solidFill>
              <a:srgbClr val="FFFFFF"/>
            </a:solidFill>
            <a:miter lim="400000"/>
          </a:ln>
        </p:spPr>
      </p:pic>
      <p:pic>
        <p:nvPicPr>
          <p:cNvPr id="221" name="image13.png"/>
          <p:cNvPicPr>
            <a:picLocks noChangeAspect="1"/>
          </p:cNvPicPr>
          <p:nvPr/>
        </p:nvPicPr>
        <p:blipFill>
          <a:blip r:embed="rId3">
            <a:extLst/>
          </a:blip>
          <a:stretch>
            <a:fillRect/>
          </a:stretch>
        </p:blipFill>
        <p:spPr>
          <a:xfrm>
            <a:off x="3622519" y="2996614"/>
            <a:ext cx="2262023" cy="2471227"/>
          </a:xfrm>
          <a:prstGeom prst="rect">
            <a:avLst/>
          </a:prstGeom>
          <a:ln w="12700">
            <a:solidFill>
              <a:srgbClr val="FFFFFF"/>
            </a:solidFill>
            <a:miter lim="400000"/>
          </a:ln>
        </p:spPr>
      </p:pic>
      <p:pic>
        <p:nvPicPr>
          <p:cNvPr id="222" name="image12.png"/>
          <p:cNvPicPr>
            <a:picLocks noChangeAspect="1"/>
          </p:cNvPicPr>
          <p:nvPr/>
        </p:nvPicPr>
        <p:blipFill>
          <a:blip r:embed="rId2">
            <a:extLst/>
          </a:blip>
          <a:stretch>
            <a:fillRect/>
          </a:stretch>
        </p:blipFill>
        <p:spPr>
          <a:xfrm>
            <a:off x="19373827" y="3271365"/>
            <a:ext cx="1954210" cy="2601026"/>
          </a:xfrm>
          <a:prstGeom prst="rect">
            <a:avLst/>
          </a:prstGeom>
          <a:ln w="12700">
            <a:solidFill>
              <a:srgbClr val="FFFFFF"/>
            </a:solidFill>
            <a:miter lim="400000"/>
          </a:ln>
        </p:spPr>
      </p:pic>
      <p:pic>
        <p:nvPicPr>
          <p:cNvPr id="223" name="image14.png"/>
          <p:cNvPicPr>
            <a:picLocks noChangeAspect="1"/>
          </p:cNvPicPr>
          <p:nvPr/>
        </p:nvPicPr>
        <p:blipFill>
          <a:blip r:embed="rId4">
            <a:extLst/>
          </a:blip>
          <a:stretch>
            <a:fillRect/>
          </a:stretch>
        </p:blipFill>
        <p:spPr>
          <a:xfrm>
            <a:off x="7676659" y="8281452"/>
            <a:ext cx="8695276" cy="5434548"/>
          </a:xfrm>
          <a:prstGeom prst="rect">
            <a:avLst/>
          </a:prstGeom>
          <a:ln w="12700">
            <a:miter lim="400000"/>
          </a:ln>
        </p:spPr>
      </p:pic>
      <p:sp>
        <p:nvSpPr>
          <p:cNvPr id="224" name="Shape 224"/>
          <p:cNvSpPr/>
          <p:nvPr/>
        </p:nvSpPr>
        <p:spPr>
          <a:xfrm>
            <a:off x="13692062" y="7195701"/>
            <a:ext cx="7582477"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latin typeface="Helvetica"/>
                <a:ea typeface="Helvetica"/>
                <a:cs typeface="Helvetica"/>
                <a:sym typeface="Helvetica"/>
              </a:defRPr>
            </a:lvl1pPr>
          </a:lstStyle>
          <a:p>
            <a:pPr>
              <a:defRPr>
                <a:latin typeface="+mn-lt"/>
                <a:ea typeface="+mn-ea"/>
                <a:cs typeface="+mn-cs"/>
                <a:sym typeface="Helvetica Light"/>
              </a:defRPr>
            </a:pPr>
            <a:r>
              <a:rPr>
                <a:latin typeface="Helvetica"/>
                <a:ea typeface="Helvetica"/>
                <a:cs typeface="Helvetica"/>
                <a:sym typeface="Helvetica"/>
              </a:rPr>
              <a:t>Pais comprometidos</a:t>
            </a:r>
          </a:p>
        </p:txBody>
      </p:sp>
      <p:sp>
        <p:nvSpPr>
          <p:cNvPr id="225" name="Shape 225"/>
          <p:cNvSpPr/>
          <p:nvPr/>
        </p:nvSpPr>
        <p:spPr>
          <a:xfrm>
            <a:off x="15328030" y="8548791"/>
            <a:ext cx="6036319"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latin typeface="Helvetica"/>
                <a:ea typeface="Helvetica"/>
                <a:cs typeface="Helvetica"/>
                <a:sym typeface="Helvetica"/>
              </a:defRPr>
            </a:lvl1pPr>
          </a:lstStyle>
          <a:p>
            <a:pPr>
              <a:defRPr>
                <a:latin typeface="+mn-lt"/>
                <a:ea typeface="+mn-ea"/>
                <a:cs typeface="+mn-cs"/>
                <a:sym typeface="Helvetica Light"/>
              </a:defRPr>
            </a:pPr>
            <a:r>
              <a:rPr>
                <a:latin typeface="Helvetica"/>
                <a:ea typeface="Helvetica"/>
                <a:cs typeface="Helvetica"/>
                <a:sym typeface="Helvetica"/>
              </a:rPr>
              <a:t>Lar estável</a:t>
            </a:r>
          </a:p>
        </p:txBody>
      </p:sp>
      <p:sp>
        <p:nvSpPr>
          <p:cNvPr id="226" name="Shape 226"/>
          <p:cNvSpPr/>
          <p:nvPr/>
        </p:nvSpPr>
        <p:spPr>
          <a:xfrm>
            <a:off x="15663954" y="9903866"/>
            <a:ext cx="5888286" cy="192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5800">
                <a:solidFill>
                  <a:srgbClr val="FFFFFF"/>
                </a:solidFill>
              </a:defRPr>
            </a:pPr>
            <a:r>
              <a:rPr>
                <a:latin typeface="Helvetica"/>
                <a:ea typeface="Helvetica"/>
                <a:cs typeface="Helvetica"/>
                <a:sym typeface="Helvetica"/>
              </a:rPr>
              <a:t>Exemplos</a:t>
            </a:r>
            <a:endParaRPr>
              <a:latin typeface="Helvetica"/>
              <a:ea typeface="Helvetica"/>
              <a:cs typeface="Helvetica"/>
              <a:sym typeface="Helvetica"/>
            </a:endParaRPr>
          </a:p>
          <a:p>
            <a:pPr>
              <a:defRPr sz="5800">
                <a:solidFill>
                  <a:srgbClr val="FFFFFF"/>
                </a:solidFill>
              </a:defRPr>
            </a:pPr>
            <a:r>
              <a:rPr>
                <a:latin typeface="Helvetica"/>
                <a:ea typeface="Helvetica"/>
                <a:cs typeface="Helvetica"/>
                <a:sym typeface="Helvetica"/>
              </a:rPr>
              <a:t>Positivos</a:t>
            </a:r>
          </a:p>
        </p:txBody>
      </p:sp>
      <p:pic>
        <p:nvPicPr>
          <p:cNvPr id="227" name="Screenshot 2016-11-04 09.38.47.png"/>
          <p:cNvPicPr>
            <a:picLocks noChangeAspect="1"/>
          </p:cNvPicPr>
          <p:nvPr/>
        </p:nvPicPr>
        <p:blipFill>
          <a:blip r:embed="rId5">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7" grpId="1" fill="hold">
                                  <p:stCondLst>
                                    <p:cond delay="0"/>
                                  </p:stCondLst>
                                  <p:iterate type="el" backwards="0">
                                    <p:tmAbs val="0"/>
                                  </p:iterate>
                                  <p:childTnLst>
                                    <p:set>
                                      <p:cBhvr>
                                        <p:cTn id="6" fill="hold"/>
                                        <p:tgtEl>
                                          <p:spTgt spid="212"/>
                                        </p:tgtEl>
                                        <p:attrNameLst>
                                          <p:attrName>style.visibility</p:attrName>
                                        </p:attrNameLst>
                                      </p:cBhvr>
                                      <p:to>
                                        <p:strVal val="visible"/>
                                      </p:to>
                                    </p:set>
                                    <p:anim calcmode="lin" valueType="num">
                                      <p:cBhvr>
                                        <p:cTn id="7" dur="2000" fill="hold"/>
                                        <p:tgtEl>
                                          <p:spTgt spid="212"/>
                                        </p:tgtEl>
                                        <p:attrNameLst>
                                          <p:attrName>ppt_x</p:attrName>
                                        </p:attrNameLst>
                                      </p:cBhvr>
                                      <p:tavLst>
                                        <p:tav tm="0">
                                          <p:val>
                                            <p:strVal val="0-#ppt_w/2"/>
                                          </p:val>
                                        </p:tav>
                                        <p:tav tm="100000">
                                          <p:val>
                                            <p:strVal val="#ppt_x"/>
                                          </p:val>
                                        </p:tav>
                                      </p:tavLst>
                                    </p:anim>
                                    <p:anim calcmode="lin" valueType="num">
                                      <p:cBhvr>
                                        <p:cTn id="8" dur="2000" fill="hold"/>
                                        <p:tgtEl>
                                          <p:spTgt spid="21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Class="entr" nodeType="afterEffect" presetSubtype="2" presetID="7" grpId="2" fill="hold">
                                  <p:stCondLst>
                                    <p:cond delay="0"/>
                                  </p:stCondLst>
                                  <p:iterate type="el" backwards="0">
                                    <p:tmAbs val="0"/>
                                  </p:iterate>
                                  <p:childTnLst>
                                    <p:set>
                                      <p:cBhvr>
                                        <p:cTn id="11" fill="hold"/>
                                        <p:tgtEl>
                                          <p:spTgt spid="213"/>
                                        </p:tgtEl>
                                        <p:attrNameLst>
                                          <p:attrName>style.visibility</p:attrName>
                                        </p:attrNameLst>
                                      </p:cBhvr>
                                      <p:to>
                                        <p:strVal val="visible"/>
                                      </p:to>
                                    </p:set>
                                    <p:anim calcmode="lin" valueType="num">
                                      <p:cBhvr>
                                        <p:cTn id="12" dur="2000" fill="hold"/>
                                        <p:tgtEl>
                                          <p:spTgt spid="213"/>
                                        </p:tgtEl>
                                        <p:attrNameLst>
                                          <p:attrName>ppt_x</p:attrName>
                                        </p:attrNameLst>
                                      </p:cBhvr>
                                      <p:tavLst>
                                        <p:tav tm="0">
                                          <p:val>
                                            <p:strVal val="1+#ppt_w/2"/>
                                          </p:val>
                                        </p:tav>
                                        <p:tav tm="100000">
                                          <p:val>
                                            <p:strVal val="#ppt_x"/>
                                          </p:val>
                                        </p:tav>
                                      </p:tavLst>
                                    </p:anim>
                                    <p:anim calcmode="lin" valueType="num">
                                      <p:cBhvr>
                                        <p:cTn id="13" dur="2000" fill="hold"/>
                                        <p:tgtEl>
                                          <p:spTgt spid="2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209"/>
                                        </p:tgtEl>
                                        <p:attrNameLst>
                                          <p:attrName>style.visibility</p:attrName>
                                        </p:attrNameLst>
                                      </p:cBhvr>
                                      <p:to>
                                        <p:strVal val="visible"/>
                                      </p:to>
                                    </p:set>
                                    <p:anim calcmode="lin" valueType="num">
                                      <p:cBhvr>
                                        <p:cTn id="18" dur="1000" fill="hold"/>
                                        <p:tgtEl>
                                          <p:spTgt spid="209"/>
                                        </p:tgtEl>
                                        <p:attrNameLst>
                                          <p:attrName>ppt_w</p:attrName>
                                        </p:attrNameLst>
                                      </p:cBhvr>
                                      <p:tavLst>
                                        <p:tav tm="0">
                                          <p:val>
                                            <p:fltVal val="0"/>
                                          </p:val>
                                        </p:tav>
                                        <p:tav tm="100000">
                                          <p:val>
                                            <p:strVal val="#ppt_w"/>
                                          </p:val>
                                        </p:tav>
                                      </p:tavLst>
                                    </p:anim>
                                    <p:anim calcmode="lin" valueType="num">
                                      <p:cBhvr>
                                        <p:cTn id="19" dur="1000" fill="hold"/>
                                        <p:tgtEl>
                                          <p:spTgt spid="209"/>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4" fill="hold">
                                  <p:stCondLst>
                                    <p:cond delay="0"/>
                                  </p:stCondLst>
                                  <p:iterate type="el" backwards="0">
                                    <p:tmAbs val="0"/>
                                  </p:iterate>
                                  <p:childTnLst>
                                    <p:set>
                                      <p:cBhvr>
                                        <p:cTn id="23" fill="hold"/>
                                        <p:tgtEl>
                                          <p:spTgt spid="214"/>
                                        </p:tgtEl>
                                        <p:attrNameLst>
                                          <p:attrName>style.visibility</p:attrName>
                                        </p:attrNameLst>
                                      </p:cBhvr>
                                      <p:to>
                                        <p:strVal val="visible"/>
                                      </p:to>
                                    </p:set>
                                    <p:animEffect filter="dissolve" transition="in">
                                      <p:cBhvr>
                                        <p:cTn id="24" dur="500"/>
                                        <p:tgtEl>
                                          <p:spTgt spid="214"/>
                                        </p:tgtEl>
                                      </p:cBhvr>
                                    </p:animEffect>
                                  </p:childTnLst>
                                </p:cTn>
                              </p:par>
                            </p:childTnLst>
                          </p:cTn>
                        </p:par>
                        <p:par>
                          <p:cTn id="25" fill="hold">
                            <p:stCondLst>
                              <p:cond delay="500"/>
                            </p:stCondLst>
                            <p:childTnLst>
                              <p:par>
                                <p:cTn id="26" presetClass="entr" nodeType="afterEffect" presetID="9" grpId="5" fill="hold">
                                  <p:stCondLst>
                                    <p:cond delay="0"/>
                                  </p:stCondLst>
                                  <p:iterate type="el" backwards="0">
                                    <p:tmAbs val="0"/>
                                  </p:iterate>
                                  <p:childTnLst>
                                    <p:set>
                                      <p:cBhvr>
                                        <p:cTn id="27" fill="hold"/>
                                        <p:tgtEl>
                                          <p:spTgt spid="215"/>
                                        </p:tgtEl>
                                        <p:attrNameLst>
                                          <p:attrName>style.visibility</p:attrName>
                                        </p:attrNameLst>
                                      </p:cBhvr>
                                      <p:to>
                                        <p:strVal val="visible"/>
                                      </p:to>
                                    </p:set>
                                    <p:animEffect filter="dissolve" transition="in">
                                      <p:cBhvr>
                                        <p:cTn id="28" dur="500"/>
                                        <p:tgtEl>
                                          <p:spTgt spid="215"/>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6" fill="hold">
                                  <p:stCondLst>
                                    <p:cond delay="0"/>
                                  </p:stCondLst>
                                  <p:iterate type="el" backwards="0">
                                    <p:tmAbs val="0"/>
                                  </p:iterate>
                                  <p:childTnLst>
                                    <p:set>
                                      <p:cBhvr>
                                        <p:cTn id="32" fill="hold"/>
                                        <p:tgtEl>
                                          <p:spTgt spid="219"/>
                                        </p:tgtEl>
                                        <p:attrNameLst>
                                          <p:attrName>style.visibility</p:attrName>
                                        </p:attrNameLst>
                                      </p:cBhvr>
                                      <p:to>
                                        <p:strVal val="visible"/>
                                      </p:to>
                                    </p:set>
                                    <p:animEffect filter="dissolve" transition="in">
                                      <p:cBhvr>
                                        <p:cTn id="33" dur="500"/>
                                        <p:tgtEl>
                                          <p:spTgt spid="219"/>
                                        </p:tgtEl>
                                      </p:cBhvr>
                                    </p:animEffect>
                                  </p:childTnLst>
                                </p:cTn>
                              </p:par>
                            </p:childTnLst>
                          </p:cTn>
                        </p:par>
                        <p:par>
                          <p:cTn id="34" fill="hold">
                            <p:stCondLst>
                              <p:cond delay="500"/>
                            </p:stCondLst>
                            <p:childTnLst>
                              <p:par>
                                <p:cTn id="35" presetClass="entr" nodeType="afterEffect" presetID="9" grpId="7" fill="hold">
                                  <p:stCondLst>
                                    <p:cond delay="0"/>
                                  </p:stCondLst>
                                  <p:iterate type="el" backwards="0">
                                    <p:tmAbs val="0"/>
                                  </p:iterate>
                                  <p:childTnLst>
                                    <p:set>
                                      <p:cBhvr>
                                        <p:cTn id="36" fill="hold"/>
                                        <p:tgtEl>
                                          <p:spTgt spid="221"/>
                                        </p:tgtEl>
                                        <p:attrNameLst>
                                          <p:attrName>style.visibility</p:attrName>
                                        </p:attrNameLst>
                                      </p:cBhvr>
                                      <p:to>
                                        <p:strVal val="visible"/>
                                      </p:to>
                                    </p:set>
                                    <p:animEffect filter="dissolve" transition="in">
                                      <p:cBhvr>
                                        <p:cTn id="37" dur="500"/>
                                        <p:tgtEl>
                                          <p:spTgt spid="221"/>
                                        </p:tgtEl>
                                      </p:cBhvr>
                                    </p:animEffect>
                                  </p:childTnLst>
                                </p:cTn>
                              </p:par>
                            </p:childTnLst>
                          </p:cTn>
                        </p:par>
                        <p:par>
                          <p:cTn id="38" fill="hold">
                            <p:stCondLst>
                              <p:cond delay="1000"/>
                            </p:stCondLst>
                            <p:childTnLst>
                              <p:par>
                                <p:cTn id="39" presetClass="entr" nodeType="afterEffect" presetID="9" grpId="8" fill="hold">
                                  <p:stCondLst>
                                    <p:cond delay="0"/>
                                  </p:stCondLst>
                                  <p:iterate type="el" backwards="0">
                                    <p:tmAbs val="0"/>
                                  </p:iterate>
                                  <p:childTnLst>
                                    <p:set>
                                      <p:cBhvr>
                                        <p:cTn id="40" fill="hold"/>
                                        <p:tgtEl>
                                          <p:spTgt spid="220"/>
                                        </p:tgtEl>
                                        <p:attrNameLst>
                                          <p:attrName>style.visibility</p:attrName>
                                        </p:attrNameLst>
                                      </p:cBhvr>
                                      <p:to>
                                        <p:strVal val="visible"/>
                                      </p:to>
                                    </p:set>
                                    <p:animEffect filter="dissolve" transition="in">
                                      <p:cBhvr>
                                        <p:cTn id="41" dur="500"/>
                                        <p:tgtEl>
                                          <p:spTgt spid="220"/>
                                        </p:tgtEl>
                                      </p:cBhvr>
                                    </p:animEffect>
                                  </p:childTnLst>
                                </p:cTn>
                              </p:par>
                            </p:childTnLst>
                          </p:cTn>
                        </p:par>
                        <p:par>
                          <p:cTn id="42" fill="hold">
                            <p:stCondLst>
                              <p:cond delay="1500"/>
                            </p:stCondLst>
                            <p:childTnLst>
                              <p:par>
                                <p:cTn id="43" presetClass="entr" nodeType="afterEffect" presetID="9" grpId="9" fill="hold">
                                  <p:stCondLst>
                                    <p:cond delay="0"/>
                                  </p:stCondLst>
                                  <p:iterate type="el" backwards="0">
                                    <p:tmAbs val="0"/>
                                  </p:iterate>
                                  <p:childTnLst>
                                    <p:set>
                                      <p:cBhvr>
                                        <p:cTn id="44" fill="hold"/>
                                        <p:tgtEl>
                                          <p:spTgt spid="222"/>
                                        </p:tgtEl>
                                        <p:attrNameLst>
                                          <p:attrName>style.visibility</p:attrName>
                                        </p:attrNameLst>
                                      </p:cBhvr>
                                      <p:to>
                                        <p:strVal val="visible"/>
                                      </p:to>
                                    </p:set>
                                    <p:animEffect filter="dissolve" transition="in">
                                      <p:cBhvr>
                                        <p:cTn id="45" dur="500"/>
                                        <p:tgtEl>
                                          <p:spTgt spid="222"/>
                                        </p:tgtEl>
                                      </p:cBhvr>
                                    </p:animEffect>
                                  </p:childTnLst>
                                </p:cTn>
                              </p:par>
                            </p:childTnLst>
                          </p:cTn>
                        </p:par>
                      </p:childTnLst>
                    </p:cTn>
                  </p:par>
                  <p:par>
                    <p:cTn id="46" fill="hold">
                      <p:stCondLst>
                        <p:cond delay="indefinite"/>
                      </p:stCondLst>
                      <p:childTnLst>
                        <p:par>
                          <p:cTn id="47" fill="hold">
                            <p:stCondLst>
                              <p:cond delay="0"/>
                            </p:stCondLst>
                            <p:childTnLst>
                              <p:par>
                                <p:cTn id="48" presetClass="path" nodeType="clickEffect" presetSubtype="0" presetID="-1" grpId="10" accel="50000" decel="50000" fill="hold">
                                  <p:stCondLst>
                                    <p:cond delay="0"/>
                                  </p:stCondLst>
                                  <p:childTnLst>
                                    <p:animMotion path="M 0.000000 0.000000 C 0.003161 0.003746 0.005955 0.007856 0.008897 0.011559 C 0.011838 0.015262 0.014928 0.018557 0.018682 0.020672 C 0.020745 0.023192 0.022440 0.026079 0.024226 0.028703 C 0.026012 0.031327 0.027888 0.033687 0.030315 0.035152 C 0.032100 0.038487 0.034068 0.040724 0.036197 0.042554 C 0.038327 0.044384 0.040616 0.045807 0.043042 0.047512 C 0.047298 0.055082 0.052633 0.059557 0.058151 0.063523 C 0.063669 0.067489 0.069371 0.070947 0.074362 0.076482 C 0.075232 0.077377 0.075963 0.078554 0.076707 0.079692 C 0.077450 0.080829 0.078206 0.081927 0.079125 0.082662 C 0.080587 0.083717 0.082922 0.084774 0.084890 0.085568 C 0.086859 0.086362 0.088462 0.086892 0.088462 0.086892 C 0.091117 0.089982 0.093933 0.092624 0.096853 0.094963 C 0.099772 0.097302 0.102795 0.099337 0.105862 0.101212 C 0.107006 0.101862 0.108152 0.102552 0.109308 0.103263 C 0.110465 0.103974 0.111633 0.104707 0.112822 0.105442 C 0.113370 0.105767 0.114240 0.106294 0.114973 0.106740 C 0.115706 0.107187 0.116302 0.107552 0.116302 0.107552 C 0.115706 0.108202 0.115134 0.108934 0.114562 0.109647 C 0.113990 0.110359 0.113418 0.111052 0.112822 0.111622 C 0.111678 0.112437 0.109938 0.113454 0.108484 0.114268 C 0.107030 0.115082 0.105862 0.115692 0.105862 0.115692 C 0.098445 0.129192 0.082237 0.132452 0.073260 0.140582 C 0.060712 0.151652 0.047715 0.157022 0.034890 0.167432 C 0.033975 0.168082 0.033243 0.169179 0.032535 0.170338 C 0.031826 0.171497 0.031140 0.172717 0.030315 0.173612 C 0.025458 0.178252 0.019597 0.182402 0.013954 0.187182 C 0.008312 0.191962 0.002887 0.197372 -0.001095 0.204532 C -0.002423 0.206807 -0.005286 0.211769 -0.008137 0.216529 C -0.010988 0.221289 -0.013827 0.225847 -0.015105 0.227312 C -0.016069 0.228287 -0.017100 0.229179 -0.018097 0.230154 C -0.019093 0.231129 -0.020055 0.232187 -0.020880 0.233492 C -0.022755 0.236012 -0.024471 0.238819 -0.026176 0.241667 C -0.027882 0.244514 -0.029577 0.247402 -0.031410 0.250082 C -0.033653 0.257812 -0.036880 0.263549 -0.040393 0.268879 C -0.043907 0.274209 -0.047708 0.279132 -0.051098 0.285232 C -0.052654 0.287917 -0.054004 0.291089 -0.055309 0.294323 C -0.056614 0.297557 -0.057874 0.300852 -0.059250 0.303782 C -0.061448 0.308257 -0.063598 0.312689 -0.065727 0.317142 C -0.067855 0.321594 -0.069960 0.326067 -0.072068 0.330622 C -0.073947 0.334527 -0.074404 0.337092 -0.075033 0.339453 C -0.075662 0.341814 -0.076463 0.343972 -0.079028 0.347062 C -0.080355 0.354302 -0.080676 0.357474 -0.081523 0.359833 C -0.082371 0.362192 -0.083745 0.363737 -0.087180 0.367722 C -0.090750 0.377812 -0.095513 0.387572 -0.099998 0.396682 C -0.101738 0.400262 -0.104213 0.402872 -0.105765 0.407102 C -0.107415 0.411652 -0.108975 0.423532 -0.112725 0.423532" origin="layout" pathEditMode="relative">
                                      <p:cBhvr>
                                        <p:cTn id="49" dur="2500" fill="hold"/>
                                        <p:tgtEl>
                                          <p:spTgt spid="219"/>
                                        </p:tgtEl>
                                        <p:attrNameLst>
                                          <p:attrName>ppt_x</p:attrName>
                                          <p:attrName>ppt_y</p:attrName>
                                        </p:attrNameLst>
                                      </p:cBhvr>
                                    </p:animMotion>
                                  </p:childTnLst>
                                </p:cTn>
                              </p:par>
                            </p:childTnLst>
                          </p:cTn>
                        </p:par>
                        <p:par>
                          <p:cTn id="50" fill="hold">
                            <p:stCondLst>
                              <p:cond delay="0"/>
                            </p:stCondLst>
                            <p:childTnLst>
                              <p:par>
                                <p:cTn id="51" presetClass="path" nodeType="withEffect" presetSubtype="0" presetID="-1" grpId="11" accel="50000" decel="50000" fill="hold">
                                  <p:stCondLst>
                                    <p:cond delay="0"/>
                                  </p:stCondLst>
                                  <p:childTnLst>
                                    <p:animMotion path="M 0.000000 0.000000 C -0.002335 0.000651 -0.004715 0.001059 -0.007073 0.001630 C -0.009430 0.002200 -0.011765 0.002933 -0.014007 0.004233 C -0.014926 0.004723 -0.015659 0.005823 -0.016369 0.007024 C -0.017079 0.008225 -0.017765 0.009528 -0.018590 0.010423 C -0.020101 0.011968 -0.021588 0.013675 -0.023121 0.015179 C -0.024654 0.016683 -0.026232 0.017983 -0.027927 0.018713 C -0.033376 0.020913 -0.038322 0.025063 -0.043211 0.029415 C -0.048100 0.033768 -0.052932 0.038323 -0.058152 0.041333 C -0.058745 0.041983 -0.059317 0.042715 -0.059889 0.043448 C -0.060462 0.044180 -0.061036 0.044913 -0.061632 0.045563 C -0.062409 0.046293 -0.063232 0.046863 -0.064032 0.047474 C -0.064833 0.048085 -0.065611 0.048738 -0.066297 0.049633 C -0.071289 0.055408 -0.075639 0.061875 -0.080195 0.067529 C -0.084751 0.073183 -0.089514 0.078023 -0.095330 0.080543 C -0.099909 0.084533 -0.103617 0.087788 -0.107383 0.090493 C -0.111149 0.093198 -0.114972 0.095353 -0.119780 0.097143 C -0.123395 0.101293 -0.123348 0.101415 -0.124023 0.101476 C -0.124698 0.101538 -0.126095 0.101538 -0.132597 0.105443 C -0.133790 0.106093 -0.135530 0.107108 -0.136972 0.107960 C -0.138414 0.108813 -0.139557 0.109503 -0.139557 0.109503 C -0.142261 0.112678 -0.145696 0.117438 -0.149211 0.121871 C -0.152725 0.126305 -0.156320 0.130413 -0.159342 0.132283 C -0.157190 0.135948 -0.154533 0.137860 -0.151704 0.139181 C -0.148876 0.140503 -0.145876 0.141233 -0.143037 0.142533 C -0.138095 0.144653 -0.132875 0.145953 -0.127932 0.148723 C -0.120515 0.152783 -0.113457 0.157833 -0.105860 0.161253 C -0.102519 0.165158 -0.098855 0.168940 -0.095088 0.172438 C -0.091321 0.175935 -0.087451 0.179148 -0.083697 0.181913 C -0.074817 0.197693 -0.086082 0.179963 -0.075642 0.190043 C -0.072710 0.192813 -0.070790 0.198833 -0.067490 0.200463 C -0.065247 0.201438 -0.063164 0.202820 -0.061081 0.204305 C -0.058998 0.205790 -0.056915 0.207378 -0.054672 0.208763 C -0.046430 0.219663 -0.037362 0.222593 -0.027927 0.229423 C -0.019227 0.235603 -0.010437 0.241953 -0.001190 0.245853 C 0.002658 0.250573 0.001465 0.249923 0.005770 0.252043 C 0.008793 0.253503 0.015108 0.256273 0.015108 0.256273 C 0.020421 0.262453 0.018751 0.260785 0.017892 0.259179 C 0.017033 0.257573 0.016986 0.256028 0.025548 0.262453 C 0.026830 0.263348 0.027884 0.265015 0.028960 0.266663 C 0.030036 0.268310 0.031135 0.269938 0.032508 0.270753 C 0.037360 0.273353 0.040840 0.279053 0.045333 0.283113 C 0.050553 0.287833 0.055953 0.291903 0.061630 0.295483 C 0.063873 0.298413 0.065682 0.300853 0.067617 0.302885 C 0.069552 0.304918 0.071613 0.306543 0.074358 0.307843 C 0.082878 0.322983 0.067495 0.296133 0.081408 0.318263 C 0.092673 0.336323 0.084160 0.325583 0.091848 0.334693 C 0.092856 0.337378 0.094071 0.340103 0.095446 0.342604 C 0.096820 0.345105 0.098354 0.347383 0.100000 0.349173 C 0.100503 0.349663 0.101099 0.349948 0.101706 0.350233 C 0.102314 0.350518 0.102933 0.350803 0.103480 0.351293 C 0.104076 0.351778 0.104673 0.352388 0.105257 0.353080 C 0.105841 0.353773 0.106413 0.354548 0.106960 0.355363 C 0.107373 0.355928 0.107945 0.356985 0.108413 0.357901 C 0.108882 0.358818 0.109248 0.359593 0.109248 0.359593" origin="layout" pathEditMode="relative">
                                      <p:cBhvr>
                                        <p:cTn id="52" dur="2500" fill="hold"/>
                                        <p:tgtEl>
                                          <p:spTgt spid="220"/>
                                        </p:tgtEl>
                                        <p:attrNameLst>
                                          <p:attrName>ppt_x</p:attrName>
                                          <p:attrName>ppt_y</p:attrName>
                                        </p:attrNameLst>
                                      </p:cBhvr>
                                    </p:animMotion>
                                  </p:childTnLst>
                                </p:cTn>
                              </p:par>
                            </p:childTnLst>
                          </p:cTn>
                        </p:par>
                        <p:par>
                          <p:cTn id="53" fill="hold">
                            <p:stCondLst>
                              <p:cond delay="0"/>
                            </p:stCondLst>
                            <p:childTnLst>
                              <p:par>
                                <p:cTn id="54" presetClass="path" nodeType="afterEffect" presetSubtype="0" presetID="-1" grpId="12" accel="50000" decel="50000" fill="hold">
                                  <p:stCondLst>
                                    <p:cond delay="0"/>
                                  </p:stCondLst>
                                  <p:childTnLst>
                                    <p:animMotion path="M 0.000000 0.000000 C 0.001605 0.005695 0.002361 0.009520 0.003494 0.012837 C 0.004627 0.016153 0.006139 0.018960 0.009255 0.022620 C 0.009896 0.027175 0.010652 0.030023 0.011601 0.032647 C 0.012551 0.035270 0.013695 0.037670 0.015112 0.041330 C 0.016027 0.043770 0.016305 0.047020 0.017400 0.049460 C 0.020422 0.056300 0.024270 0.061830 0.027840 0.068180 C 0.031320 0.074360 0.033615 0.079730 0.038370 0.082490 C 0.042172 0.087050 0.046065 0.091933 0.050105 0.096347 C 0.054146 0.100760 0.058335 0.104705 0.062730 0.107390 C 0.066761 0.114550 0.072165 0.119025 0.077934 0.122299 C 0.083704 0.125573 0.089839 0.127645 0.095332 0.130000 C 0.100369 0.136105 0.106436 0.138995 0.112710 0.140725 C 0.118984 0.142455 0.125464 0.143025 0.131325 0.144490 C 0.130729 0.145140 0.130155 0.145913 0.129582 0.146665 C 0.129009 0.147418 0.128437 0.148150 0.127845 0.148720 C 0.127294 0.149125 0.126675 0.149328 0.126068 0.149572 C 0.125462 0.149815 0.124867 0.150100 0.124365 0.150670 C 0.123859 0.151155 0.123491 0.151928 0.123147 0.152722 C 0.122803 0.153515 0.122482 0.154330 0.122070 0.154900 C 0.121339 0.155715 0.120560 0.156365 0.119771 0.156995 C 0.118982 0.157625 0.118181 0.158235 0.117405 0.158970 C 0.112140 0.168240 0.113147 0.166693 0.113947 0.164903 C 0.114748 0.163113 0.115342 0.161080 0.109252 0.169380 C 0.108337 0.170520 0.107582 0.171943 0.106849 0.173407 C 0.106115 0.174870 0.105405 0.176375 0.104580 0.177680 C 0.102019 0.181585 0.099249 0.185328 0.096617 0.189314 C 0.093984 0.193300 0.091489 0.197530 0.089475 0.202410 C 0.087551 0.206805 0.085376 0.212295 0.083030 0.217562 C 0.080683 0.222828 0.078165 0.227870 0.075555 0.231370 C 0.073219 0.234380 0.071867 0.236008 0.070607 0.237879 C 0.069347 0.239750 0.068179 0.241865 0.066210 0.245850 C 0.065569 0.247070 0.064997 0.248453 0.064436 0.249857 C 0.063875 0.251260 0.063326 0.252685 0.062730 0.253990 C 0.060900 0.257570 0.058155 0.260010 0.056872 0.264400 C 0.053760 0.275140 0.055770 0.270420 0.051105 0.278880 C 0.048311 0.288725 0.045883 0.299180 0.043043 0.309167 C 0.040204 0.319153 0.036952 0.328670 0.032512 0.336640 C 0.031001 0.342010 0.029490 0.347055 0.027658 0.351592 C 0.025826 0.356128 0.023674 0.360155 0.020880 0.363490 C 0.018454 0.370000 0.015707 0.375613 0.012765 0.380920 C 0.009823 0.386228 0.006686 0.391230 0.003480 0.396520 C -0.001144 0.403840 -0.002014 0.406443 -0.002609 0.407724 C -0.003204 0.409005 -0.003525 0.408965 -0.007050 0.411000 C -0.009566 0.415475 -0.012107 0.419420 -0.014636 0.423385 C -0.017166 0.427350 -0.019684 0.431335 -0.022155 0.435890 C -0.023348 0.437925 -0.024401 0.440245 -0.025500 0.442443 C -0.026599 0.444640 -0.027743 0.446715 -0.029115 0.448260 C -0.035985 0.455420 -0.041663 0.464210 -0.047798 0.472990 C -0.050730 0.477220 -0.054390 0.480480 -0.057045 0.485360 C -0.060619 0.491625 -0.064123 0.498743 -0.067741 0.505657 C -0.071359 0.512570 -0.075090 0.519280 -0.079118 0.524730 C -0.080033 0.529370 -0.081109 0.532380 -0.082574 0.534780 C -0.084040 0.537180 -0.085894 0.538970 -0.088365 0.541170 C -0.091935 0.553690 -0.098715 0.561020 -0.104670 0.570130 C -0.109980 0.578260 -0.114743 0.588030 -0.119775 0.596970" origin="layout" pathEditMode="relative">
                                      <p:cBhvr>
                                        <p:cTn id="55" dur="2500" fill="hold"/>
                                        <p:tgtEl>
                                          <p:spTgt spid="221"/>
                                        </p:tgtEl>
                                        <p:attrNameLst>
                                          <p:attrName>ppt_x</p:attrName>
                                          <p:attrName>ppt_y</p:attrName>
                                        </p:attrNameLst>
                                      </p:cBhvr>
                                    </p:animMotion>
                                  </p:childTnLst>
                                </p:cTn>
                              </p:par>
                            </p:childTnLst>
                          </p:cTn>
                        </p:par>
                        <p:par>
                          <p:cTn id="56" fill="hold">
                            <p:stCondLst>
                              <p:cond delay="0"/>
                            </p:stCondLst>
                            <p:childTnLst>
                              <p:par>
                                <p:cTn id="57" presetClass="path" nodeType="withEffect" presetSubtype="0" presetID="-1" grpId="13" accel="50000" decel="50000" fill="hold">
                                  <p:stCondLst>
                                    <p:cond delay="0"/>
                                  </p:stCondLst>
                                  <p:childTnLst>
                                    <p:animMotion path="M 0.000000 0.000000 C -0.000045 0.000000 -0.002494 0.000447 -0.005161 0.001179 C -0.007827 0.001911 -0.010711 0.002928 -0.011626 0.004068 C -0.012361 0.004883 -0.012888 0.006063 -0.013402 0.007243 C -0.013917 0.008423 -0.014420 0.009603 -0.015106 0.010418 C -0.016343 0.011638 -0.017740 0.012086 -0.019137 0.012512 C -0.020534 0.012938 -0.021931 0.013343 -0.023168 0.014478 C -0.025685 0.016593 -0.028158 0.018383 -0.030666 0.020031 C -0.033173 0.021678 -0.035716 0.023183 -0.038371 0.024728 C -0.042170 0.029288 -0.046175 0.033398 -0.050272 0.037161 C -0.054370 0.040923 -0.058561 0.044338 -0.062731 0.047508 C -0.063875 0.048323 -0.065088 0.048813 -0.066278 0.049383 C -0.067469 0.049953 -0.068637 0.050603 -0.069691 0.051738 C -0.072758 0.054913 -0.075734 0.057233 -0.078789 0.059146 C -0.081845 0.061058 -0.084980 0.062563 -0.088366 0.064108 C -0.091482 0.067688 -0.094917 0.069316 -0.098466 0.070251 C -0.102014 0.071186 -0.105676 0.071428 -0.109246 0.072238 C -0.117811 0.077363 -0.128022 0.079561 -0.138256 0.080681 C -0.148490 0.081801 -0.158746 0.081843 -0.167401 0.082658 C -0.165931 0.093068 -0.164011 0.094858 -0.160441 0.103318 C -0.156961 0.111618 -0.156406 0.121538 -0.153481 0.130168 C -0.146521 0.150668 -0.156316 0.113568 -0.148808 0.140578 C -0.147436 0.145788 -0.146701 0.151648 -0.145328 0.157008 C -0.140656 0.175728 -0.145606 0.153758 -0.139471 0.175558 C -0.135623 0.189388 -0.132413 0.203548 -0.127838 0.216888 C -0.125093 0.225028 -0.121156 0.232998 -0.118591 0.241788 C -0.117856 0.244388 -0.117398 0.247478 -0.116206 0.249918 C -0.107783 0.267488 -0.115291 0.244228 -0.108061 0.264398 C -0.106133 0.269768 -0.104116 0.275298 -0.102286 0.280998 C -0.101371 0.284088 -0.101101 0.287988 -0.099998 0.291248 C -0.095603 0.303938 -0.089281 0.317118 -0.083701 0.328508 C -0.079208 0.337618 -0.071521 0.349818 -0.066211 0.357468 C -0.061996 0.363648 -0.056956 0.368368 -0.053476 0.376018 C -0.047251 0.389848 -0.039376 0.400098 -0.032506 0.413278 C -0.026371 0.425158 -0.020881 0.439468 -0.013921 0.450378 C -0.006406 0.461928 -0.010163 0.455418 -0.002288 0.464858 C 0.013552 0.483568 -0.009796 0.456718 0.007049 0.479338 C 0.008332 0.481128 0.010169 0.481618 0.011632 0.483408 C 0.020969 0.495118 0.009712 0.484538 0.018682 0.493818 C 0.022807 0.498048 0.027292 0.501628 0.031409 0.506178 C 0.037184 0.512528 0.042674 0.521318 0.048899 0.526848 C 0.051922 0.529608 0.055312 0.531398 0.058154 0.535148 C 0.060074 0.537748 0.061814 0.540106 0.063657 0.542179 C 0.065500 0.544253 0.067447 0.546043 0.069779 0.547508 C 0.076102 0.558248 0.082972 0.554998 0.090749 0.564108 C 0.098624 0.573218 0.097439 0.569798 0.104669 0.576468" origin="layout" pathEditMode="relative">
                                      <p:cBhvr>
                                        <p:cTn id="58" dur="2250" fill="hold"/>
                                        <p:tgtEl>
                                          <p:spTgt spid="222"/>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1" presetID="22" grpId="14" fill="hold">
                                  <p:stCondLst>
                                    <p:cond delay="0"/>
                                  </p:stCondLst>
                                  <p:iterate type="el" backwards="0">
                                    <p:tmAbs val="0"/>
                                  </p:iterate>
                                  <p:childTnLst>
                                    <p:set>
                                      <p:cBhvr>
                                        <p:cTn id="62" fill="hold"/>
                                        <p:tgtEl>
                                          <p:spTgt spid="218"/>
                                        </p:tgtEl>
                                        <p:attrNameLst>
                                          <p:attrName>style.visibility</p:attrName>
                                        </p:attrNameLst>
                                      </p:cBhvr>
                                      <p:to>
                                        <p:strVal val="visible"/>
                                      </p:to>
                                    </p:set>
                                    <p:animEffect filter="wipe(up)" transition="in">
                                      <p:cBhvr>
                                        <p:cTn id="63" dur="500"/>
                                        <p:tgtEl>
                                          <p:spTgt spid="218"/>
                                        </p:tgtEl>
                                      </p:cBhvr>
                                    </p:animEffect>
                                  </p:childTnLst>
                                </p:cTn>
                              </p:par>
                            </p:childTnLst>
                          </p:cTn>
                        </p:par>
                      </p:childTnLst>
                    </p:cTn>
                  </p:par>
                  <p:par>
                    <p:cTn id="64" fill="hold">
                      <p:stCondLst>
                        <p:cond delay="indefinite"/>
                      </p:stCondLst>
                      <p:childTnLst>
                        <p:par>
                          <p:cTn id="65" fill="hold">
                            <p:stCondLst>
                              <p:cond delay="0"/>
                            </p:stCondLst>
                            <p:childTnLst>
                              <p:par>
                                <p:cTn id="66" presetClass="entr" nodeType="clickEffect" presetID="9" grpId="15" fill="hold">
                                  <p:stCondLst>
                                    <p:cond delay="0"/>
                                  </p:stCondLst>
                                  <p:iterate type="el" backwards="0">
                                    <p:tmAbs val="0"/>
                                  </p:iterate>
                                  <p:childTnLst>
                                    <p:set>
                                      <p:cBhvr>
                                        <p:cTn id="67" fill="hold"/>
                                        <p:tgtEl>
                                          <p:spTgt spid="223"/>
                                        </p:tgtEl>
                                        <p:attrNameLst>
                                          <p:attrName>style.visibility</p:attrName>
                                        </p:attrNameLst>
                                      </p:cBhvr>
                                      <p:to>
                                        <p:strVal val="visible"/>
                                      </p:to>
                                    </p:set>
                                    <p:animEffect filter="dissolve" transition="in">
                                      <p:cBhvr>
                                        <p:cTn id="68" dur="500"/>
                                        <p:tgtEl>
                                          <p:spTgt spid="223"/>
                                        </p:tgtEl>
                                      </p:cBhvr>
                                    </p:animEffec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8" presetID="22" grpId="16" fill="hold">
                                  <p:stCondLst>
                                    <p:cond delay="0"/>
                                  </p:stCondLst>
                                  <p:iterate type="el" backwards="0">
                                    <p:tmAbs val="0"/>
                                  </p:iterate>
                                  <p:childTnLst>
                                    <p:set>
                                      <p:cBhvr>
                                        <p:cTn id="72" fill="hold"/>
                                        <p:tgtEl>
                                          <p:spTgt spid="224"/>
                                        </p:tgtEl>
                                        <p:attrNameLst>
                                          <p:attrName>style.visibility</p:attrName>
                                        </p:attrNameLst>
                                      </p:cBhvr>
                                      <p:to>
                                        <p:strVal val="visible"/>
                                      </p:to>
                                    </p:set>
                                    <p:animEffect filter="wipe(left)" transition="in">
                                      <p:cBhvr>
                                        <p:cTn id="73" dur="500"/>
                                        <p:tgtEl>
                                          <p:spTgt spid="224"/>
                                        </p:tgtEl>
                                      </p:cBhvr>
                                    </p:animEffect>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8" presetID="22" grpId="17" fill="hold">
                                  <p:stCondLst>
                                    <p:cond delay="0"/>
                                  </p:stCondLst>
                                  <p:iterate type="el" backwards="0">
                                    <p:tmAbs val="0"/>
                                  </p:iterate>
                                  <p:childTnLst>
                                    <p:set>
                                      <p:cBhvr>
                                        <p:cTn id="77" fill="hold"/>
                                        <p:tgtEl>
                                          <p:spTgt spid="225"/>
                                        </p:tgtEl>
                                        <p:attrNameLst>
                                          <p:attrName>style.visibility</p:attrName>
                                        </p:attrNameLst>
                                      </p:cBhvr>
                                      <p:to>
                                        <p:strVal val="visible"/>
                                      </p:to>
                                    </p:set>
                                    <p:animEffect filter="wipe(left)" transition="in">
                                      <p:cBhvr>
                                        <p:cTn id="78" dur="500"/>
                                        <p:tgtEl>
                                          <p:spTgt spid="225"/>
                                        </p:tgtEl>
                                      </p:cBhvr>
                                    </p:animEffec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8" presetID="22" grpId="18" fill="hold">
                                  <p:stCondLst>
                                    <p:cond delay="0"/>
                                  </p:stCondLst>
                                  <p:iterate type="el" backwards="0">
                                    <p:tmAbs val="0"/>
                                  </p:iterate>
                                  <p:childTnLst>
                                    <p:set>
                                      <p:cBhvr>
                                        <p:cTn id="82" fill="hold"/>
                                        <p:tgtEl>
                                          <p:spTgt spid="226"/>
                                        </p:tgtEl>
                                        <p:attrNameLst>
                                          <p:attrName>style.visibility</p:attrName>
                                        </p:attrNameLst>
                                      </p:cBhvr>
                                      <p:to>
                                        <p:strVal val="visible"/>
                                      </p:to>
                                    </p:set>
                                    <p:animEffect filter="wipe(left)" transition="in">
                                      <p:cBhvr>
                                        <p:cTn id="83" dur="5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4"/>
      <p:bldP build="whole" bldLvl="1" animBg="1" rev="0" advAuto="0" spid="223" grpId="15"/>
      <p:bldP build="whole" bldLvl="1" animBg="1" rev="0" advAuto="0" spid="225" grpId="17"/>
      <p:bldP build="whole" bldLvl="1" animBg="1" rev="0" advAuto="0" spid="219" grpId="6"/>
      <p:bldP build="whole" bldLvl="1" animBg="1" rev="0" advAuto="0" spid="222" grpId="9"/>
      <p:bldP build="whole" bldLvl="1" animBg="1" rev="0" advAuto="0" spid="215" grpId="5"/>
      <p:bldP build="whole" bldLvl="1" animBg="1" rev="0" advAuto="0" spid="224" grpId="16"/>
      <p:bldP build="whole" bldLvl="1" animBg="1" rev="0" advAuto="0" spid="209" grpId="3"/>
      <p:bldP build="whole" bldLvl="1" animBg="1" rev="0" advAuto="0" spid="213" grpId="2"/>
      <p:bldP build="whole" bldLvl="1" animBg="1" rev="0" advAuto="0" spid="220" grpId="8"/>
      <p:bldP build="whole" bldLvl="1" animBg="1" rev="0" advAuto="0" spid="212" grpId="1"/>
      <p:bldP build="whole" bldLvl="1" animBg="1" rev="0" advAuto="0" spid="218" grpId="14"/>
      <p:bldP build="whole" bldLvl="1" animBg="1" rev="0" advAuto="0" spid="221" grpId="7"/>
      <p:bldP build="whole" bldLvl="1" animBg="1" rev="0" advAuto="0" spid="226" grpId="18"/>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nvSpPr>
        <p:spPr>
          <a:xfrm>
            <a:off x="14632630" y="3763002"/>
            <a:ext cx="4158061" cy="3373852"/>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solidFill>
            <a:srgbClr val="FFE2EF"/>
          </a:solidFill>
          <a:ln w="50800">
            <a:solidFill>
              <a:srgbClr val="FF0000"/>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230" name="Shape 230"/>
          <p:cNvSpPr/>
          <p:nvPr/>
        </p:nvSpPr>
        <p:spPr>
          <a:xfrm>
            <a:off x="5028154" y="4429154"/>
            <a:ext cx="4158062" cy="3373852"/>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solidFill>
            <a:srgbClr val="FFE2EF"/>
          </a:solidFill>
          <a:ln w="50800">
            <a:solidFill>
              <a:srgbClr val="FF0000"/>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231" name="Shape 231"/>
          <p:cNvSpPr/>
          <p:nvPr/>
        </p:nvSpPr>
        <p:spPr>
          <a:xfrm>
            <a:off x="8413037" y="2091842"/>
            <a:ext cx="5825154" cy="4059276"/>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solidFill>
            <a:srgbClr val="FFE2EF"/>
          </a:solidFill>
          <a:ln w="50800">
            <a:solidFill>
              <a:srgbClr val="FF0000"/>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232" name="Shape 232"/>
          <p:cNvSpPr/>
          <p:nvPr/>
        </p:nvSpPr>
        <p:spPr>
          <a:xfrm>
            <a:off x="51166395" y="2976440"/>
            <a:ext cx="23956011" cy="319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18 For the message of the cross is foolishness to those who are perishing, but to us who are being saved it is the power of God. 19 For it is written: “I will destroy the wisdom of the wise, and bring to nothing the understanding of the prudent.”</a:t>
            </a:r>
            <a:endParaRPr>
              <a:latin typeface="Helvetica"/>
              <a:ea typeface="Helvetica"/>
              <a:cs typeface="Helvetica"/>
              <a:sym typeface="Helvetica"/>
            </a:endParaRPr>
          </a:p>
        </p:txBody>
      </p:sp>
      <p:pic>
        <p:nvPicPr>
          <p:cNvPr id="233" name="image12.png"/>
          <p:cNvPicPr>
            <a:picLocks noChangeAspect="1"/>
          </p:cNvPicPr>
          <p:nvPr/>
        </p:nvPicPr>
        <p:blipFill>
          <a:blip r:embed="rId2">
            <a:extLst/>
          </a:blip>
          <a:stretch>
            <a:fillRect/>
          </a:stretch>
        </p:blipFill>
        <p:spPr>
          <a:xfrm>
            <a:off x="9389736" y="2806273"/>
            <a:ext cx="1954210" cy="2601026"/>
          </a:xfrm>
          <a:prstGeom prst="rect">
            <a:avLst/>
          </a:prstGeom>
          <a:ln w="12700">
            <a:miter lim="400000"/>
          </a:ln>
        </p:spPr>
      </p:pic>
      <p:pic>
        <p:nvPicPr>
          <p:cNvPr id="234" name="image13.png"/>
          <p:cNvPicPr>
            <a:picLocks noChangeAspect="1"/>
          </p:cNvPicPr>
          <p:nvPr/>
        </p:nvPicPr>
        <p:blipFill>
          <a:blip r:embed="rId3">
            <a:extLst/>
          </a:blip>
          <a:stretch>
            <a:fillRect/>
          </a:stretch>
        </p:blipFill>
        <p:spPr>
          <a:xfrm>
            <a:off x="11343945" y="2696734"/>
            <a:ext cx="2262023" cy="2471227"/>
          </a:xfrm>
          <a:prstGeom prst="rect">
            <a:avLst/>
          </a:prstGeom>
          <a:ln w="12700">
            <a:miter lim="400000"/>
          </a:ln>
        </p:spPr>
      </p:pic>
      <p:sp>
        <p:nvSpPr>
          <p:cNvPr id="235" name="Shape 235"/>
          <p:cNvSpPr/>
          <p:nvPr/>
        </p:nvSpPr>
        <p:spPr>
          <a:xfrm>
            <a:off x="7371068" y="1785809"/>
            <a:ext cx="850442" cy="4365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564"/>
                  <a:pt x="10800" y="19286"/>
                </a:cubicBezTo>
                <a:lnTo>
                  <a:pt x="10800" y="13114"/>
                </a:lnTo>
                <a:cubicBezTo>
                  <a:pt x="10800" y="11836"/>
                  <a:pt x="5965" y="10800"/>
                  <a:pt x="0" y="10800"/>
                </a:cubicBezTo>
                <a:cubicBezTo>
                  <a:pt x="5965" y="10800"/>
                  <a:pt x="10800" y="9764"/>
                  <a:pt x="10800" y="8486"/>
                </a:cubicBezTo>
                <a:lnTo>
                  <a:pt x="10800" y="2314"/>
                </a:lnTo>
                <a:cubicBezTo>
                  <a:pt x="10800" y="1036"/>
                  <a:pt x="15635" y="0"/>
                  <a:pt x="21600" y="0"/>
                </a:cubicBezTo>
              </a:path>
            </a:pathLst>
          </a:custGeom>
          <a:ln w="88900">
            <a:solidFill>
              <a:srgbClr val="000000"/>
            </a:solidFill>
            <a:prstDash val="sysDash"/>
            <a:miter lim="400000"/>
          </a:ln>
        </p:spPr>
        <p:txBody>
          <a:bodyPr lIns="71437" tIns="71437" rIns="71437" bIns="71437" anchor="ctr"/>
          <a:lstStyle/>
          <a:p>
            <a:pPr defTabSz="1285875">
              <a:defRPr sz="2400"/>
            </a:pPr>
          </a:p>
        </p:txBody>
      </p:sp>
      <p:sp>
        <p:nvSpPr>
          <p:cNvPr id="236" name="Shape 236"/>
          <p:cNvSpPr/>
          <p:nvPr/>
        </p:nvSpPr>
        <p:spPr>
          <a:xfrm rot="10800000">
            <a:off x="14445592" y="1785809"/>
            <a:ext cx="850442" cy="4365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564"/>
                  <a:pt x="10800" y="19286"/>
                </a:cubicBezTo>
                <a:lnTo>
                  <a:pt x="10800" y="13114"/>
                </a:lnTo>
                <a:cubicBezTo>
                  <a:pt x="10800" y="11836"/>
                  <a:pt x="5965" y="10800"/>
                  <a:pt x="0" y="10800"/>
                </a:cubicBezTo>
                <a:cubicBezTo>
                  <a:pt x="5965" y="10800"/>
                  <a:pt x="10800" y="9764"/>
                  <a:pt x="10800" y="8486"/>
                </a:cubicBezTo>
                <a:lnTo>
                  <a:pt x="10800" y="2314"/>
                </a:lnTo>
                <a:cubicBezTo>
                  <a:pt x="10800" y="1036"/>
                  <a:pt x="15635" y="0"/>
                  <a:pt x="21600" y="0"/>
                </a:cubicBezTo>
              </a:path>
            </a:pathLst>
          </a:custGeom>
          <a:ln w="88900">
            <a:solidFill>
              <a:srgbClr val="000000"/>
            </a:solidFill>
            <a:prstDash val="sysDash"/>
            <a:miter lim="400000"/>
          </a:ln>
        </p:spPr>
        <p:txBody>
          <a:bodyPr lIns="71437" tIns="71437" rIns="71437" bIns="71437" anchor="ctr"/>
          <a:lstStyle/>
          <a:p>
            <a:pPr defTabSz="1285875">
              <a:defRPr sz="2400"/>
            </a:pPr>
          </a:p>
        </p:txBody>
      </p:sp>
      <p:grpSp>
        <p:nvGrpSpPr>
          <p:cNvPr id="239" name="Group 239"/>
          <p:cNvGrpSpPr/>
          <p:nvPr/>
        </p:nvGrpSpPr>
        <p:grpSpPr>
          <a:xfrm>
            <a:off x="9586369" y="6327857"/>
            <a:ext cx="3515152" cy="1800841"/>
            <a:chOff x="0" y="1182"/>
            <a:chExt cx="3515151" cy="1800839"/>
          </a:xfrm>
        </p:grpSpPr>
        <p:sp>
          <p:nvSpPr>
            <p:cNvPr id="237" name="Shape 237"/>
            <p:cNvSpPr/>
            <p:nvPr/>
          </p:nvSpPr>
          <p:spPr>
            <a:xfrm>
              <a:off x="0" y="1182"/>
              <a:ext cx="3515152" cy="1800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3310" y="10800"/>
                  </a:lnTo>
                  <a:lnTo>
                    <a:pt x="3310" y="0"/>
                  </a:lnTo>
                  <a:lnTo>
                    <a:pt x="18290" y="0"/>
                  </a:lnTo>
                  <a:lnTo>
                    <a:pt x="18290" y="10800"/>
                  </a:lnTo>
                  <a:lnTo>
                    <a:pt x="21600" y="10800"/>
                  </a:lnTo>
                  <a:lnTo>
                    <a:pt x="10800" y="21600"/>
                  </a:lnTo>
                  <a:close/>
                </a:path>
              </a:pathLst>
            </a:custGeom>
            <a:solidFill>
              <a:srgbClr val="0D0D0D"/>
            </a:solidFill>
            <a:ln w="12700" cap="flat">
              <a:solidFill>
                <a:srgbClr val="0D0D0D"/>
              </a:solidFill>
              <a:prstDash val="solid"/>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6600">
                  <a:solidFill>
                    <a:srgbClr val="FFFFFF"/>
                  </a:solidFill>
                </a:defRPr>
              </a:pPr>
            </a:p>
          </p:txBody>
        </p:sp>
        <p:sp>
          <p:nvSpPr>
            <p:cNvPr id="238" name="Shape 238"/>
            <p:cNvSpPr/>
            <p:nvPr/>
          </p:nvSpPr>
          <p:spPr>
            <a:xfrm>
              <a:off x="538609" y="16271"/>
              <a:ext cx="2437934" cy="1146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6600">
                  <a:solidFill>
                    <a:srgbClr val="FFFFFF"/>
                  </a:solidFill>
                </a:defRPr>
              </a:lvl1pPr>
            </a:lstStyle>
            <a:p>
              <a:pPr>
                <a:defRPr sz="5000">
                  <a:solidFill>
                    <a:srgbClr val="000000"/>
                  </a:solidFill>
                </a:defRPr>
              </a:pPr>
              <a:r>
                <a:rPr sz="6600">
                  <a:solidFill>
                    <a:srgbClr val="FFFFFF"/>
                  </a:solidFill>
                </a:rPr>
                <a:t>SEXO</a:t>
              </a:r>
            </a:p>
          </p:txBody>
        </p:sp>
      </p:grpSp>
      <p:pic>
        <p:nvPicPr>
          <p:cNvPr id="240" name="image13.png"/>
          <p:cNvPicPr>
            <a:picLocks noChangeAspect="1"/>
          </p:cNvPicPr>
          <p:nvPr/>
        </p:nvPicPr>
        <p:blipFill>
          <a:blip r:embed="rId3">
            <a:extLst/>
          </a:blip>
          <a:stretch>
            <a:fillRect/>
          </a:stretch>
        </p:blipFill>
        <p:spPr>
          <a:xfrm>
            <a:off x="4734285" y="2040924"/>
            <a:ext cx="2262023" cy="2471227"/>
          </a:xfrm>
          <a:prstGeom prst="rect">
            <a:avLst/>
          </a:prstGeom>
          <a:ln w="12700">
            <a:miter lim="400000"/>
          </a:ln>
        </p:spPr>
      </p:pic>
      <p:pic>
        <p:nvPicPr>
          <p:cNvPr id="241" name="image12.png"/>
          <p:cNvPicPr>
            <a:picLocks noChangeAspect="1"/>
          </p:cNvPicPr>
          <p:nvPr/>
        </p:nvPicPr>
        <p:blipFill>
          <a:blip r:embed="rId2">
            <a:extLst/>
          </a:blip>
          <a:stretch>
            <a:fillRect/>
          </a:stretch>
        </p:blipFill>
        <p:spPr>
          <a:xfrm>
            <a:off x="15920167" y="1705464"/>
            <a:ext cx="1654125" cy="2201618"/>
          </a:xfrm>
          <a:prstGeom prst="rect">
            <a:avLst/>
          </a:prstGeom>
          <a:ln w="12700">
            <a:miter lim="400000"/>
          </a:ln>
        </p:spPr>
      </p:pic>
      <p:pic>
        <p:nvPicPr>
          <p:cNvPr id="242" name="image13.png"/>
          <p:cNvPicPr>
            <a:picLocks noChangeAspect="1"/>
          </p:cNvPicPr>
          <p:nvPr/>
        </p:nvPicPr>
        <p:blipFill>
          <a:blip r:embed="rId3">
            <a:extLst/>
          </a:blip>
          <a:stretch>
            <a:fillRect/>
          </a:stretch>
        </p:blipFill>
        <p:spPr>
          <a:xfrm>
            <a:off x="5094871" y="4521753"/>
            <a:ext cx="2262023" cy="2471226"/>
          </a:xfrm>
          <a:prstGeom prst="rect">
            <a:avLst/>
          </a:prstGeom>
          <a:ln w="12700">
            <a:miter lim="400000"/>
          </a:ln>
        </p:spPr>
      </p:pic>
      <p:pic>
        <p:nvPicPr>
          <p:cNvPr id="243" name="image12.png"/>
          <p:cNvPicPr>
            <a:picLocks noChangeAspect="1"/>
          </p:cNvPicPr>
          <p:nvPr/>
        </p:nvPicPr>
        <p:blipFill>
          <a:blip r:embed="rId2">
            <a:extLst/>
          </a:blip>
          <a:stretch>
            <a:fillRect/>
          </a:stretch>
        </p:blipFill>
        <p:spPr>
          <a:xfrm>
            <a:off x="16747229" y="4122559"/>
            <a:ext cx="1954211" cy="2601026"/>
          </a:xfrm>
          <a:prstGeom prst="rect">
            <a:avLst/>
          </a:prstGeom>
          <a:ln w="12700">
            <a:miter lim="400000"/>
          </a:ln>
        </p:spPr>
      </p:pic>
      <p:pic>
        <p:nvPicPr>
          <p:cNvPr id="244" name="image14.png"/>
          <p:cNvPicPr>
            <a:picLocks noChangeAspect="1"/>
          </p:cNvPicPr>
          <p:nvPr/>
        </p:nvPicPr>
        <p:blipFill>
          <a:blip r:embed="rId4">
            <a:extLst/>
          </a:blip>
          <a:stretch>
            <a:fillRect/>
          </a:stretch>
        </p:blipFill>
        <p:spPr>
          <a:xfrm>
            <a:off x="6996307" y="8281452"/>
            <a:ext cx="8695276" cy="5434548"/>
          </a:xfrm>
          <a:prstGeom prst="rect">
            <a:avLst/>
          </a:prstGeom>
          <a:ln w="12700">
            <a:miter lim="400000"/>
          </a:ln>
        </p:spPr>
      </p:pic>
      <p:sp>
        <p:nvSpPr>
          <p:cNvPr id="245" name="Shape 245"/>
          <p:cNvSpPr/>
          <p:nvPr/>
        </p:nvSpPr>
        <p:spPr>
          <a:xfrm>
            <a:off x="13101520" y="7138551"/>
            <a:ext cx="7582477"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600">
                <a:solidFill>
                  <a:srgbClr val="0D0D0D"/>
                </a:solidFill>
                <a:latin typeface="Helvetica"/>
                <a:ea typeface="Helvetica"/>
                <a:cs typeface="Helvetica"/>
                <a:sym typeface="Helvetica"/>
              </a:defRPr>
            </a:lvl1pPr>
          </a:lstStyle>
          <a:p>
            <a:pPr>
              <a:defRPr sz="5000">
                <a:solidFill>
                  <a:srgbClr val="000000"/>
                </a:solidFill>
                <a:latin typeface="+mn-lt"/>
                <a:ea typeface="+mn-ea"/>
                <a:cs typeface="+mn-cs"/>
                <a:sym typeface="Helvetica Light"/>
              </a:defRPr>
            </a:pPr>
            <a:r>
              <a:rPr sz="6600">
                <a:solidFill>
                  <a:srgbClr val="0D0D0D"/>
                </a:solidFill>
                <a:latin typeface="Helvetica"/>
                <a:ea typeface="Helvetica"/>
                <a:cs typeface="Helvetica"/>
                <a:sym typeface="Helvetica"/>
              </a:rPr>
              <a:t>Pais divisivas</a:t>
            </a:r>
          </a:p>
        </p:txBody>
      </p:sp>
      <p:sp>
        <p:nvSpPr>
          <p:cNvPr id="246" name="Shape 246"/>
          <p:cNvSpPr/>
          <p:nvPr/>
        </p:nvSpPr>
        <p:spPr>
          <a:xfrm>
            <a:off x="15749704" y="9850824"/>
            <a:ext cx="5586296"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600">
                <a:solidFill>
                  <a:srgbClr val="0D0D0D"/>
                </a:solidFill>
                <a:latin typeface="Helvetica"/>
                <a:ea typeface="Helvetica"/>
                <a:cs typeface="Helvetica"/>
                <a:sym typeface="Helvetica"/>
              </a:defRPr>
            </a:lvl1pPr>
          </a:lstStyle>
          <a:p>
            <a:pPr>
              <a:defRPr sz="5000">
                <a:solidFill>
                  <a:srgbClr val="000000"/>
                </a:solidFill>
                <a:latin typeface="+mn-lt"/>
                <a:ea typeface="+mn-ea"/>
                <a:cs typeface="+mn-cs"/>
                <a:sym typeface="Helvetica Light"/>
              </a:defRPr>
            </a:pPr>
            <a:r>
              <a:rPr sz="6600">
                <a:solidFill>
                  <a:srgbClr val="0D0D0D"/>
                </a:solidFill>
                <a:latin typeface="Helvetica"/>
                <a:ea typeface="Helvetica"/>
                <a:cs typeface="Helvetica"/>
                <a:sym typeface="Helvetica"/>
              </a:rPr>
              <a:t>Exemplos?</a:t>
            </a:r>
          </a:p>
        </p:txBody>
      </p:sp>
      <p:pic>
        <p:nvPicPr>
          <p:cNvPr id="247" name="image14-filtered.png"/>
          <p:cNvPicPr>
            <a:picLocks noChangeAspect="1"/>
          </p:cNvPicPr>
          <p:nvPr/>
        </p:nvPicPr>
        <p:blipFill>
          <a:blip r:embed="rId5">
            <a:extLst/>
          </a:blip>
          <a:stretch>
            <a:fillRect/>
          </a:stretch>
        </p:blipFill>
        <p:spPr>
          <a:xfrm>
            <a:off x="6977976" y="8281452"/>
            <a:ext cx="8695277" cy="5434548"/>
          </a:xfrm>
          <a:prstGeom prst="rect">
            <a:avLst/>
          </a:prstGeom>
          <a:ln w="12700">
            <a:miter lim="400000"/>
          </a:ln>
        </p:spPr>
      </p:pic>
      <p:pic>
        <p:nvPicPr>
          <p:cNvPr id="248" name="image14-filtered.png"/>
          <p:cNvPicPr>
            <a:picLocks noChangeAspect="1"/>
          </p:cNvPicPr>
          <p:nvPr/>
        </p:nvPicPr>
        <p:blipFill>
          <a:blip r:embed="rId6">
            <a:extLst/>
          </a:blip>
          <a:stretch>
            <a:fillRect/>
          </a:stretch>
        </p:blipFill>
        <p:spPr>
          <a:xfrm>
            <a:off x="6996306" y="8281452"/>
            <a:ext cx="8695277" cy="5434548"/>
          </a:xfrm>
          <a:prstGeom prst="rect">
            <a:avLst/>
          </a:prstGeom>
          <a:ln w="12700">
            <a:miter lim="400000"/>
          </a:ln>
        </p:spPr>
      </p:pic>
      <p:pic>
        <p:nvPicPr>
          <p:cNvPr id="249" name="image14-filtered.png"/>
          <p:cNvPicPr>
            <a:picLocks noChangeAspect="1"/>
          </p:cNvPicPr>
          <p:nvPr/>
        </p:nvPicPr>
        <p:blipFill>
          <a:blip r:embed="rId7">
            <a:extLst/>
          </a:blip>
          <a:stretch>
            <a:fillRect/>
          </a:stretch>
        </p:blipFill>
        <p:spPr>
          <a:xfrm>
            <a:off x="6996306" y="8281452"/>
            <a:ext cx="8695277" cy="5434548"/>
          </a:xfrm>
          <a:prstGeom prst="rect">
            <a:avLst/>
          </a:prstGeom>
          <a:ln w="12700">
            <a:miter lim="400000"/>
          </a:ln>
        </p:spPr>
      </p:pic>
      <p:sp>
        <p:nvSpPr>
          <p:cNvPr id="250" name="Shape 250"/>
          <p:cNvSpPr/>
          <p:nvPr/>
        </p:nvSpPr>
        <p:spPr>
          <a:xfrm>
            <a:off x="13605967" y="8491641"/>
            <a:ext cx="7078031"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600">
                <a:solidFill>
                  <a:srgbClr val="0D0D0D"/>
                </a:solidFill>
                <a:latin typeface="Helvetica"/>
                <a:ea typeface="Helvetica"/>
                <a:cs typeface="Helvetica"/>
                <a:sym typeface="Helvetica"/>
              </a:defRPr>
            </a:lvl1pPr>
          </a:lstStyle>
          <a:p>
            <a:pPr>
              <a:defRPr sz="5000">
                <a:solidFill>
                  <a:srgbClr val="000000"/>
                </a:solidFill>
                <a:latin typeface="+mn-lt"/>
                <a:ea typeface="+mn-ea"/>
                <a:cs typeface="+mn-cs"/>
                <a:sym typeface="Helvetica Light"/>
              </a:defRPr>
            </a:pPr>
            <a:r>
              <a:rPr sz="6600">
                <a:solidFill>
                  <a:srgbClr val="0D0D0D"/>
                </a:solidFill>
                <a:latin typeface="Helvetica"/>
                <a:ea typeface="Helvetica"/>
                <a:cs typeface="Helvetica"/>
                <a:sym typeface="Helvetica"/>
              </a:rPr>
              <a:t>Lar fraturado</a:t>
            </a:r>
          </a:p>
        </p:txBody>
      </p:sp>
      <p:sp>
        <p:nvSpPr>
          <p:cNvPr id="251" name="Shape 251"/>
          <p:cNvSpPr/>
          <p:nvPr/>
        </p:nvSpPr>
        <p:spPr>
          <a:xfrm>
            <a:off x="7626200" y="-216652"/>
            <a:ext cx="9156402" cy="240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7400">
                <a:solidFill>
                  <a:srgbClr val="0D0D0D"/>
                </a:solidFill>
                <a:latin typeface="Helvetica"/>
                <a:ea typeface="Helvetica"/>
                <a:cs typeface="Helvetica"/>
                <a:sym typeface="Helvetica"/>
              </a:defRPr>
            </a:lvl1pPr>
          </a:lstStyle>
          <a:p>
            <a:pPr/>
            <a:r>
              <a:t>Ignorando a idéia de Deus</a:t>
            </a:r>
          </a:p>
        </p:txBody>
      </p:sp>
      <p:pic>
        <p:nvPicPr>
          <p:cNvPr id="252" name="Screenshot 2016-11-04 09.39.05.png"/>
          <p:cNvPicPr>
            <a:picLocks noChangeAspect="1"/>
          </p:cNvPicPr>
          <p:nvPr/>
        </p:nvPicPr>
        <p:blipFill>
          <a:blip r:embed="rId8">
            <a:extLst/>
          </a:blip>
          <a:srcRect l="80410" t="0" r="0" b="76621"/>
          <a:stretch>
            <a:fillRect/>
          </a:stretch>
        </p:blipFill>
        <p:spPr>
          <a:xfrm>
            <a:off x="20080945" y="-126847"/>
            <a:ext cx="5534340" cy="3723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7" grpId="1" fill="hold">
                                  <p:stCondLst>
                                    <p:cond delay="0"/>
                                  </p:stCondLst>
                                  <p:iterate type="el" backwards="0">
                                    <p:tmAbs val="0"/>
                                  </p:iterate>
                                  <p:childTnLst>
                                    <p:set>
                                      <p:cBhvr>
                                        <p:cTn id="6" fill="hold"/>
                                        <p:tgtEl>
                                          <p:spTgt spid="233"/>
                                        </p:tgtEl>
                                        <p:attrNameLst>
                                          <p:attrName>style.visibility</p:attrName>
                                        </p:attrNameLst>
                                      </p:cBhvr>
                                      <p:to>
                                        <p:strVal val="visible"/>
                                      </p:to>
                                    </p:set>
                                    <p:anim calcmode="lin" valueType="num">
                                      <p:cBhvr>
                                        <p:cTn id="7" dur="2000" fill="hold"/>
                                        <p:tgtEl>
                                          <p:spTgt spid="233"/>
                                        </p:tgtEl>
                                        <p:attrNameLst>
                                          <p:attrName>ppt_x</p:attrName>
                                        </p:attrNameLst>
                                      </p:cBhvr>
                                      <p:tavLst>
                                        <p:tav tm="0">
                                          <p:val>
                                            <p:strVal val="0-#ppt_w/2"/>
                                          </p:val>
                                        </p:tav>
                                        <p:tav tm="100000">
                                          <p:val>
                                            <p:strVal val="#ppt_x"/>
                                          </p:val>
                                        </p:tav>
                                      </p:tavLst>
                                    </p:anim>
                                    <p:anim calcmode="lin" valueType="num">
                                      <p:cBhvr>
                                        <p:cTn id="8" dur="2000" fill="hold"/>
                                        <p:tgtEl>
                                          <p:spTgt spid="23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Class="entr" nodeType="afterEffect" presetSubtype="2" presetID="7" grpId="2" fill="hold">
                                  <p:stCondLst>
                                    <p:cond delay="0"/>
                                  </p:stCondLst>
                                  <p:iterate type="el" backwards="0">
                                    <p:tmAbs val="0"/>
                                  </p:iterate>
                                  <p:childTnLst>
                                    <p:set>
                                      <p:cBhvr>
                                        <p:cTn id="11" fill="hold"/>
                                        <p:tgtEl>
                                          <p:spTgt spid="234"/>
                                        </p:tgtEl>
                                        <p:attrNameLst>
                                          <p:attrName>style.visibility</p:attrName>
                                        </p:attrNameLst>
                                      </p:cBhvr>
                                      <p:to>
                                        <p:strVal val="visible"/>
                                      </p:to>
                                    </p:set>
                                    <p:anim calcmode="lin" valueType="num">
                                      <p:cBhvr>
                                        <p:cTn id="12" dur="2000" fill="hold"/>
                                        <p:tgtEl>
                                          <p:spTgt spid="234"/>
                                        </p:tgtEl>
                                        <p:attrNameLst>
                                          <p:attrName>ppt_x</p:attrName>
                                        </p:attrNameLst>
                                      </p:cBhvr>
                                      <p:tavLst>
                                        <p:tav tm="0">
                                          <p:val>
                                            <p:strVal val="1+#ppt_w/2"/>
                                          </p:val>
                                        </p:tav>
                                        <p:tav tm="100000">
                                          <p:val>
                                            <p:strVal val="#ppt_x"/>
                                          </p:val>
                                        </p:tav>
                                      </p:tavLst>
                                    </p:anim>
                                    <p:anim calcmode="lin" valueType="num">
                                      <p:cBhvr>
                                        <p:cTn id="13" dur="2000" fill="hold"/>
                                        <p:tgtEl>
                                          <p:spTgt spid="23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231"/>
                                        </p:tgtEl>
                                        <p:attrNameLst>
                                          <p:attrName>style.visibility</p:attrName>
                                        </p:attrNameLst>
                                      </p:cBhvr>
                                      <p:to>
                                        <p:strVal val="visible"/>
                                      </p:to>
                                    </p:set>
                                    <p:anim calcmode="lin" valueType="num">
                                      <p:cBhvr>
                                        <p:cTn id="18" dur="1000" fill="hold"/>
                                        <p:tgtEl>
                                          <p:spTgt spid="231"/>
                                        </p:tgtEl>
                                        <p:attrNameLst>
                                          <p:attrName>ppt_w</p:attrName>
                                        </p:attrNameLst>
                                      </p:cBhvr>
                                      <p:tavLst>
                                        <p:tav tm="0">
                                          <p:val>
                                            <p:fltVal val="0"/>
                                          </p:val>
                                        </p:tav>
                                        <p:tav tm="100000">
                                          <p:val>
                                            <p:strVal val="#ppt_w"/>
                                          </p:val>
                                        </p:tav>
                                      </p:tavLst>
                                    </p:anim>
                                    <p:anim calcmode="lin" valueType="num">
                                      <p:cBhvr>
                                        <p:cTn id="19" dur="1000" fill="hold"/>
                                        <p:tgtEl>
                                          <p:spTgt spid="23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 presetID="22" grpId="4" fill="hold">
                                  <p:stCondLst>
                                    <p:cond delay="0"/>
                                  </p:stCondLst>
                                  <p:iterate type="el" backwards="0">
                                    <p:tmAbs val="0"/>
                                  </p:iterate>
                                  <p:childTnLst>
                                    <p:set>
                                      <p:cBhvr>
                                        <p:cTn id="23" fill="hold"/>
                                        <p:tgtEl>
                                          <p:spTgt spid="239"/>
                                        </p:tgtEl>
                                        <p:attrNameLst>
                                          <p:attrName>style.visibility</p:attrName>
                                        </p:attrNameLst>
                                      </p:cBhvr>
                                      <p:to>
                                        <p:strVal val="visible"/>
                                      </p:to>
                                    </p:set>
                                    <p:animEffect filter="wipe(up)" transition="in">
                                      <p:cBhvr>
                                        <p:cTn id="24" dur="500"/>
                                        <p:tgtEl>
                                          <p:spTgt spid="239"/>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5" fill="hold">
                                  <p:stCondLst>
                                    <p:cond delay="0"/>
                                  </p:stCondLst>
                                  <p:iterate type="el" backwards="0">
                                    <p:tmAbs val="0"/>
                                  </p:iterate>
                                  <p:childTnLst>
                                    <p:set>
                                      <p:cBhvr>
                                        <p:cTn id="28" fill="hold"/>
                                        <p:tgtEl>
                                          <p:spTgt spid="235"/>
                                        </p:tgtEl>
                                        <p:attrNameLst>
                                          <p:attrName>style.visibility</p:attrName>
                                        </p:attrNameLst>
                                      </p:cBhvr>
                                      <p:to>
                                        <p:strVal val="visible"/>
                                      </p:to>
                                    </p:set>
                                    <p:animEffect filter="dissolve" transition="in">
                                      <p:cBhvr>
                                        <p:cTn id="29" dur="500"/>
                                        <p:tgtEl>
                                          <p:spTgt spid="235"/>
                                        </p:tgtEl>
                                      </p:cBhvr>
                                    </p:animEffect>
                                  </p:childTnLst>
                                </p:cTn>
                              </p:par>
                            </p:childTnLst>
                          </p:cTn>
                        </p:par>
                        <p:par>
                          <p:cTn id="30" fill="hold">
                            <p:stCondLst>
                              <p:cond delay="500"/>
                            </p:stCondLst>
                            <p:childTnLst>
                              <p:par>
                                <p:cTn id="31" presetClass="entr" nodeType="afterEffect" presetID="9" grpId="6" fill="hold">
                                  <p:stCondLst>
                                    <p:cond delay="0"/>
                                  </p:stCondLst>
                                  <p:iterate type="el" backwards="0">
                                    <p:tmAbs val="0"/>
                                  </p:iterate>
                                  <p:childTnLst>
                                    <p:set>
                                      <p:cBhvr>
                                        <p:cTn id="32" fill="hold"/>
                                        <p:tgtEl>
                                          <p:spTgt spid="236"/>
                                        </p:tgtEl>
                                        <p:attrNameLst>
                                          <p:attrName>style.visibility</p:attrName>
                                        </p:attrNameLst>
                                      </p:cBhvr>
                                      <p:to>
                                        <p:strVal val="visible"/>
                                      </p:to>
                                    </p:set>
                                    <p:animEffect filter="dissolve" transition="in">
                                      <p:cBhvr>
                                        <p:cTn id="33" dur="5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Class="exit" nodeType="clickEffect" presetID="9" grpId="7" fill="hold">
                                  <p:stCondLst>
                                    <p:cond delay="0"/>
                                  </p:stCondLst>
                                  <p:iterate type="el" backwards="0">
                                    <p:tmAbs val="0"/>
                                  </p:iterate>
                                  <p:childTnLst>
                                    <p:animEffect filter="dissolve" transition="out">
                                      <p:cBhvr>
                                        <p:cTn id="37" dur="499" fill="hold"/>
                                        <p:tgtEl>
                                          <p:spTgt spid="235"/>
                                        </p:tgtEl>
                                      </p:cBhvr>
                                    </p:animEffect>
                                    <p:set>
                                      <p:cBhvr>
                                        <p:cTn id="38" fill="hold">
                                          <p:stCondLst>
                                            <p:cond delay="498"/>
                                          </p:stCondLst>
                                        </p:cTn>
                                        <p:tgtEl>
                                          <p:spTgt spid="235"/>
                                        </p:tgtEl>
                                        <p:attrNameLst>
                                          <p:attrName>style.visibility</p:attrName>
                                        </p:attrNameLst>
                                      </p:cBhvr>
                                      <p:to>
                                        <p:strVal val="hidden"/>
                                      </p:to>
                                    </p:set>
                                  </p:childTnLst>
                                </p:cTn>
                              </p:par>
                            </p:childTnLst>
                          </p:cTn>
                        </p:par>
                        <p:par>
                          <p:cTn id="39" fill="hold">
                            <p:stCondLst>
                              <p:cond delay="499"/>
                            </p:stCondLst>
                            <p:childTnLst>
                              <p:par>
                                <p:cTn id="40" presetClass="exit" nodeType="afterEffect" presetID="9" grpId="8" fill="hold">
                                  <p:stCondLst>
                                    <p:cond delay="0"/>
                                  </p:stCondLst>
                                  <p:iterate type="el" backwards="0">
                                    <p:tmAbs val="0"/>
                                  </p:iterate>
                                  <p:childTnLst>
                                    <p:animEffect filter="dissolve" transition="out">
                                      <p:cBhvr>
                                        <p:cTn id="41" dur="499" fill="hold"/>
                                        <p:tgtEl>
                                          <p:spTgt spid="236"/>
                                        </p:tgtEl>
                                      </p:cBhvr>
                                    </p:animEffect>
                                    <p:set>
                                      <p:cBhvr>
                                        <p:cTn id="42" fill="hold">
                                          <p:stCondLst>
                                            <p:cond delay="498"/>
                                          </p:stCondLst>
                                        </p:cTn>
                                        <p:tgtEl>
                                          <p:spTgt spid="2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ID="9" grpId="9" fill="hold">
                                  <p:stCondLst>
                                    <p:cond delay="0"/>
                                  </p:stCondLst>
                                  <p:iterate type="el" backwards="0">
                                    <p:tmAbs val="0"/>
                                  </p:iterate>
                                  <p:childTnLst>
                                    <p:set>
                                      <p:cBhvr>
                                        <p:cTn id="46" fill="hold"/>
                                        <p:tgtEl>
                                          <p:spTgt spid="240"/>
                                        </p:tgtEl>
                                        <p:attrNameLst>
                                          <p:attrName>style.visibility</p:attrName>
                                        </p:attrNameLst>
                                      </p:cBhvr>
                                      <p:to>
                                        <p:strVal val="visible"/>
                                      </p:to>
                                    </p:set>
                                    <p:animEffect filter="dissolve" transition="in">
                                      <p:cBhvr>
                                        <p:cTn id="47" dur="500"/>
                                        <p:tgtEl>
                                          <p:spTgt spid="240"/>
                                        </p:tgtEl>
                                      </p:cBhvr>
                                    </p:animEffect>
                                  </p:childTnLst>
                                </p:cTn>
                              </p:par>
                            </p:childTnLst>
                          </p:cTn>
                        </p:par>
                        <p:par>
                          <p:cTn id="48" fill="hold">
                            <p:stCondLst>
                              <p:cond delay="500"/>
                            </p:stCondLst>
                            <p:childTnLst>
                              <p:par>
                                <p:cTn id="49" presetClass="entr" nodeType="afterEffect" presetID="9" grpId="10" fill="hold">
                                  <p:stCondLst>
                                    <p:cond delay="0"/>
                                  </p:stCondLst>
                                  <p:iterate type="el" backwards="0">
                                    <p:tmAbs val="0"/>
                                  </p:iterate>
                                  <p:childTnLst>
                                    <p:set>
                                      <p:cBhvr>
                                        <p:cTn id="50" fill="hold"/>
                                        <p:tgtEl>
                                          <p:spTgt spid="242"/>
                                        </p:tgtEl>
                                        <p:attrNameLst>
                                          <p:attrName>style.visibility</p:attrName>
                                        </p:attrNameLst>
                                      </p:cBhvr>
                                      <p:to>
                                        <p:strVal val="visible"/>
                                      </p:to>
                                    </p:set>
                                    <p:animEffect filter="dissolve" transition="in">
                                      <p:cBhvr>
                                        <p:cTn id="51" dur="500"/>
                                        <p:tgtEl>
                                          <p:spTgt spid="242"/>
                                        </p:tgtEl>
                                      </p:cBhvr>
                                    </p:animEffect>
                                  </p:childTnLst>
                                </p:cTn>
                              </p:par>
                            </p:childTnLst>
                          </p:cTn>
                        </p:par>
                        <p:par>
                          <p:cTn id="52" fill="hold">
                            <p:stCondLst>
                              <p:cond delay="1000"/>
                            </p:stCondLst>
                            <p:childTnLst>
                              <p:par>
                                <p:cTn id="53" presetClass="entr" nodeType="afterEffect" presetID="9" grpId="11" fill="hold">
                                  <p:stCondLst>
                                    <p:cond delay="0"/>
                                  </p:stCondLst>
                                  <p:iterate type="el" backwards="0">
                                    <p:tmAbs val="0"/>
                                  </p:iterate>
                                  <p:childTnLst>
                                    <p:set>
                                      <p:cBhvr>
                                        <p:cTn id="54" fill="hold"/>
                                        <p:tgtEl>
                                          <p:spTgt spid="241"/>
                                        </p:tgtEl>
                                        <p:attrNameLst>
                                          <p:attrName>style.visibility</p:attrName>
                                        </p:attrNameLst>
                                      </p:cBhvr>
                                      <p:to>
                                        <p:strVal val="visible"/>
                                      </p:to>
                                    </p:set>
                                    <p:animEffect filter="dissolve" transition="in">
                                      <p:cBhvr>
                                        <p:cTn id="55" dur="500"/>
                                        <p:tgtEl>
                                          <p:spTgt spid="241"/>
                                        </p:tgtEl>
                                      </p:cBhvr>
                                    </p:animEffect>
                                  </p:childTnLst>
                                </p:cTn>
                              </p:par>
                            </p:childTnLst>
                          </p:cTn>
                        </p:par>
                        <p:par>
                          <p:cTn id="56" fill="hold">
                            <p:stCondLst>
                              <p:cond delay="1500"/>
                            </p:stCondLst>
                            <p:childTnLst>
                              <p:par>
                                <p:cTn id="57" presetClass="entr" nodeType="afterEffect" presetID="9" grpId="12" fill="hold">
                                  <p:stCondLst>
                                    <p:cond delay="0"/>
                                  </p:stCondLst>
                                  <p:iterate type="el" backwards="0">
                                    <p:tmAbs val="0"/>
                                  </p:iterate>
                                  <p:childTnLst>
                                    <p:set>
                                      <p:cBhvr>
                                        <p:cTn id="58" fill="hold"/>
                                        <p:tgtEl>
                                          <p:spTgt spid="243"/>
                                        </p:tgtEl>
                                        <p:attrNameLst>
                                          <p:attrName>style.visibility</p:attrName>
                                        </p:attrNameLst>
                                      </p:cBhvr>
                                      <p:to>
                                        <p:strVal val="visible"/>
                                      </p:to>
                                    </p:set>
                                    <p:animEffect filter="dissolve" transition="in">
                                      <p:cBhvr>
                                        <p:cTn id="59" dur="500"/>
                                        <p:tgtEl>
                                          <p:spTgt spid="243"/>
                                        </p:tgtEl>
                                      </p:cBhvr>
                                    </p:animEffect>
                                  </p:childTnLst>
                                </p:cTn>
                              </p:par>
                            </p:childTnLst>
                          </p:cTn>
                        </p:par>
                      </p:childTnLst>
                    </p:cTn>
                  </p:par>
                  <p:par>
                    <p:cTn id="60" fill="hold">
                      <p:stCondLst>
                        <p:cond delay="indefinite"/>
                      </p:stCondLst>
                      <p:childTnLst>
                        <p:par>
                          <p:cTn id="61" fill="hold">
                            <p:stCondLst>
                              <p:cond delay="0"/>
                            </p:stCondLst>
                            <p:childTnLst>
                              <p:par>
                                <p:cTn id="62" presetClass="path" nodeType="clickEffect" presetSubtype="0" presetID="-1" grpId="13" accel="50000" decel="50000" fill="hold">
                                  <p:stCondLst>
                                    <p:cond delay="0"/>
                                  </p:stCondLst>
                                  <p:childTnLst>
                                    <p:animMotion path="M 0.000000 0.000000 L -0.098891 0.157499" origin="layout" pathEditMode="relative">
                                      <p:cBhvr>
                                        <p:cTn id="63" dur="2000" fill="hold"/>
                                        <p:tgtEl>
                                          <p:spTgt spid="233"/>
                                        </p:tgtEl>
                                        <p:attrNameLst>
                                          <p:attrName>ppt_x</p:attrName>
                                          <p:attrName>ppt_y</p:attrName>
                                        </p:attrNameLst>
                                      </p:cBhvr>
                                    </p:animMotion>
                                  </p:childTnLst>
                                </p:cTn>
                              </p:par>
                            </p:childTnLst>
                          </p:cTn>
                        </p:par>
                        <p:par>
                          <p:cTn id="64" fill="hold">
                            <p:stCondLst>
                              <p:cond delay="2000"/>
                            </p:stCondLst>
                            <p:childTnLst>
                              <p:par>
                                <p:cTn id="65" presetClass="entr" nodeType="afterEffect" presetSubtype="16" presetID="23" grpId="14" fill="hold">
                                  <p:stCondLst>
                                    <p:cond delay="0"/>
                                  </p:stCondLst>
                                  <p:iterate type="el" backwards="0">
                                    <p:tmAbs val="0"/>
                                  </p:iterate>
                                  <p:childTnLst>
                                    <p:set>
                                      <p:cBhvr>
                                        <p:cTn id="66" fill="hold"/>
                                        <p:tgtEl>
                                          <p:spTgt spid="230"/>
                                        </p:tgtEl>
                                        <p:attrNameLst>
                                          <p:attrName>style.visibility</p:attrName>
                                        </p:attrNameLst>
                                      </p:cBhvr>
                                      <p:to>
                                        <p:strVal val="visible"/>
                                      </p:to>
                                    </p:set>
                                    <p:anim calcmode="lin" valueType="num">
                                      <p:cBhvr>
                                        <p:cTn id="67" dur="1000" fill="hold"/>
                                        <p:tgtEl>
                                          <p:spTgt spid="230"/>
                                        </p:tgtEl>
                                        <p:attrNameLst>
                                          <p:attrName>ppt_w</p:attrName>
                                        </p:attrNameLst>
                                      </p:cBhvr>
                                      <p:tavLst>
                                        <p:tav tm="0">
                                          <p:val>
                                            <p:fltVal val="0"/>
                                          </p:val>
                                        </p:tav>
                                        <p:tav tm="100000">
                                          <p:val>
                                            <p:strVal val="#ppt_w"/>
                                          </p:val>
                                        </p:tav>
                                      </p:tavLst>
                                    </p:anim>
                                    <p:anim calcmode="lin" valueType="num">
                                      <p:cBhvr>
                                        <p:cTn id="68" dur="1000" fill="hold"/>
                                        <p:tgtEl>
                                          <p:spTgt spid="230"/>
                                        </p:tgtEl>
                                        <p:attrNameLst>
                                          <p:attrName>ppt_h</p:attrName>
                                        </p:attrNameLst>
                                      </p:cBhvr>
                                      <p:tavLst>
                                        <p:tav tm="0">
                                          <p:val>
                                            <p:fltVal val="0"/>
                                          </p:val>
                                        </p:tav>
                                        <p:tav tm="100000">
                                          <p:val>
                                            <p:strVal val="#ppt_h"/>
                                          </p:val>
                                        </p:tav>
                                      </p:tavLst>
                                    </p:anim>
                                  </p:childTnLst>
                                </p:cTn>
                              </p:par>
                            </p:childTnLst>
                          </p:cTn>
                        </p:par>
                        <p:par>
                          <p:cTn id="69" fill="hold">
                            <p:stCondLst>
                              <p:cond delay="0"/>
                            </p:stCondLst>
                            <p:childTnLst>
                              <p:par>
                                <p:cTn id="70" presetClass="path" nodeType="afterEffect" presetSubtype="0" presetID="-1" grpId="15" accel="50000" decel="50000" fill="hold">
                                  <p:stCondLst>
                                    <p:cond delay="0"/>
                                  </p:stCondLst>
                                  <p:childTnLst>
                                    <p:animMotion path="M 0.000000 0.000000 L 0.134885 0.091598" origin="layout" pathEditMode="relative">
                                      <p:cBhvr>
                                        <p:cTn id="71" dur="2000" fill="hold"/>
                                        <p:tgtEl>
                                          <p:spTgt spid="234"/>
                                        </p:tgtEl>
                                        <p:attrNameLst>
                                          <p:attrName>ppt_x</p:attrName>
                                          <p:attrName>ppt_y</p:attrName>
                                        </p:attrNameLst>
                                      </p:cBhvr>
                                    </p:animMotion>
                                  </p:childTnLst>
                                </p:cTn>
                              </p:par>
                            </p:childTnLst>
                          </p:cTn>
                        </p:par>
                        <p:par>
                          <p:cTn id="72" fill="hold">
                            <p:stCondLst>
                              <p:cond delay="2000"/>
                            </p:stCondLst>
                            <p:childTnLst>
                              <p:par>
                                <p:cTn id="73" presetClass="entr" nodeType="afterEffect" presetSubtype="16" presetID="23" grpId="16" fill="hold">
                                  <p:stCondLst>
                                    <p:cond delay="0"/>
                                  </p:stCondLst>
                                  <p:iterate type="el" backwards="0">
                                    <p:tmAbs val="0"/>
                                  </p:iterate>
                                  <p:childTnLst>
                                    <p:set>
                                      <p:cBhvr>
                                        <p:cTn id="74" fill="hold"/>
                                        <p:tgtEl>
                                          <p:spTgt spid="229"/>
                                        </p:tgtEl>
                                        <p:attrNameLst>
                                          <p:attrName>style.visibility</p:attrName>
                                        </p:attrNameLst>
                                      </p:cBhvr>
                                      <p:to>
                                        <p:strVal val="visible"/>
                                      </p:to>
                                    </p:set>
                                    <p:anim calcmode="lin" valueType="num">
                                      <p:cBhvr>
                                        <p:cTn id="75" dur="1000" fill="hold"/>
                                        <p:tgtEl>
                                          <p:spTgt spid="229"/>
                                        </p:tgtEl>
                                        <p:attrNameLst>
                                          <p:attrName>ppt_w</p:attrName>
                                        </p:attrNameLst>
                                      </p:cBhvr>
                                      <p:tavLst>
                                        <p:tav tm="0">
                                          <p:val>
                                            <p:fltVal val="0"/>
                                          </p:val>
                                        </p:tav>
                                        <p:tav tm="100000">
                                          <p:val>
                                            <p:strVal val="#ppt_w"/>
                                          </p:val>
                                        </p:tav>
                                      </p:tavLst>
                                    </p:anim>
                                    <p:anim calcmode="lin" valueType="num">
                                      <p:cBhvr>
                                        <p:cTn id="76" dur="1000" fill="hold"/>
                                        <p:tgtEl>
                                          <p:spTgt spid="229"/>
                                        </p:tgtEl>
                                        <p:attrNameLst>
                                          <p:attrName>ppt_h</p:attrName>
                                        </p:attrNameLst>
                                      </p:cBhvr>
                                      <p:tavLst>
                                        <p:tav tm="0">
                                          <p:val>
                                            <p:fltVal val="0"/>
                                          </p:val>
                                        </p:tav>
                                        <p:tav tm="100000">
                                          <p:val>
                                            <p:strVal val="#ppt_h"/>
                                          </p:val>
                                        </p:tav>
                                      </p:tavLst>
                                    </p:anim>
                                  </p:childTnLst>
                                </p:cTn>
                              </p:par>
                            </p:childTnLst>
                          </p:cTn>
                        </p:par>
                        <p:par>
                          <p:cTn id="77" fill="hold">
                            <p:stCondLst>
                              <p:cond delay="3000"/>
                            </p:stCondLst>
                            <p:childTnLst>
                              <p:par>
                                <p:cTn id="78" presetClass="exit" nodeType="afterEffect" presetSubtype="32" presetID="23" grpId="17" fill="hold">
                                  <p:stCondLst>
                                    <p:cond delay="0"/>
                                  </p:stCondLst>
                                  <p:iterate type="el" backwards="0">
                                    <p:tmAbs val="0"/>
                                  </p:iterate>
                                  <p:childTnLst>
                                    <p:anim calcmode="lin" valueType="num">
                                      <p:cBhvr>
                                        <p:cTn id="79" dur="500" fill="hold"/>
                                        <p:tgtEl>
                                          <p:spTgt spid="231"/>
                                        </p:tgtEl>
                                        <p:attrNameLst>
                                          <p:attrName>ppt_w</p:attrName>
                                        </p:attrNameLst>
                                      </p:cBhvr>
                                      <p:tavLst>
                                        <p:tav tm="0">
                                          <p:val>
                                            <p:strVal val="ppt_w"/>
                                          </p:val>
                                        </p:tav>
                                        <p:tav tm="100000">
                                          <p:val>
                                            <p:fltVal val="0"/>
                                          </p:val>
                                        </p:tav>
                                      </p:tavLst>
                                    </p:anim>
                                    <p:anim calcmode="lin" valueType="num">
                                      <p:cBhvr>
                                        <p:cTn id="80" dur="500" fill="hold"/>
                                        <p:tgtEl>
                                          <p:spTgt spid="231"/>
                                        </p:tgtEl>
                                        <p:attrNameLst>
                                          <p:attrName>ppt_h</p:attrName>
                                        </p:attrNameLst>
                                      </p:cBhvr>
                                      <p:tavLst>
                                        <p:tav tm="0">
                                          <p:val>
                                            <p:strVal val="ppt_h"/>
                                          </p:val>
                                        </p:tav>
                                        <p:tav tm="100000">
                                          <p:val>
                                            <p:fltVal val="0"/>
                                          </p:val>
                                        </p:tav>
                                      </p:tavLst>
                                    </p:anim>
                                    <p:set>
                                      <p:cBhvr>
                                        <p:cTn id="81" fill="hold">
                                          <p:stCondLst>
                                            <p:cond delay="499"/>
                                          </p:stCondLst>
                                        </p:cTn>
                                        <p:tgtEl>
                                          <p:spTgt spid="23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Class="entr" nodeType="clickEffect" presetID="9" grpId="18" fill="hold">
                                  <p:stCondLst>
                                    <p:cond delay="0"/>
                                  </p:stCondLst>
                                  <p:iterate type="el" backwards="0">
                                    <p:tmAbs val="0"/>
                                  </p:iterate>
                                  <p:childTnLst>
                                    <p:set>
                                      <p:cBhvr>
                                        <p:cTn id="85" fill="hold"/>
                                        <p:tgtEl>
                                          <p:spTgt spid="244"/>
                                        </p:tgtEl>
                                        <p:attrNameLst>
                                          <p:attrName>style.visibility</p:attrName>
                                        </p:attrNameLst>
                                      </p:cBhvr>
                                      <p:to>
                                        <p:strVal val="visible"/>
                                      </p:to>
                                    </p:set>
                                    <p:animEffect filter="dissolve" transition="in">
                                      <p:cBhvr>
                                        <p:cTn id="86" dur="500"/>
                                        <p:tgtEl>
                                          <p:spTgt spid="244"/>
                                        </p:tgtEl>
                                      </p:cBhvr>
                                    </p:animEffect>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8" presetID="22" grpId="19" fill="hold">
                                  <p:stCondLst>
                                    <p:cond delay="0"/>
                                  </p:stCondLst>
                                  <p:iterate type="el" backwards="0">
                                    <p:tmAbs val="0"/>
                                  </p:iterate>
                                  <p:childTnLst>
                                    <p:set>
                                      <p:cBhvr>
                                        <p:cTn id="90" fill="hold"/>
                                        <p:tgtEl>
                                          <p:spTgt spid="245"/>
                                        </p:tgtEl>
                                        <p:attrNameLst>
                                          <p:attrName>style.visibility</p:attrName>
                                        </p:attrNameLst>
                                      </p:cBhvr>
                                      <p:to>
                                        <p:strVal val="visible"/>
                                      </p:to>
                                    </p:set>
                                    <p:animEffect filter="wipe(left)" transition="in">
                                      <p:cBhvr>
                                        <p:cTn id="91" dur="500"/>
                                        <p:tgtEl>
                                          <p:spTgt spid="245"/>
                                        </p:tgtEl>
                                      </p:cBhvr>
                                    </p:animEffect>
                                  </p:childTnLst>
                                </p:cTn>
                              </p:par>
                            </p:childTnLst>
                          </p:cTn>
                        </p:par>
                        <p:par>
                          <p:cTn id="92" fill="hold">
                            <p:stCondLst>
                              <p:cond delay="500"/>
                            </p:stCondLst>
                            <p:childTnLst>
                              <p:par>
                                <p:cTn id="93" presetClass="entr" nodeType="afterEffect" presetID="9" grpId="20" fill="hold">
                                  <p:stCondLst>
                                    <p:cond delay="0"/>
                                  </p:stCondLst>
                                  <p:iterate type="el" backwards="0">
                                    <p:tmAbs val="0"/>
                                  </p:iterate>
                                  <p:childTnLst>
                                    <p:set>
                                      <p:cBhvr>
                                        <p:cTn id="94" fill="hold"/>
                                        <p:tgtEl>
                                          <p:spTgt spid="247"/>
                                        </p:tgtEl>
                                        <p:attrNameLst>
                                          <p:attrName>style.visibility</p:attrName>
                                        </p:attrNameLst>
                                      </p:cBhvr>
                                      <p:to>
                                        <p:strVal val="visible"/>
                                      </p:to>
                                    </p:set>
                                    <p:animEffect filter="dissolve" transition="in">
                                      <p:cBhvr>
                                        <p:cTn id="95" dur="500"/>
                                        <p:tgtEl>
                                          <p:spTgt spid="247"/>
                                        </p:tgtEl>
                                      </p:cBhvr>
                                    </p:animEffect>
                                  </p:childTnLst>
                                </p:cTn>
                              </p:par>
                            </p:childTnLst>
                          </p:cTn>
                        </p:par>
                      </p:childTnLst>
                    </p:cTn>
                  </p:par>
                  <p:par>
                    <p:cTn id="96" fill="hold">
                      <p:stCondLst>
                        <p:cond delay="indefinite"/>
                      </p:stCondLst>
                      <p:childTnLst>
                        <p:par>
                          <p:cTn id="97" fill="hold">
                            <p:stCondLst>
                              <p:cond delay="0"/>
                            </p:stCondLst>
                            <p:childTnLst>
                              <p:par>
                                <p:cTn id="98" presetClass="entr" nodeType="clickEffect" presetSubtype="8" presetID="22" grpId="21" fill="hold">
                                  <p:stCondLst>
                                    <p:cond delay="0"/>
                                  </p:stCondLst>
                                  <p:iterate type="el" backwards="0">
                                    <p:tmAbs val="0"/>
                                  </p:iterate>
                                  <p:childTnLst>
                                    <p:set>
                                      <p:cBhvr>
                                        <p:cTn id="99" fill="hold"/>
                                        <p:tgtEl>
                                          <p:spTgt spid="250"/>
                                        </p:tgtEl>
                                        <p:attrNameLst>
                                          <p:attrName>style.visibility</p:attrName>
                                        </p:attrNameLst>
                                      </p:cBhvr>
                                      <p:to>
                                        <p:strVal val="visible"/>
                                      </p:to>
                                    </p:set>
                                    <p:animEffect filter="wipe(left)" transition="in">
                                      <p:cBhvr>
                                        <p:cTn id="100" dur="500"/>
                                        <p:tgtEl>
                                          <p:spTgt spid="250"/>
                                        </p:tgtEl>
                                      </p:cBhvr>
                                    </p:animEffect>
                                  </p:childTnLst>
                                </p:cTn>
                              </p:par>
                            </p:childTnLst>
                          </p:cTn>
                        </p:par>
                        <p:par>
                          <p:cTn id="101" fill="hold">
                            <p:stCondLst>
                              <p:cond delay="500"/>
                            </p:stCondLst>
                            <p:childTnLst>
                              <p:par>
                                <p:cTn id="102" presetClass="entr" nodeType="afterEffect" presetID="9" grpId="22" fill="hold">
                                  <p:stCondLst>
                                    <p:cond delay="0"/>
                                  </p:stCondLst>
                                  <p:iterate type="el" backwards="0">
                                    <p:tmAbs val="0"/>
                                  </p:iterate>
                                  <p:childTnLst>
                                    <p:set>
                                      <p:cBhvr>
                                        <p:cTn id="103" fill="hold"/>
                                        <p:tgtEl>
                                          <p:spTgt spid="248"/>
                                        </p:tgtEl>
                                        <p:attrNameLst>
                                          <p:attrName>style.visibility</p:attrName>
                                        </p:attrNameLst>
                                      </p:cBhvr>
                                      <p:to>
                                        <p:strVal val="visible"/>
                                      </p:to>
                                    </p:set>
                                    <p:animEffect filter="dissolve" transition="in">
                                      <p:cBhvr>
                                        <p:cTn id="104" dur="500"/>
                                        <p:tgtEl>
                                          <p:spTgt spid="248"/>
                                        </p:tgtEl>
                                      </p:cBhvr>
                                    </p:animEffect>
                                  </p:childTnLst>
                                </p:cTn>
                              </p:par>
                            </p:childTnLst>
                          </p:cTn>
                        </p:par>
                      </p:childTnLst>
                    </p:cTn>
                  </p:par>
                  <p:par>
                    <p:cTn id="105" fill="hold">
                      <p:stCondLst>
                        <p:cond delay="indefinite"/>
                      </p:stCondLst>
                      <p:childTnLst>
                        <p:par>
                          <p:cTn id="106" fill="hold">
                            <p:stCondLst>
                              <p:cond delay="0"/>
                            </p:stCondLst>
                            <p:childTnLst>
                              <p:par>
                                <p:cTn id="107" presetClass="entr" nodeType="clickEffect" presetSubtype="8" presetID="22" grpId="23" fill="hold">
                                  <p:stCondLst>
                                    <p:cond delay="0"/>
                                  </p:stCondLst>
                                  <p:iterate type="el" backwards="0">
                                    <p:tmAbs val="0"/>
                                  </p:iterate>
                                  <p:childTnLst>
                                    <p:set>
                                      <p:cBhvr>
                                        <p:cTn id="108" fill="hold"/>
                                        <p:tgtEl>
                                          <p:spTgt spid="246"/>
                                        </p:tgtEl>
                                        <p:attrNameLst>
                                          <p:attrName>style.visibility</p:attrName>
                                        </p:attrNameLst>
                                      </p:cBhvr>
                                      <p:to>
                                        <p:strVal val="visible"/>
                                      </p:to>
                                    </p:set>
                                    <p:animEffect filter="wipe(left)" transition="in">
                                      <p:cBhvr>
                                        <p:cTn id="109" dur="500"/>
                                        <p:tgtEl>
                                          <p:spTgt spid="246"/>
                                        </p:tgtEl>
                                      </p:cBhvr>
                                    </p:animEffect>
                                  </p:childTnLst>
                                </p:cTn>
                              </p:par>
                            </p:childTnLst>
                          </p:cTn>
                        </p:par>
                        <p:par>
                          <p:cTn id="110" fill="hold">
                            <p:stCondLst>
                              <p:cond delay="500"/>
                            </p:stCondLst>
                            <p:childTnLst>
                              <p:par>
                                <p:cTn id="111" presetClass="entr" nodeType="afterEffect" presetID="9" grpId="24" fill="hold">
                                  <p:stCondLst>
                                    <p:cond delay="0"/>
                                  </p:stCondLst>
                                  <p:iterate type="el" backwards="0">
                                    <p:tmAbs val="0"/>
                                  </p:iterate>
                                  <p:childTnLst>
                                    <p:set>
                                      <p:cBhvr>
                                        <p:cTn id="112" fill="hold"/>
                                        <p:tgtEl>
                                          <p:spTgt spid="249"/>
                                        </p:tgtEl>
                                        <p:attrNameLst>
                                          <p:attrName>style.visibility</p:attrName>
                                        </p:attrNameLst>
                                      </p:cBhvr>
                                      <p:to>
                                        <p:strVal val="visible"/>
                                      </p:to>
                                    </p:set>
                                    <p:animEffect filter="dissolve" transition="in">
                                      <p:cBhvr>
                                        <p:cTn id="113" dur="5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8"/>
      <p:bldP build="whole" bldLvl="1" animBg="1" rev="0" advAuto="0" spid="246" grpId="23"/>
      <p:bldP build="whole" bldLvl="1" animBg="1" rev="0" advAuto="0" spid="234" grpId="2"/>
      <p:bldP build="whole" bldLvl="1" animBg="1" rev="0" advAuto="0" spid="239" grpId="4"/>
      <p:bldP build="whole" bldLvl="1" animBg="1" rev="0" advAuto="0" spid="244" grpId="18"/>
      <p:bldP build="whole" bldLvl="1" animBg="1" rev="0" advAuto="0" spid="233" grpId="1"/>
      <p:bldP build="whole" bldLvl="1" animBg="1" rev="0" advAuto="0" spid="231" grpId="17"/>
      <p:bldP build="whole" bldLvl="1" animBg="1" rev="0" advAuto="0" spid="243" grpId="12"/>
      <p:bldP build="whole" bldLvl="1" animBg="1" rev="0" advAuto="0" spid="241" grpId="11"/>
      <p:bldP build="whole" bldLvl="1" animBg="1" rev="0" advAuto="0" spid="240" grpId="9"/>
      <p:bldP build="whole" bldLvl="1" animBg="1" rev="0" advAuto="0" spid="250" grpId="21"/>
      <p:bldP build="whole" bldLvl="1" animBg="1" rev="0" advAuto="0" spid="235" grpId="5"/>
      <p:bldP build="whole" bldLvl="1" animBg="1" rev="0" advAuto="0" spid="230" grpId="14"/>
      <p:bldP build="whole" bldLvl="1" animBg="1" rev="0" advAuto="0" spid="235" grpId="7"/>
      <p:bldP build="whole" bldLvl="1" animBg="1" rev="0" advAuto="0" spid="229" grpId="16"/>
      <p:bldP build="whole" bldLvl="1" animBg="1" rev="0" advAuto="0" spid="247" grpId="20"/>
      <p:bldP build="whole" bldLvl="1" animBg="1" rev="0" advAuto="0" spid="249" grpId="24"/>
      <p:bldP build="whole" bldLvl="1" animBg="1" rev="0" advAuto="0" spid="248" grpId="22"/>
      <p:bldP build="whole" bldLvl="1" animBg="1" rev="0" advAuto="0" spid="231" grpId="3"/>
      <p:bldP build="whole" bldLvl="1" animBg="1" rev="0" advAuto="0" spid="236" grpId="6"/>
      <p:bldP build="whole" bldLvl="1" animBg="1" rev="0" advAuto="0" spid="242" grpId="10"/>
      <p:bldP build="whole" bldLvl="1" animBg="1" rev="0" advAuto="0" spid="245" grpId="19"/>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4" name="Shape 254"/>
          <p:cNvSpPr/>
          <p:nvPr>
            <p:ph type="title"/>
          </p:nvPr>
        </p:nvSpPr>
        <p:spPr>
          <a:prstGeom prst="rect">
            <a:avLst/>
          </a:prstGeom>
        </p:spPr>
        <p:txBody>
          <a:bodyPr/>
          <a:lstStyle>
            <a:lvl1pPr>
              <a:defRPr>
                <a:solidFill>
                  <a:srgbClr val="FFFFFF"/>
                </a:solidFill>
              </a:defRPr>
            </a:lvl1pPr>
          </a:lstStyle>
          <a:p>
            <a:pPr/>
            <a:r>
              <a:t>Objetivo deste Curso</a:t>
            </a:r>
          </a:p>
        </p:txBody>
      </p:sp>
      <p:sp>
        <p:nvSpPr>
          <p:cNvPr id="255" name="Shape 255"/>
          <p:cNvSpPr/>
          <p:nvPr/>
        </p:nvSpPr>
        <p:spPr>
          <a:xfrm>
            <a:off x="4024312" y="4571972"/>
            <a:ext cx="16335377" cy="6543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7000">
                <a:solidFill>
                  <a:srgbClr val="FFFFFF"/>
                </a:solidFill>
                <a:effectLst>
                  <a:outerShdw sx="100000" sy="100000" kx="0" ky="0" algn="b" rotWithShape="0" blurRad="25400" dist="12700" dir="0">
                    <a:srgbClr val="FFFFFF">
                      <a:alpha val="45000"/>
                    </a:srgbClr>
                  </a:outerShdw>
                </a:effectLst>
                <a:latin typeface="Helvetica"/>
                <a:ea typeface="Helvetica"/>
                <a:cs typeface="Helvetica"/>
                <a:sym typeface="Helvetica"/>
              </a:defRPr>
            </a:lvl1pPr>
          </a:lstStyle>
          <a:p>
            <a:pPr>
              <a:defRPr>
                <a:effectLst/>
              </a:defRPr>
            </a:pPr>
            <a:r>
              <a:rPr>
                <a:effectLst>
                  <a:outerShdw sx="100000" sy="100000" kx="0" ky="0" algn="b" rotWithShape="0" blurRad="25400" dist="12700" dir="0">
                    <a:srgbClr val="FFFFFF">
                      <a:alpha val="45000"/>
                    </a:srgbClr>
                  </a:outerShdw>
                </a:effectLst>
              </a:rPr>
              <a:t>Ajudar você a apreciar e desfrutar este presente de Deus, ou seja, o sexo e a reconhecer qualquer ideia falsa a respeito do sexo que acabará por destruir o valor e propósito de Deus para os Seus filhos.</a:t>
            </a:r>
          </a:p>
        </p:txBody>
      </p:sp>
      <p:pic>
        <p:nvPicPr>
          <p:cNvPr id="256"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8" name="Shape 258"/>
          <p:cNvSpPr/>
          <p:nvPr>
            <p:ph type="title"/>
          </p:nvPr>
        </p:nvSpPr>
        <p:spPr>
          <a:xfrm>
            <a:off x="4387453" y="-258082"/>
            <a:ext cx="15609094" cy="3036095"/>
          </a:xfrm>
          <a:prstGeom prst="rect">
            <a:avLst/>
          </a:prstGeom>
        </p:spPr>
        <p:txBody>
          <a:bodyPr/>
          <a:lstStyle>
            <a:lvl1pPr>
              <a:defRPr sz="8000">
                <a:solidFill>
                  <a:srgbClr val="FFFFFF"/>
                </a:solidFill>
              </a:defRPr>
            </a:lvl1pPr>
          </a:lstStyle>
          <a:p>
            <a:pPr/>
            <a:r>
              <a:t>Moderna Moralidade &amp; Nossa Resposta</a:t>
            </a:r>
          </a:p>
        </p:txBody>
      </p:sp>
      <p:grpSp>
        <p:nvGrpSpPr>
          <p:cNvPr id="261" name="Group 261"/>
          <p:cNvGrpSpPr/>
          <p:nvPr/>
        </p:nvGrpSpPr>
        <p:grpSpPr>
          <a:xfrm>
            <a:off x="9008083" y="3167285"/>
            <a:ext cx="6332006" cy="9530469"/>
            <a:chOff x="0" y="0"/>
            <a:chExt cx="6332004" cy="9530468"/>
          </a:xfrm>
        </p:grpSpPr>
        <p:pic>
          <p:nvPicPr>
            <p:cNvPr id="260" name="pasted-image.pdf"/>
            <p:cNvPicPr>
              <a:picLocks noChangeAspect="1"/>
            </p:cNvPicPr>
            <p:nvPr/>
          </p:nvPicPr>
          <p:blipFill>
            <a:blip r:embed="rId2">
              <a:extLst/>
            </a:blip>
            <a:stretch>
              <a:fillRect/>
            </a:stretch>
          </p:blipFill>
          <p:spPr>
            <a:xfrm>
              <a:off x="177799" y="114300"/>
              <a:ext cx="5976406" cy="9073269"/>
            </a:xfrm>
            <a:prstGeom prst="rect">
              <a:avLst/>
            </a:prstGeom>
            <a:ln>
              <a:noFill/>
            </a:ln>
            <a:effectLst/>
          </p:spPr>
        </p:pic>
        <p:pic>
          <p:nvPicPr>
            <p:cNvPr id="259" name=""/>
            <p:cNvPicPr>
              <a:picLocks noChangeAspect="0"/>
            </p:cNvPicPr>
            <p:nvPr/>
          </p:nvPicPr>
          <p:blipFill>
            <a:blip r:embed="rId3">
              <a:extLst/>
            </a:blip>
            <a:stretch>
              <a:fillRect/>
            </a:stretch>
          </p:blipFill>
          <p:spPr>
            <a:xfrm>
              <a:off x="-1" y="0"/>
              <a:ext cx="6332006" cy="9530469"/>
            </a:xfrm>
            <a:prstGeom prst="rect">
              <a:avLst/>
            </a:prstGeom>
            <a:effectLst/>
          </p:spPr>
        </p:pic>
      </p:grpSp>
      <p:pic>
        <p:nvPicPr>
          <p:cNvPr id="262"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64" name="pasted-image.pdf"/>
          <p:cNvPicPr>
            <a:picLocks noChangeAspect="1"/>
          </p:cNvPicPr>
          <p:nvPr/>
        </p:nvPicPr>
        <p:blipFill>
          <a:blip r:embed="rId2">
            <a:extLst/>
          </a:blip>
          <a:srcRect l="11579" t="11074" r="11579" b="0"/>
          <a:stretch>
            <a:fillRect/>
          </a:stretch>
        </p:blipFill>
        <p:spPr>
          <a:xfrm>
            <a:off x="10744274" y="4261662"/>
            <a:ext cx="2895638" cy="4482951"/>
          </a:xfrm>
          <a:prstGeom prst="rect">
            <a:avLst/>
          </a:prstGeom>
          <a:ln w="12700">
            <a:miter lim="400000"/>
          </a:ln>
        </p:spPr>
      </p:pic>
      <p:sp>
        <p:nvSpPr>
          <p:cNvPr id="265" name="Shape 265"/>
          <p:cNvSpPr/>
          <p:nvPr/>
        </p:nvSpPr>
        <p:spPr>
          <a:xfrm>
            <a:off x="4058208" y="3366246"/>
            <a:ext cx="5279356"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000">
                <a:solidFill>
                  <a:srgbClr val="FFFFFF"/>
                </a:solidFill>
                <a:latin typeface="Helvetica"/>
                <a:ea typeface="Helvetica"/>
                <a:cs typeface="Helvetica"/>
                <a:sym typeface="Helvetica"/>
              </a:defRPr>
            </a:lvl1pPr>
          </a:lstStyle>
          <a:p>
            <a:pPr/>
            <a:r>
              <a:t>No Passado…</a:t>
            </a:r>
          </a:p>
        </p:txBody>
      </p:sp>
      <p:pic>
        <p:nvPicPr>
          <p:cNvPr id="266" name="pasted-image.pdf"/>
          <p:cNvPicPr>
            <a:picLocks noChangeAspect="1"/>
          </p:cNvPicPr>
          <p:nvPr/>
        </p:nvPicPr>
        <p:blipFill>
          <a:blip r:embed="rId3">
            <a:extLst/>
          </a:blip>
          <a:srcRect l="9773" t="9791" r="9781" b="9746"/>
          <a:stretch>
            <a:fillRect/>
          </a:stretch>
        </p:blipFill>
        <p:spPr>
          <a:xfrm>
            <a:off x="10442339" y="9106732"/>
            <a:ext cx="3499645" cy="3500399"/>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10768" y="0"/>
                </a:moveTo>
                <a:cubicBezTo>
                  <a:pt x="8560" y="2"/>
                  <a:pt x="6592" y="596"/>
                  <a:pt x="4786" y="1806"/>
                </a:cubicBezTo>
                <a:cubicBezTo>
                  <a:pt x="2273" y="3490"/>
                  <a:pt x="644" y="6014"/>
                  <a:pt x="122" y="9032"/>
                </a:cubicBezTo>
                <a:cubicBezTo>
                  <a:pt x="41" y="9504"/>
                  <a:pt x="0" y="10148"/>
                  <a:pt x="0" y="10790"/>
                </a:cubicBezTo>
                <a:cubicBezTo>
                  <a:pt x="0" y="11431"/>
                  <a:pt x="41" y="12072"/>
                  <a:pt x="122" y="12545"/>
                </a:cubicBezTo>
                <a:cubicBezTo>
                  <a:pt x="967" y="17432"/>
                  <a:pt x="4872" y="21081"/>
                  <a:pt x="9761" y="21555"/>
                </a:cubicBezTo>
                <a:cubicBezTo>
                  <a:pt x="10078" y="21586"/>
                  <a:pt x="10709" y="21598"/>
                  <a:pt x="11165" y="21582"/>
                </a:cubicBezTo>
                <a:cubicBezTo>
                  <a:pt x="16352" y="21398"/>
                  <a:pt x="20562" y="17721"/>
                  <a:pt x="21478" y="12576"/>
                </a:cubicBezTo>
                <a:cubicBezTo>
                  <a:pt x="21558" y="12123"/>
                  <a:pt x="21600" y="11457"/>
                  <a:pt x="21600" y="10790"/>
                </a:cubicBezTo>
                <a:cubicBezTo>
                  <a:pt x="21600" y="10122"/>
                  <a:pt x="21558" y="9454"/>
                  <a:pt x="21478" y="9000"/>
                </a:cubicBezTo>
                <a:cubicBezTo>
                  <a:pt x="20803" y="5210"/>
                  <a:pt x="18293" y="2110"/>
                  <a:pt x="14778" y="729"/>
                </a:cubicBezTo>
                <a:cubicBezTo>
                  <a:pt x="13496" y="225"/>
                  <a:pt x="12246" y="-2"/>
                  <a:pt x="10768" y="0"/>
                </a:cubicBezTo>
                <a:close/>
              </a:path>
            </a:pathLst>
          </a:custGeom>
          <a:ln w="12700">
            <a:miter lim="400000"/>
          </a:ln>
        </p:spPr>
      </p:pic>
      <p:sp>
        <p:nvSpPr>
          <p:cNvPr id="267" name="Shape 267"/>
          <p:cNvSpPr/>
          <p:nvPr/>
        </p:nvSpPr>
        <p:spPr>
          <a:xfrm>
            <a:off x="2652255" y="6041855"/>
            <a:ext cx="7777100" cy="197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6000">
                <a:solidFill>
                  <a:srgbClr val="FFFFFF"/>
                </a:solidFill>
              </a:defRPr>
            </a:pPr>
            <a:r>
              <a:t>…nós </a:t>
            </a:r>
            <a:r>
              <a:t>éramos o </a:t>
            </a:r>
          </a:p>
          <a:p>
            <a:pPr>
              <a:defRPr sz="6000">
                <a:solidFill>
                  <a:srgbClr val="FFFFFF"/>
                </a:solidFill>
              </a:defRPr>
            </a:pPr>
            <a:r>
              <a:t>padrão da moralidade</a:t>
            </a:r>
          </a:p>
        </p:txBody>
      </p:sp>
      <p:sp>
        <p:nvSpPr>
          <p:cNvPr id="268" name="Shape 268"/>
          <p:cNvSpPr/>
          <p:nvPr/>
        </p:nvSpPr>
        <p:spPr>
          <a:xfrm>
            <a:off x="15054873" y="3370659"/>
            <a:ext cx="4686649"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000">
                <a:solidFill>
                  <a:srgbClr val="FFFFFF"/>
                </a:solidFill>
                <a:latin typeface="Helvetica"/>
                <a:ea typeface="Helvetica"/>
                <a:cs typeface="Helvetica"/>
                <a:sym typeface="Helvetica"/>
              </a:defRPr>
            </a:lvl1pPr>
          </a:lstStyle>
          <a:p>
            <a:pPr/>
            <a:r>
              <a:t>Mas agora…</a:t>
            </a:r>
          </a:p>
        </p:txBody>
      </p:sp>
      <p:sp>
        <p:nvSpPr>
          <p:cNvPr id="269" name="Shape 269"/>
          <p:cNvSpPr/>
          <p:nvPr/>
        </p:nvSpPr>
        <p:spPr>
          <a:xfrm>
            <a:off x="14885439" y="6041855"/>
            <a:ext cx="5025518" cy="197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6000">
                <a:solidFill>
                  <a:srgbClr val="FFFFFF"/>
                </a:solidFill>
              </a:defRPr>
            </a:pPr>
            <a:r>
              <a:t>…nós somos </a:t>
            </a:r>
          </a:p>
          <a:p>
            <a:pPr>
              <a:defRPr sz="6000">
                <a:solidFill>
                  <a:srgbClr val="FFFFFF"/>
                </a:solidFill>
              </a:defRPr>
            </a:pPr>
            <a:r>
              <a:t>desprezados.</a:t>
            </a:r>
          </a:p>
        </p:txBody>
      </p:sp>
      <p:sp>
        <p:nvSpPr>
          <p:cNvPr id="270" name="Shape 270"/>
          <p:cNvSpPr/>
          <p:nvPr/>
        </p:nvSpPr>
        <p:spPr>
          <a:xfrm>
            <a:off x="4387453" y="12042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6600">
                <a:solidFill>
                  <a:srgbClr val="FFFFFF"/>
                </a:solidFill>
              </a:defRPr>
            </a:lvl1pPr>
          </a:lstStyle>
          <a:p>
            <a:pPr/>
            <a:r>
              <a:t>Moderna Moralidade &amp; Nossa Resposta</a:t>
            </a:r>
          </a:p>
        </p:txBody>
      </p:sp>
      <p:pic>
        <p:nvPicPr>
          <p:cNvPr id="271"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5"/>
                                        </p:tgtEl>
                                        <p:attrNameLst>
                                          <p:attrName>style.visibility</p:attrName>
                                        </p:attrNameLst>
                                      </p:cBhvr>
                                      <p:to>
                                        <p:strVal val="visible"/>
                                      </p:to>
                                    </p:set>
                                    <p:animEffect filter="dissolve" transition="in">
                                      <p:cBhvr>
                                        <p:cTn id="7" dur="7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67"/>
                                        </p:tgtEl>
                                        <p:attrNameLst>
                                          <p:attrName>style.visibility</p:attrName>
                                        </p:attrNameLst>
                                      </p:cBhvr>
                                      <p:to>
                                        <p:strVal val="visible"/>
                                      </p:to>
                                    </p:set>
                                    <p:animEffect filter="dissolve" transition="in">
                                      <p:cBhvr>
                                        <p:cTn id="12" dur="700"/>
                                        <p:tgtEl>
                                          <p:spTgt spid="267"/>
                                        </p:tgtEl>
                                      </p:cBhvr>
                                    </p:animEffect>
                                  </p:childTnLst>
                                </p:cTn>
                              </p:par>
                            </p:childTnLst>
                          </p:cTn>
                        </p:par>
                        <p:par>
                          <p:cTn id="13" fill="hold">
                            <p:stCondLst>
                              <p:cond delay="700"/>
                            </p:stCondLst>
                            <p:childTnLst>
                              <p:par>
                                <p:cTn id="14" presetClass="entr" nodeType="afterEffect" presetID="9" grpId="3" fill="hold">
                                  <p:stCondLst>
                                    <p:cond delay="0"/>
                                  </p:stCondLst>
                                  <p:iterate type="el" backwards="0">
                                    <p:tmAbs val="0"/>
                                  </p:iterate>
                                  <p:childTnLst>
                                    <p:set>
                                      <p:cBhvr>
                                        <p:cTn id="15" fill="hold"/>
                                        <p:tgtEl>
                                          <p:spTgt spid="264"/>
                                        </p:tgtEl>
                                        <p:attrNameLst>
                                          <p:attrName>style.visibility</p:attrName>
                                        </p:attrNameLst>
                                      </p:cBhvr>
                                      <p:to>
                                        <p:strVal val="visible"/>
                                      </p:to>
                                    </p:set>
                                    <p:animEffect filter="dissolve" transition="in">
                                      <p:cBhvr>
                                        <p:cTn id="16" dur="700"/>
                                        <p:tgtEl>
                                          <p:spTgt spid="264"/>
                                        </p:tgtEl>
                                      </p:cBhvr>
                                    </p:animEffect>
                                  </p:childTnLst>
                                </p:cTn>
                              </p:par>
                            </p:childTnLst>
                          </p:cTn>
                        </p:par>
                        <p:par>
                          <p:cTn id="17" fill="hold">
                            <p:stCondLst>
                              <p:cond delay="1400"/>
                            </p:stCondLst>
                            <p:childTnLst>
                              <p:par>
                                <p:cTn id="18" presetClass="entr" nodeType="afterEffect" presetID="9" grpId="4" fill="hold">
                                  <p:stCondLst>
                                    <p:cond delay="0"/>
                                  </p:stCondLst>
                                  <p:iterate type="el" backwards="0">
                                    <p:tmAbs val="0"/>
                                  </p:iterate>
                                  <p:childTnLst>
                                    <p:set>
                                      <p:cBhvr>
                                        <p:cTn id="19" fill="hold"/>
                                        <p:tgtEl>
                                          <p:spTgt spid="266"/>
                                        </p:tgtEl>
                                        <p:attrNameLst>
                                          <p:attrName>style.visibility</p:attrName>
                                        </p:attrNameLst>
                                      </p:cBhvr>
                                      <p:to>
                                        <p:strVal val="visible"/>
                                      </p:to>
                                    </p:set>
                                    <p:animEffect filter="dissolve" transition="in">
                                      <p:cBhvr>
                                        <p:cTn id="20" dur="700"/>
                                        <p:tgtEl>
                                          <p:spTgt spid="266"/>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268"/>
                                        </p:tgtEl>
                                        <p:attrNameLst>
                                          <p:attrName>style.visibility</p:attrName>
                                        </p:attrNameLst>
                                      </p:cBhvr>
                                      <p:to>
                                        <p:strVal val="visible"/>
                                      </p:to>
                                    </p:set>
                                    <p:animEffect filter="dissolve" transition="in">
                                      <p:cBhvr>
                                        <p:cTn id="25" dur="700"/>
                                        <p:tgtEl>
                                          <p:spTgt spid="268"/>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269"/>
                                        </p:tgtEl>
                                        <p:attrNameLst>
                                          <p:attrName>style.visibility</p:attrName>
                                        </p:attrNameLst>
                                      </p:cBhvr>
                                      <p:to>
                                        <p:strVal val="visible"/>
                                      </p:to>
                                    </p:set>
                                    <p:animEffect filter="dissolve" transition="in">
                                      <p:cBhvr>
                                        <p:cTn id="30" dur="700"/>
                                        <p:tgtEl>
                                          <p:spTgt spid="269"/>
                                        </p:tgtEl>
                                      </p:cBhvr>
                                    </p:animEffect>
                                  </p:childTnLst>
                                </p:cTn>
                              </p:par>
                            </p:childTnLst>
                          </p:cTn>
                        </p:par>
                        <p:par>
                          <p:cTn id="31" fill="hold">
                            <p:stCondLst>
                              <p:cond delay="0"/>
                            </p:stCondLst>
                            <p:childTnLst>
                              <p:par>
                                <p:cTn id="32" presetClass="path" nodeType="afterEffect" presetSubtype="0" presetID="-1" grpId="7" accel="50000" decel="50000" fill="hold">
                                  <p:stCondLst>
                                    <p:cond delay="0"/>
                                  </p:stCondLst>
                                  <p:childTnLst>
                                    <p:animMotion path="M 0.000000 0.000000 L 0.002472 -0.405002" origin="layout" pathEditMode="relative">
                                      <p:cBhvr>
                                        <p:cTn id="33" dur="1000" fill="hold"/>
                                        <p:tgtEl>
                                          <p:spTgt spid="266"/>
                                        </p:tgtEl>
                                        <p:attrNameLst>
                                          <p:attrName>ppt_x</p:attrName>
                                          <p:attrName>ppt_y</p:attrName>
                                        </p:attrNameLst>
                                      </p:cBhvr>
                                    </p:animMotion>
                                  </p:childTnLst>
                                </p:cTn>
                              </p:par>
                            </p:childTnLst>
                          </p:cTn>
                        </p:par>
                        <p:par>
                          <p:cTn id="34" fill="hold">
                            <p:stCondLst>
                              <p:cond delay="0"/>
                            </p:stCondLst>
                            <p:childTnLst>
                              <p:par>
                                <p:cTn id="35" presetClass="path" nodeType="withEffect" presetSubtype="0" presetID="-1" grpId="8" accel="50000" decel="50000" fill="hold">
                                  <p:stCondLst>
                                    <p:cond delay="0"/>
                                  </p:stCondLst>
                                  <p:childTnLst>
                                    <p:animMotion path="M 0.000000 0.000000 L 0.003025 0.277479" origin="layout" pathEditMode="relative">
                                      <p:cBhvr>
                                        <p:cTn id="36" dur="1000" fill="hold"/>
                                        <p:tgtEl>
                                          <p:spTgt spid="26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4"/>
      <p:bldP build="whole" bldLvl="1" animBg="1" rev="0" advAuto="0" spid="267" grpId="2"/>
      <p:bldP build="whole" bldLvl="1" animBg="1" rev="0" advAuto="0" spid="264" grpId="3"/>
      <p:bldP build="whole" bldLvl="1" animBg="1" rev="0" advAuto="0" spid="265" grpId="1"/>
      <p:bldP build="whole" bldLvl="1" animBg="1" rev="0" advAuto="0" spid="268" grpId="5"/>
      <p:bldP build="whole" bldLvl="1" animBg="1" rev="0" advAuto="0" spid="269" grpId="6"/>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73" name="Shape 273"/>
          <p:cNvSpPr/>
          <p:nvPr/>
        </p:nvSpPr>
        <p:spPr>
          <a:xfrm>
            <a:off x="4922010" y="3611952"/>
            <a:ext cx="7240911"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000">
                <a:solidFill>
                  <a:srgbClr val="FFFFFF"/>
                </a:solidFill>
                <a:latin typeface="Helvetica"/>
                <a:ea typeface="Helvetica"/>
                <a:cs typeface="Helvetica"/>
                <a:sym typeface="Helvetica"/>
              </a:defRPr>
            </a:lvl1pPr>
          </a:lstStyle>
          <a:p>
            <a:pPr/>
            <a:r>
              <a:t>A Moralidade Nova:</a:t>
            </a:r>
          </a:p>
        </p:txBody>
      </p:sp>
      <p:sp>
        <p:nvSpPr>
          <p:cNvPr id="274" name="Shape 274"/>
          <p:cNvSpPr/>
          <p:nvPr/>
        </p:nvSpPr>
        <p:spPr>
          <a:xfrm>
            <a:off x="4071937" y="5221287"/>
            <a:ext cx="9643767" cy="451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7200">
                <a:solidFill>
                  <a:srgbClr val="FFFFFF"/>
                </a:solidFill>
              </a:defRPr>
            </a:lvl1pPr>
          </a:lstStyle>
          <a:p>
            <a:pPr/>
            <a:r>
              <a:t>Ninguém tem o direito de julgar as ações de outros com certo ou errado.</a:t>
            </a:r>
          </a:p>
        </p:txBody>
      </p:sp>
      <p:pic>
        <p:nvPicPr>
          <p:cNvPr id="275" name="pasted-image.pdf"/>
          <p:cNvPicPr>
            <a:picLocks noChangeAspect="1"/>
          </p:cNvPicPr>
          <p:nvPr/>
        </p:nvPicPr>
        <p:blipFill>
          <a:blip r:embed="rId2">
            <a:extLst/>
          </a:blip>
          <a:stretch>
            <a:fillRect/>
          </a:stretch>
        </p:blipFill>
        <p:spPr>
          <a:xfrm>
            <a:off x="14401186" y="4446984"/>
            <a:ext cx="5558668" cy="6947623"/>
          </a:xfrm>
          <a:prstGeom prst="rect">
            <a:avLst/>
          </a:prstGeom>
          <a:ln w="12700">
            <a:miter lim="400000"/>
          </a:ln>
        </p:spPr>
      </p:pic>
      <p:sp>
        <p:nvSpPr>
          <p:cNvPr id="276" name="Shape 276"/>
          <p:cNvSpPr/>
          <p:nvPr/>
        </p:nvSpPr>
        <p:spPr>
          <a:xfrm>
            <a:off x="15673346" y="11572874"/>
            <a:ext cx="301434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Joe Biden</a:t>
            </a:r>
          </a:p>
        </p:txBody>
      </p:sp>
      <p:sp>
        <p:nvSpPr>
          <p:cNvPr id="277" name="Shape 277"/>
          <p:cNvSpPr/>
          <p:nvPr/>
        </p:nvSpPr>
        <p:spPr>
          <a:xfrm>
            <a:off x="4387453" y="12042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6600">
                <a:solidFill>
                  <a:srgbClr val="FFFFFF"/>
                </a:solidFill>
              </a:defRPr>
            </a:lvl1pPr>
          </a:lstStyle>
          <a:p>
            <a:pPr/>
            <a:r>
              <a:t>Moderna Moralidade &amp; Nossa Resposta</a:t>
            </a:r>
          </a:p>
        </p:txBody>
      </p:sp>
      <p:pic>
        <p:nvPicPr>
          <p:cNvPr id="278"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4"/>
                                        </p:tgtEl>
                                        <p:attrNameLst>
                                          <p:attrName>style.visibility</p:attrName>
                                        </p:attrNameLst>
                                      </p:cBhvr>
                                      <p:to>
                                        <p:strVal val="visible"/>
                                      </p:to>
                                    </p:set>
                                    <p:animEffect filter="dissolve" transition="in">
                                      <p:cBhvr>
                                        <p:cTn id="7" dur="7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75"/>
                                        </p:tgtEl>
                                        <p:attrNameLst>
                                          <p:attrName>style.visibility</p:attrName>
                                        </p:attrNameLst>
                                      </p:cBhvr>
                                      <p:to>
                                        <p:strVal val="visible"/>
                                      </p:to>
                                    </p:set>
                                    <p:animEffect filter="dissolve" transition="in">
                                      <p:cBhvr>
                                        <p:cTn id="12" dur="600"/>
                                        <p:tgtEl>
                                          <p:spTgt spid="275"/>
                                        </p:tgtEl>
                                      </p:cBhvr>
                                    </p:animEffect>
                                  </p:childTnLst>
                                </p:cTn>
                              </p:par>
                            </p:childTnLst>
                          </p:cTn>
                        </p:par>
                        <p:par>
                          <p:cTn id="13" fill="hold">
                            <p:stCondLst>
                              <p:cond delay="600"/>
                            </p:stCondLst>
                            <p:childTnLst>
                              <p:par>
                                <p:cTn id="14" presetClass="entr" nodeType="afterEffect" presetID="9" grpId="3" fill="hold">
                                  <p:stCondLst>
                                    <p:cond delay="0"/>
                                  </p:stCondLst>
                                  <p:iterate type="el" backwards="0">
                                    <p:tmAbs val="0"/>
                                  </p:iterate>
                                  <p:childTnLst>
                                    <p:set>
                                      <p:cBhvr>
                                        <p:cTn id="15" fill="hold"/>
                                        <p:tgtEl>
                                          <p:spTgt spid="276"/>
                                        </p:tgtEl>
                                        <p:attrNameLst>
                                          <p:attrName>style.visibility</p:attrName>
                                        </p:attrNameLst>
                                      </p:cBhvr>
                                      <p:to>
                                        <p:strVal val="visible"/>
                                      </p:to>
                                    </p:set>
                                    <p:animEffect filter="dissolve" transition="in">
                                      <p:cBhvr>
                                        <p:cTn id="16" dur="6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 grpId="3"/>
      <p:bldP build="whole" bldLvl="1" animBg="1" rev="0" advAuto="0" spid="275" grpId="2"/>
      <p:bldP build="whole" bldLvl="1" animBg="1" rev="0" advAuto="0" spid="274"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80" name="pasted-image.pdf"/>
          <p:cNvPicPr>
            <a:picLocks noChangeAspect="1"/>
          </p:cNvPicPr>
          <p:nvPr/>
        </p:nvPicPr>
        <p:blipFill>
          <a:blip r:embed="rId2">
            <a:extLst/>
          </a:blip>
          <a:stretch>
            <a:fillRect/>
          </a:stretch>
        </p:blipFill>
        <p:spPr>
          <a:xfrm>
            <a:off x="14401186" y="4446984"/>
            <a:ext cx="5558668" cy="6947623"/>
          </a:xfrm>
          <a:prstGeom prst="rect">
            <a:avLst/>
          </a:prstGeom>
          <a:ln w="12700">
            <a:miter lim="400000"/>
          </a:ln>
        </p:spPr>
      </p:pic>
      <p:sp>
        <p:nvSpPr>
          <p:cNvPr id="281" name="Shape 281"/>
          <p:cNvSpPr/>
          <p:nvPr/>
        </p:nvSpPr>
        <p:spPr>
          <a:xfrm>
            <a:off x="15673346" y="11572874"/>
            <a:ext cx="301434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rgbClr val="FFFFFF"/>
                </a:solidFill>
              </a:defRPr>
            </a:lvl1pPr>
          </a:lstStyle>
          <a:p>
            <a:pPr/>
            <a:r>
              <a:t>Joe Biden</a:t>
            </a:r>
          </a:p>
        </p:txBody>
      </p:sp>
      <p:sp>
        <p:nvSpPr>
          <p:cNvPr id="282" name="Shape 282"/>
          <p:cNvSpPr/>
          <p:nvPr/>
        </p:nvSpPr>
        <p:spPr>
          <a:xfrm>
            <a:off x="8400553" y="1721150"/>
            <a:ext cx="8415338" cy="2523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 y="0"/>
                </a:moveTo>
                <a:cubicBezTo>
                  <a:pt x="226" y="0"/>
                  <a:pt x="0" y="755"/>
                  <a:pt x="0" y="1685"/>
                </a:cubicBezTo>
                <a:lnTo>
                  <a:pt x="0" y="19919"/>
                </a:lnTo>
                <a:cubicBezTo>
                  <a:pt x="0" y="20848"/>
                  <a:pt x="226" y="21600"/>
                  <a:pt x="505" y="21600"/>
                </a:cubicBezTo>
                <a:lnTo>
                  <a:pt x="19456" y="21600"/>
                </a:lnTo>
                <a:cubicBezTo>
                  <a:pt x="19734" y="21600"/>
                  <a:pt x="19960" y="20848"/>
                  <a:pt x="19960" y="19919"/>
                </a:cubicBezTo>
                <a:lnTo>
                  <a:pt x="19960" y="15340"/>
                </a:lnTo>
                <a:lnTo>
                  <a:pt x="21600" y="13757"/>
                </a:lnTo>
                <a:lnTo>
                  <a:pt x="19960" y="12174"/>
                </a:lnTo>
                <a:lnTo>
                  <a:pt x="19960" y="1685"/>
                </a:lnTo>
                <a:cubicBezTo>
                  <a:pt x="19960" y="755"/>
                  <a:pt x="19734" y="0"/>
                  <a:pt x="19456" y="0"/>
                </a:cubicBezTo>
                <a:lnTo>
                  <a:pt x="505" y="0"/>
                </a:lnTo>
                <a:close/>
              </a:path>
            </a:pathLst>
          </a:cu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6200"/>
            </a:lvl1pPr>
          </a:lstStyle>
          <a:p>
            <a:pPr/>
            <a:r>
              <a:t>Não há absolutos</a:t>
            </a:r>
          </a:p>
        </p:txBody>
      </p:sp>
      <p:sp>
        <p:nvSpPr>
          <p:cNvPr id="283" name="Shape 283"/>
          <p:cNvSpPr/>
          <p:nvPr/>
        </p:nvSpPr>
        <p:spPr>
          <a:xfrm>
            <a:off x="3343836" y="4247858"/>
            <a:ext cx="10359233" cy="397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2" y="0"/>
                </a:moveTo>
                <a:cubicBezTo>
                  <a:pt x="162" y="0"/>
                  <a:pt x="0" y="422"/>
                  <a:pt x="0" y="942"/>
                </a:cubicBezTo>
                <a:lnTo>
                  <a:pt x="0" y="16147"/>
                </a:lnTo>
                <a:cubicBezTo>
                  <a:pt x="0" y="16667"/>
                  <a:pt x="162" y="17089"/>
                  <a:pt x="362" y="17089"/>
                </a:cubicBezTo>
                <a:lnTo>
                  <a:pt x="918" y="17089"/>
                </a:lnTo>
                <a:lnTo>
                  <a:pt x="1258" y="21600"/>
                </a:lnTo>
                <a:lnTo>
                  <a:pt x="1598" y="17089"/>
                </a:lnTo>
                <a:lnTo>
                  <a:pt x="21238" y="17089"/>
                </a:lnTo>
                <a:cubicBezTo>
                  <a:pt x="21438" y="17089"/>
                  <a:pt x="21600" y="16667"/>
                  <a:pt x="21600" y="16147"/>
                </a:cubicBezTo>
                <a:lnTo>
                  <a:pt x="21600" y="942"/>
                </a:lnTo>
                <a:cubicBezTo>
                  <a:pt x="21600" y="422"/>
                  <a:pt x="21438" y="0"/>
                  <a:pt x="21238" y="0"/>
                </a:cubicBezTo>
                <a:lnTo>
                  <a:pt x="362" y="0"/>
                </a:lnTo>
                <a:close/>
              </a:path>
            </a:pathLst>
          </a:cu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6200"/>
            </a:lvl1pPr>
          </a:lstStyle>
          <a:p>
            <a:pPr/>
            <a:r>
              <a:t>Isso não é lógico! Pois, isso é uma afirmação absoluta!</a:t>
            </a:r>
          </a:p>
        </p:txBody>
      </p:sp>
      <p:sp>
        <p:nvSpPr>
          <p:cNvPr id="284" name="Shape 284"/>
          <p:cNvSpPr/>
          <p:nvPr/>
        </p:nvSpPr>
        <p:spPr>
          <a:xfrm>
            <a:off x="7589998" y="7442216"/>
            <a:ext cx="8415338" cy="37274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 y="0"/>
                </a:moveTo>
                <a:cubicBezTo>
                  <a:pt x="226" y="0"/>
                  <a:pt x="0" y="511"/>
                  <a:pt x="0" y="1141"/>
                </a:cubicBezTo>
                <a:lnTo>
                  <a:pt x="0" y="20462"/>
                </a:lnTo>
                <a:cubicBezTo>
                  <a:pt x="0" y="21091"/>
                  <a:pt x="226" y="21600"/>
                  <a:pt x="505" y="21600"/>
                </a:cubicBezTo>
                <a:lnTo>
                  <a:pt x="19456" y="21600"/>
                </a:lnTo>
                <a:cubicBezTo>
                  <a:pt x="19734" y="21600"/>
                  <a:pt x="19960" y="21091"/>
                  <a:pt x="19960" y="20462"/>
                </a:cubicBezTo>
                <a:lnTo>
                  <a:pt x="19960" y="17361"/>
                </a:lnTo>
                <a:lnTo>
                  <a:pt x="21600" y="16290"/>
                </a:lnTo>
                <a:lnTo>
                  <a:pt x="19960" y="15218"/>
                </a:lnTo>
                <a:lnTo>
                  <a:pt x="19960" y="1141"/>
                </a:lnTo>
                <a:cubicBezTo>
                  <a:pt x="19960" y="511"/>
                  <a:pt x="19734" y="0"/>
                  <a:pt x="19456" y="0"/>
                </a:cubicBezTo>
                <a:lnTo>
                  <a:pt x="505" y="0"/>
                </a:lnTo>
                <a:close/>
              </a:path>
            </a:pathLst>
          </a:cu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6200"/>
            </a:lvl1pPr>
          </a:lstStyle>
          <a:p>
            <a:pPr/>
            <a:r>
              <a:t>Bem. Então o único absoluto é que não há absolutos.</a:t>
            </a:r>
          </a:p>
        </p:txBody>
      </p:sp>
      <p:sp>
        <p:nvSpPr>
          <p:cNvPr id="285" name="Shape 285"/>
          <p:cNvSpPr/>
          <p:nvPr>
            <p:ph type="title"/>
          </p:nvPr>
        </p:nvSpPr>
        <p:spPr>
          <a:xfrm>
            <a:off x="4369539" y="-674313"/>
            <a:ext cx="15609094" cy="3036095"/>
          </a:xfrm>
          <a:prstGeom prst="rect">
            <a:avLst/>
          </a:prstGeom>
        </p:spPr>
        <p:txBody>
          <a:bodyPr/>
          <a:lstStyle>
            <a:lvl1pPr>
              <a:defRPr sz="7400">
                <a:solidFill>
                  <a:srgbClr val="FFFFFF"/>
                </a:solidFill>
              </a:defRPr>
            </a:lvl1pPr>
          </a:lstStyle>
          <a:p>
            <a:pPr/>
            <a:r>
              <a:t>A Resposta tradicional da Igreja</a:t>
            </a:r>
          </a:p>
        </p:txBody>
      </p:sp>
      <p:pic>
        <p:nvPicPr>
          <p:cNvPr id="286"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
        <p:nvSpPr>
          <p:cNvPr id="287" name="Shape 287"/>
          <p:cNvSpPr/>
          <p:nvPr/>
        </p:nvSpPr>
        <p:spPr>
          <a:xfrm>
            <a:off x="2055478" y="8450588"/>
            <a:ext cx="4158810" cy="3582904"/>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pic>
        <p:nvPicPr>
          <p:cNvPr id="288" name="pasted-image.pdf"/>
          <p:cNvPicPr>
            <a:picLocks noChangeAspect="1"/>
          </p:cNvPicPr>
          <p:nvPr/>
        </p:nvPicPr>
        <p:blipFill>
          <a:blip r:embed="rId4">
            <a:extLst/>
          </a:blip>
          <a:srcRect l="10333" t="10666" r="10336" b="16665"/>
          <a:stretch>
            <a:fillRect/>
          </a:stretch>
        </p:blipFill>
        <p:spPr>
          <a:xfrm>
            <a:off x="2190394" y="8460865"/>
            <a:ext cx="3888979" cy="3562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1" y="0"/>
                </a:moveTo>
                <a:lnTo>
                  <a:pt x="9855" y="1138"/>
                </a:lnTo>
                <a:lnTo>
                  <a:pt x="9803" y="2279"/>
                </a:lnTo>
                <a:lnTo>
                  <a:pt x="8667" y="2339"/>
                </a:lnTo>
                <a:lnTo>
                  <a:pt x="7532" y="2397"/>
                </a:lnTo>
                <a:lnTo>
                  <a:pt x="7532" y="3071"/>
                </a:lnTo>
                <a:lnTo>
                  <a:pt x="7532" y="3747"/>
                </a:lnTo>
                <a:lnTo>
                  <a:pt x="8667" y="3805"/>
                </a:lnTo>
                <a:lnTo>
                  <a:pt x="9803" y="3865"/>
                </a:lnTo>
                <a:lnTo>
                  <a:pt x="9803" y="5744"/>
                </a:lnTo>
                <a:lnTo>
                  <a:pt x="9803" y="7621"/>
                </a:lnTo>
                <a:lnTo>
                  <a:pt x="6959" y="9806"/>
                </a:lnTo>
                <a:cubicBezTo>
                  <a:pt x="5395" y="11007"/>
                  <a:pt x="3191" y="12702"/>
                  <a:pt x="2059" y="13572"/>
                </a:cubicBezTo>
                <a:lnTo>
                  <a:pt x="0" y="15156"/>
                </a:lnTo>
                <a:lnTo>
                  <a:pt x="635" y="15257"/>
                </a:lnTo>
                <a:lnTo>
                  <a:pt x="1270" y="15358"/>
                </a:lnTo>
                <a:lnTo>
                  <a:pt x="1320" y="18479"/>
                </a:lnTo>
                <a:lnTo>
                  <a:pt x="1371" y="21600"/>
                </a:lnTo>
                <a:lnTo>
                  <a:pt x="5354" y="21600"/>
                </a:lnTo>
                <a:lnTo>
                  <a:pt x="5354" y="18563"/>
                </a:lnTo>
                <a:cubicBezTo>
                  <a:pt x="5354" y="15664"/>
                  <a:pt x="5374" y="15508"/>
                  <a:pt x="5764" y="15127"/>
                </a:cubicBezTo>
                <a:cubicBezTo>
                  <a:pt x="6516" y="14392"/>
                  <a:pt x="10587" y="11296"/>
                  <a:pt x="10801" y="11296"/>
                </a:cubicBezTo>
                <a:cubicBezTo>
                  <a:pt x="11016" y="11296"/>
                  <a:pt x="15086" y="14392"/>
                  <a:pt x="15838" y="15127"/>
                </a:cubicBezTo>
                <a:cubicBezTo>
                  <a:pt x="16228" y="15508"/>
                  <a:pt x="16246" y="15664"/>
                  <a:pt x="16246" y="18563"/>
                </a:cubicBezTo>
                <a:lnTo>
                  <a:pt x="16246" y="21600"/>
                </a:lnTo>
                <a:lnTo>
                  <a:pt x="20231" y="21600"/>
                </a:lnTo>
                <a:lnTo>
                  <a:pt x="20280" y="18479"/>
                </a:lnTo>
                <a:lnTo>
                  <a:pt x="20330" y="15358"/>
                </a:lnTo>
                <a:lnTo>
                  <a:pt x="20965" y="15257"/>
                </a:lnTo>
                <a:lnTo>
                  <a:pt x="21600" y="15156"/>
                </a:lnTo>
                <a:lnTo>
                  <a:pt x="19543" y="13572"/>
                </a:lnTo>
                <a:cubicBezTo>
                  <a:pt x="18411" y="12702"/>
                  <a:pt x="16205" y="11007"/>
                  <a:pt x="14641" y="9806"/>
                </a:cubicBezTo>
                <a:lnTo>
                  <a:pt x="11800" y="7621"/>
                </a:lnTo>
                <a:lnTo>
                  <a:pt x="11800" y="5744"/>
                </a:lnTo>
                <a:lnTo>
                  <a:pt x="11800" y="3865"/>
                </a:lnTo>
                <a:lnTo>
                  <a:pt x="12933" y="3805"/>
                </a:lnTo>
                <a:lnTo>
                  <a:pt x="14068" y="3747"/>
                </a:lnTo>
                <a:lnTo>
                  <a:pt x="14068" y="3071"/>
                </a:lnTo>
                <a:lnTo>
                  <a:pt x="14068" y="2397"/>
                </a:lnTo>
                <a:lnTo>
                  <a:pt x="12933" y="2339"/>
                </a:lnTo>
                <a:lnTo>
                  <a:pt x="11800" y="2279"/>
                </a:lnTo>
                <a:lnTo>
                  <a:pt x="11745" y="1138"/>
                </a:lnTo>
                <a:lnTo>
                  <a:pt x="11689" y="0"/>
                </a:lnTo>
                <a:lnTo>
                  <a:pt x="10801" y="0"/>
                </a:lnTo>
                <a:lnTo>
                  <a:pt x="9911" y="0"/>
                </a:lnTo>
                <a:close/>
                <a:moveTo>
                  <a:pt x="10801" y="15675"/>
                </a:moveTo>
                <a:cubicBezTo>
                  <a:pt x="10486" y="15675"/>
                  <a:pt x="10169" y="15775"/>
                  <a:pt x="9708" y="15976"/>
                </a:cubicBezTo>
                <a:cubicBezTo>
                  <a:pt x="8655" y="16436"/>
                  <a:pt x="8440" y="17018"/>
                  <a:pt x="8440" y="19410"/>
                </a:cubicBezTo>
                <a:lnTo>
                  <a:pt x="8440" y="21403"/>
                </a:lnTo>
                <a:lnTo>
                  <a:pt x="10801" y="21403"/>
                </a:lnTo>
                <a:lnTo>
                  <a:pt x="13160" y="21403"/>
                </a:lnTo>
                <a:lnTo>
                  <a:pt x="13160" y="19410"/>
                </a:lnTo>
                <a:cubicBezTo>
                  <a:pt x="13160" y="17018"/>
                  <a:pt x="12945" y="16436"/>
                  <a:pt x="11892" y="15976"/>
                </a:cubicBezTo>
                <a:cubicBezTo>
                  <a:pt x="11431" y="15775"/>
                  <a:pt x="11117" y="15675"/>
                  <a:pt x="10801" y="15675"/>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2"/>
                                        </p:tgtEl>
                                        <p:attrNameLst>
                                          <p:attrName>style.visibility</p:attrName>
                                        </p:attrNameLst>
                                      </p:cBhvr>
                                      <p:to>
                                        <p:strVal val="visible"/>
                                      </p:to>
                                    </p:set>
                                    <p:animEffect filter="dissolve" transition="in">
                                      <p:cBhvr>
                                        <p:cTn id="7" dur="6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83"/>
                                        </p:tgtEl>
                                        <p:attrNameLst>
                                          <p:attrName>style.visibility</p:attrName>
                                        </p:attrNameLst>
                                      </p:cBhvr>
                                      <p:to>
                                        <p:strVal val="visible"/>
                                      </p:to>
                                    </p:set>
                                    <p:animEffect filter="dissolve" transition="in">
                                      <p:cBhvr>
                                        <p:cTn id="12" dur="600"/>
                                        <p:tgtEl>
                                          <p:spTgt spid="283"/>
                                        </p:tgtEl>
                                      </p:cBhvr>
                                    </p:animEffect>
                                  </p:childTnLst>
                                </p:cTn>
                              </p:par>
                            </p:childTnLst>
                          </p:cTn>
                        </p:par>
                        <p:par>
                          <p:cTn id="13" fill="hold">
                            <p:stCondLst>
                              <p:cond delay="600"/>
                            </p:stCondLst>
                            <p:childTnLst>
                              <p:par>
                                <p:cTn id="14" presetClass="exit" nodeType="afterEffect" presetSubtype="0" presetID="1" grpId="3" fill="hold">
                                  <p:stCondLst>
                                    <p:cond delay="0"/>
                                  </p:stCondLst>
                                  <p:iterate type="el" backwards="0">
                                    <p:tmAbs val="0"/>
                                  </p:iterate>
                                  <p:childTnLst>
                                    <p:set>
                                      <p:cBhvr>
                                        <p:cTn id="15" fill="hold">
                                          <p:stCondLst>
                                            <p:cond delay="0"/>
                                          </p:stCondLst>
                                        </p:cTn>
                                        <p:tgtEl>
                                          <p:spTgt spid="28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xit" nodeType="clickEffect" presetSubtype="0" presetID="1" grpId="4" fill="hold">
                                  <p:stCondLst>
                                    <p:cond delay="0"/>
                                  </p:stCondLst>
                                  <p:iterate type="el" backwards="0">
                                    <p:tmAbs val="0"/>
                                  </p:iterate>
                                  <p:childTnLst>
                                    <p:set>
                                      <p:cBhvr>
                                        <p:cTn id="19" fill="hold">
                                          <p:stCondLst>
                                            <p:cond delay="0"/>
                                          </p:stCondLst>
                                        </p:cTn>
                                        <p:tgtEl>
                                          <p:spTgt spid="28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84"/>
                                        </p:tgtEl>
                                        <p:attrNameLst>
                                          <p:attrName>style.visibility</p:attrName>
                                        </p:attrNameLst>
                                      </p:cBhvr>
                                      <p:to>
                                        <p:strVal val="visible"/>
                                      </p:to>
                                    </p:set>
                                    <p:animEffect filter="dissolve" transition="in">
                                      <p:cBhvr>
                                        <p:cTn id="24" dur="6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5"/>
      <p:bldP build="whole" bldLvl="1" animBg="1" rev="0" advAuto="0" spid="282" grpId="1"/>
      <p:bldP build="whole" bldLvl="1" animBg="1" rev="0" advAuto="0" spid="283" grpId="2"/>
      <p:bldP build="whole" bldLvl="1" animBg="1" rev="0" advAuto="0" spid="282" grpId="3"/>
      <p:bldP build="whole" bldLvl="1" animBg="1" rev="0" advAuto="0" spid="283" grpId="4"/>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90" name="Shape 290"/>
          <p:cNvSpPr/>
          <p:nvPr/>
        </p:nvSpPr>
        <p:spPr>
          <a:xfrm>
            <a:off x="3698914" y="4028905"/>
            <a:ext cx="12353157"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000">
                <a:solidFill>
                  <a:srgbClr val="FFFFFF"/>
                </a:solidFill>
                <a:latin typeface="Helvetica"/>
                <a:ea typeface="Helvetica"/>
                <a:cs typeface="Helvetica"/>
                <a:sym typeface="Helvetica"/>
              </a:defRPr>
            </a:lvl1pPr>
          </a:lstStyle>
          <a:p>
            <a:pPr/>
            <a:r>
              <a:t>Qual deveria ser nossa resposta?</a:t>
            </a:r>
          </a:p>
        </p:txBody>
      </p:sp>
      <p:sp>
        <p:nvSpPr>
          <p:cNvPr id="291" name="Shape 291"/>
          <p:cNvSpPr/>
          <p:nvPr/>
        </p:nvSpPr>
        <p:spPr>
          <a:xfrm>
            <a:off x="4845862" y="6817647"/>
            <a:ext cx="15042787" cy="29622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200">
                <a:solidFill>
                  <a:srgbClr val="FFFFFF"/>
                </a:solidFill>
              </a:defRPr>
            </a:pPr>
            <a:r>
              <a:t>É hora de engajarmos novamente, mas, dessa vez com a intenção de ganhar </a:t>
            </a:r>
            <a:r>
              <a:rPr b="1">
                <a:latin typeface="Helvetica"/>
                <a:ea typeface="Helvetica"/>
                <a:cs typeface="Helvetica"/>
                <a:sym typeface="Helvetica"/>
              </a:rPr>
              <a:t>pessoas</a:t>
            </a:r>
            <a:r>
              <a:t>, e não </a:t>
            </a:r>
            <a:r>
              <a:rPr b="1">
                <a:latin typeface="Helvetica"/>
                <a:ea typeface="Helvetica"/>
                <a:cs typeface="Helvetica"/>
                <a:sym typeface="Helvetica"/>
              </a:rPr>
              <a:t>argumentos</a:t>
            </a:r>
            <a:r>
              <a:t>.</a:t>
            </a:r>
          </a:p>
        </p:txBody>
      </p:sp>
      <p:sp>
        <p:nvSpPr>
          <p:cNvPr id="292" name="Shape 292"/>
          <p:cNvSpPr/>
          <p:nvPr/>
        </p:nvSpPr>
        <p:spPr>
          <a:xfrm>
            <a:off x="4387453" y="12042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6600">
                <a:solidFill>
                  <a:srgbClr val="FFFFFF"/>
                </a:solidFill>
              </a:defRPr>
            </a:lvl1pPr>
          </a:lstStyle>
          <a:p>
            <a:pPr/>
            <a:r>
              <a:t>Moderna Moralidade &amp; Nossa Resposta</a:t>
            </a:r>
          </a:p>
        </p:txBody>
      </p:sp>
      <p:pic>
        <p:nvPicPr>
          <p:cNvPr id="293"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91"/>
                                        </p:tgtEl>
                                        <p:attrNameLst>
                                          <p:attrName>style.visibility</p:attrName>
                                        </p:attrNameLst>
                                      </p:cBhvr>
                                      <p:to>
                                        <p:strVal val="visible"/>
                                      </p:to>
                                    </p:set>
                                    <p:animEffect filter="dissolve" transition="in">
                                      <p:cBhvr>
                                        <p:cTn id="7" dur="7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95" name="Shape 295"/>
          <p:cNvSpPr/>
          <p:nvPr>
            <p:ph type="title"/>
          </p:nvPr>
        </p:nvSpPr>
        <p:spPr>
          <a:prstGeom prst="rect">
            <a:avLst/>
          </a:prstGeom>
        </p:spPr>
        <p:txBody>
          <a:bodyPr/>
          <a:lstStyle/>
          <a:p>
            <a:pPr>
              <a:defRPr>
                <a:solidFill>
                  <a:srgbClr val="FFFFFF"/>
                </a:solidFill>
              </a:defRPr>
            </a:pPr>
            <a:r>
              <a:t>Ganhar pessoas</a:t>
            </a:r>
          </a:p>
          <a:p>
            <a:pPr>
              <a:defRPr sz="7000">
                <a:solidFill>
                  <a:srgbClr val="FFFFFF"/>
                </a:solidFill>
              </a:defRPr>
            </a:pPr>
            <a:r>
              <a:t>I Pedro 3:9-16</a:t>
            </a:r>
          </a:p>
        </p:txBody>
      </p:sp>
      <p:grpSp>
        <p:nvGrpSpPr>
          <p:cNvPr id="298" name="Group 298"/>
          <p:cNvGrpSpPr/>
          <p:nvPr/>
        </p:nvGrpSpPr>
        <p:grpSpPr>
          <a:xfrm>
            <a:off x="4350197" y="4044818"/>
            <a:ext cx="15683606" cy="9066975"/>
            <a:chOff x="0" y="0"/>
            <a:chExt cx="15683605" cy="9066973"/>
          </a:xfrm>
        </p:grpSpPr>
        <p:pic>
          <p:nvPicPr>
            <p:cNvPr id="297" name="pasted-image.pdf"/>
            <p:cNvPicPr>
              <a:picLocks noChangeAspect="1"/>
            </p:cNvPicPr>
            <p:nvPr/>
          </p:nvPicPr>
          <p:blipFill>
            <a:blip r:embed="rId2">
              <a:extLst/>
            </a:blip>
            <a:stretch>
              <a:fillRect/>
            </a:stretch>
          </p:blipFill>
          <p:spPr>
            <a:xfrm>
              <a:off x="177800" y="114299"/>
              <a:ext cx="15328006" cy="8609775"/>
            </a:xfrm>
            <a:prstGeom prst="rect">
              <a:avLst/>
            </a:prstGeom>
            <a:ln>
              <a:noFill/>
            </a:ln>
            <a:effectLst/>
          </p:spPr>
        </p:pic>
        <p:pic>
          <p:nvPicPr>
            <p:cNvPr id="296" name=""/>
            <p:cNvPicPr>
              <a:picLocks noChangeAspect="0"/>
            </p:cNvPicPr>
            <p:nvPr/>
          </p:nvPicPr>
          <p:blipFill>
            <a:blip r:embed="rId3">
              <a:extLst/>
            </a:blip>
            <a:stretch>
              <a:fillRect/>
            </a:stretch>
          </p:blipFill>
          <p:spPr>
            <a:xfrm>
              <a:off x="0" y="-1"/>
              <a:ext cx="15683606" cy="9066975"/>
            </a:xfrm>
            <a:prstGeom prst="rect">
              <a:avLst/>
            </a:prstGeom>
            <a:effectLst/>
          </p:spPr>
        </p:pic>
      </p:grpSp>
      <p:pic>
        <p:nvPicPr>
          <p:cNvPr id="299"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1500" fill="hold"/>
                                        <p:tgtEl>
                                          <p:spTgt spid="298"/>
                                        </p:tgtEl>
                                      </p:cBhvr>
                                    </p:animEffect>
                                    <p:set>
                                      <p:cBhvr>
                                        <p:cTn id="7" fill="hold">
                                          <p:stCondLst>
                                            <p:cond delay="1499"/>
                                          </p:stCondLst>
                                        </p:cTn>
                                        <p:tgtEl>
                                          <p:spTgt spid="2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01" name="Shape 301"/>
          <p:cNvSpPr/>
          <p:nvPr>
            <p:ph type="title"/>
          </p:nvPr>
        </p:nvSpPr>
        <p:spPr>
          <a:prstGeom prst="rect">
            <a:avLst/>
          </a:prstGeom>
        </p:spPr>
        <p:txBody>
          <a:bodyPr/>
          <a:lstStyle>
            <a:lvl1pPr>
              <a:defRPr sz="8000">
                <a:solidFill>
                  <a:srgbClr val="FFFFFF"/>
                </a:solidFill>
              </a:defRPr>
            </a:lvl1pPr>
          </a:lstStyle>
          <a:p>
            <a:pPr/>
            <a:r>
              <a:t>3 Ingredientes para ganhar pessoas</a:t>
            </a:r>
          </a:p>
        </p:txBody>
      </p:sp>
      <p:sp>
        <p:nvSpPr>
          <p:cNvPr id="302" name="Shape 302"/>
          <p:cNvSpPr/>
          <p:nvPr/>
        </p:nvSpPr>
        <p:spPr>
          <a:xfrm>
            <a:off x="465084" y="4169449"/>
            <a:ext cx="15042787"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a:solidFill>
                  <a:srgbClr val="FFFFFF"/>
                </a:solidFill>
                <a:latin typeface="Helvetica"/>
                <a:ea typeface="Helvetica"/>
                <a:cs typeface="Helvetica"/>
                <a:sym typeface="Helvetica"/>
              </a:defRPr>
            </a:lvl1pPr>
          </a:lstStyle>
          <a:p>
            <a:pPr/>
            <a:r>
              <a:t>1. Bondade</a:t>
            </a:r>
          </a:p>
        </p:txBody>
      </p:sp>
      <p:sp>
        <p:nvSpPr>
          <p:cNvPr id="303" name="Shape 303"/>
          <p:cNvSpPr/>
          <p:nvPr/>
        </p:nvSpPr>
        <p:spPr>
          <a:xfrm>
            <a:off x="180992" y="5779591"/>
            <a:ext cx="15042787"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a:solidFill>
                  <a:srgbClr val="FFFFFF"/>
                </a:solidFill>
                <a:latin typeface="Helvetica"/>
                <a:ea typeface="Helvetica"/>
                <a:cs typeface="Helvetica"/>
                <a:sym typeface="Helvetica"/>
              </a:defRPr>
            </a:lvl1pPr>
          </a:lstStyle>
          <a:p>
            <a:pPr/>
            <a:r>
              <a:t>2. Perdão</a:t>
            </a:r>
          </a:p>
        </p:txBody>
      </p:sp>
      <p:sp>
        <p:nvSpPr>
          <p:cNvPr id="304" name="Shape 304"/>
          <p:cNvSpPr/>
          <p:nvPr/>
        </p:nvSpPr>
        <p:spPr>
          <a:xfrm>
            <a:off x="180992" y="7389734"/>
            <a:ext cx="15042787"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a:solidFill>
                  <a:srgbClr val="FFFFFF"/>
                </a:solidFill>
                <a:latin typeface="Helvetica"/>
                <a:ea typeface="Helvetica"/>
                <a:cs typeface="Helvetica"/>
                <a:sym typeface="Helvetica"/>
              </a:defRPr>
            </a:lvl1pPr>
          </a:lstStyle>
          <a:p>
            <a:pPr/>
            <a:r>
              <a:t>3. Razão</a:t>
            </a:r>
          </a:p>
        </p:txBody>
      </p:sp>
      <p:sp>
        <p:nvSpPr>
          <p:cNvPr id="305" name="Shape 305"/>
          <p:cNvSpPr/>
          <p:nvPr/>
        </p:nvSpPr>
        <p:spPr>
          <a:xfrm>
            <a:off x="5213897" y="8558296"/>
            <a:ext cx="13381585"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solidFill>
                  <a:srgbClr val="FFFFFF"/>
                </a:solidFill>
              </a:defRPr>
            </a:lvl1pPr>
          </a:lstStyle>
          <a:p>
            <a:pPr/>
            <a:r>
              <a:t>- temperado com bondade</a:t>
            </a:r>
          </a:p>
        </p:txBody>
      </p:sp>
      <p:sp>
        <p:nvSpPr>
          <p:cNvPr id="306" name="Shape 306"/>
          <p:cNvSpPr/>
          <p:nvPr/>
        </p:nvSpPr>
        <p:spPr>
          <a:xfrm>
            <a:off x="5213897" y="9989707"/>
            <a:ext cx="13381585"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solidFill>
                  <a:srgbClr val="FFFFFF"/>
                </a:solidFill>
              </a:defRPr>
            </a:lvl1pPr>
          </a:lstStyle>
          <a:p>
            <a:pPr/>
            <a:r>
              <a:t>- temperado com respeito</a:t>
            </a:r>
          </a:p>
        </p:txBody>
      </p:sp>
      <p:grpSp>
        <p:nvGrpSpPr>
          <p:cNvPr id="309" name="Group 309"/>
          <p:cNvGrpSpPr/>
          <p:nvPr/>
        </p:nvGrpSpPr>
        <p:grpSpPr>
          <a:xfrm>
            <a:off x="13433828" y="3562748"/>
            <a:ext cx="5713413" cy="4475561"/>
            <a:chOff x="0" y="0"/>
            <a:chExt cx="5713412" cy="4475559"/>
          </a:xfrm>
        </p:grpSpPr>
        <p:pic>
          <p:nvPicPr>
            <p:cNvPr id="308" name="pasted-image.tif"/>
            <p:cNvPicPr>
              <a:picLocks noChangeAspect="1"/>
            </p:cNvPicPr>
            <p:nvPr/>
          </p:nvPicPr>
          <p:blipFill>
            <a:blip r:embed="rId2">
              <a:extLst/>
            </a:blip>
            <a:stretch>
              <a:fillRect/>
            </a:stretch>
          </p:blipFill>
          <p:spPr>
            <a:xfrm>
              <a:off x="177800" y="114300"/>
              <a:ext cx="5357813" cy="4018360"/>
            </a:xfrm>
            <a:prstGeom prst="rect">
              <a:avLst/>
            </a:prstGeom>
            <a:ln>
              <a:noFill/>
            </a:ln>
            <a:effectLst/>
          </p:spPr>
        </p:pic>
        <p:pic>
          <p:nvPicPr>
            <p:cNvPr id="307" name=""/>
            <p:cNvPicPr>
              <a:picLocks noChangeAspect="0"/>
            </p:cNvPicPr>
            <p:nvPr/>
          </p:nvPicPr>
          <p:blipFill>
            <a:blip r:embed="rId3">
              <a:extLst/>
            </a:blip>
            <a:stretch>
              <a:fillRect/>
            </a:stretch>
          </p:blipFill>
          <p:spPr>
            <a:xfrm>
              <a:off x="0" y="0"/>
              <a:ext cx="5713413" cy="4475560"/>
            </a:xfrm>
            <a:prstGeom prst="rect">
              <a:avLst/>
            </a:prstGeom>
            <a:effectLst/>
          </p:spPr>
        </p:pic>
      </p:grpSp>
      <p:pic>
        <p:nvPicPr>
          <p:cNvPr id="310"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2"/>
                                        </p:tgtEl>
                                        <p:attrNameLst>
                                          <p:attrName>style.visibility</p:attrName>
                                        </p:attrNameLst>
                                      </p:cBhvr>
                                      <p:to>
                                        <p:strVal val="visible"/>
                                      </p:to>
                                    </p:set>
                                    <p:animEffect filter="dissolve" transition="in">
                                      <p:cBhvr>
                                        <p:cTn id="7" dur="700"/>
                                        <p:tgtEl>
                                          <p:spTgt spid="3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03"/>
                                        </p:tgtEl>
                                        <p:attrNameLst>
                                          <p:attrName>style.visibility</p:attrName>
                                        </p:attrNameLst>
                                      </p:cBhvr>
                                      <p:to>
                                        <p:strVal val="visible"/>
                                      </p:to>
                                    </p:set>
                                    <p:animEffect filter="dissolve" transition="in">
                                      <p:cBhvr>
                                        <p:cTn id="12" dur="700"/>
                                        <p:tgtEl>
                                          <p:spTgt spid="30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04"/>
                                        </p:tgtEl>
                                        <p:attrNameLst>
                                          <p:attrName>style.visibility</p:attrName>
                                        </p:attrNameLst>
                                      </p:cBhvr>
                                      <p:to>
                                        <p:strVal val="visible"/>
                                      </p:to>
                                    </p:set>
                                    <p:animEffect filter="dissolve" transition="in">
                                      <p:cBhvr>
                                        <p:cTn id="17" dur="700"/>
                                        <p:tgtEl>
                                          <p:spTgt spid="30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305"/>
                                        </p:tgtEl>
                                        <p:attrNameLst>
                                          <p:attrName>style.visibility</p:attrName>
                                        </p:attrNameLst>
                                      </p:cBhvr>
                                      <p:to>
                                        <p:strVal val="visible"/>
                                      </p:to>
                                    </p:set>
                                    <p:animEffect filter="dissolve" transition="in">
                                      <p:cBhvr>
                                        <p:cTn id="22" dur="700"/>
                                        <p:tgtEl>
                                          <p:spTgt spid="30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306"/>
                                        </p:tgtEl>
                                        <p:attrNameLst>
                                          <p:attrName>style.visibility</p:attrName>
                                        </p:attrNameLst>
                                      </p:cBhvr>
                                      <p:to>
                                        <p:strVal val="visible"/>
                                      </p:to>
                                    </p:set>
                                    <p:animEffect filter="dissolve" transition="in">
                                      <p:cBhvr>
                                        <p:cTn id="27" dur="7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4"/>
      <p:bldP build="whole" bldLvl="1" animBg="1" rev="0" advAuto="0" spid="304" grpId="3"/>
      <p:bldP build="whole" bldLvl="1" animBg="1" rev="0" advAuto="0" spid="303" grpId="2"/>
      <p:bldP build="whole" bldLvl="1" animBg="1" rev="0" advAuto="0" spid="306" grpId="5"/>
      <p:bldP build="whole" bldLvl="1" animBg="1" rev="0" advAuto="0" spid="30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42" name="Shape 142"/>
          <p:cNvSpPr/>
          <p:nvPr/>
        </p:nvSpPr>
        <p:spPr>
          <a:xfrm>
            <a:off x="3244453" y="-1418"/>
            <a:ext cx="17895094"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defTabSz="1821656">
              <a:buClr>
                <a:srgbClr val="000000"/>
              </a:buClr>
              <a:buFont typeface="Helvetica"/>
              <a:defRPr sz="10000">
                <a:solidFill>
                  <a:srgbClr val="FFFFFF"/>
                </a:solidFill>
                <a:uFill>
                  <a:solidFill>
                    <a:srgbClr val="000000"/>
                  </a:solidFill>
                </a:uFill>
                <a:latin typeface="Helvetica"/>
                <a:ea typeface="Helvetica"/>
                <a:cs typeface="Helvetica"/>
                <a:sym typeface="Helvetica"/>
              </a:defRPr>
            </a:lvl1pPr>
          </a:lstStyle>
          <a:p>
            <a:pPr>
              <a:defRPr sz="12600"/>
            </a:pPr>
            <a:r>
              <a:rPr sz="10000"/>
              <a:t>Sexo de Acordo com a Bíblia</a:t>
            </a:r>
          </a:p>
        </p:txBody>
      </p:sp>
      <p:pic>
        <p:nvPicPr>
          <p:cNvPr id="143" name="pasted-image.pdf"/>
          <p:cNvPicPr>
            <a:picLocks noChangeAspect="1"/>
          </p:cNvPicPr>
          <p:nvPr/>
        </p:nvPicPr>
        <p:blipFill>
          <a:blip r:embed="rId2">
            <a:extLst/>
          </a:blip>
          <a:stretch>
            <a:fillRect/>
          </a:stretch>
        </p:blipFill>
        <p:spPr>
          <a:xfrm>
            <a:off x="7782618" y="1572561"/>
            <a:ext cx="7811047" cy="10176554"/>
          </a:xfrm>
          <a:prstGeom prst="rect">
            <a:avLst/>
          </a:prstGeom>
          <a:ln w="12700">
            <a:miter lim="400000"/>
          </a:ln>
        </p:spPr>
      </p:pic>
      <p:sp>
        <p:nvSpPr>
          <p:cNvPr id="144" name="Shape 144"/>
          <p:cNvSpPr/>
          <p:nvPr/>
        </p:nvSpPr>
        <p:spPr>
          <a:xfrm>
            <a:off x="3388685" y="12101353"/>
            <a:ext cx="16598913"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642937">
              <a:defRPr b="1">
                <a:solidFill>
                  <a:srgbClr val="FFFFFF"/>
                </a:solidFill>
                <a:uFill>
                  <a:solidFill>
                    <a:srgbClr val="000000"/>
                  </a:solidFill>
                </a:uFill>
                <a:latin typeface="Helvetica"/>
                <a:ea typeface="Helvetica"/>
                <a:cs typeface="Helvetica"/>
                <a:sym typeface="Helvetica"/>
              </a:defRPr>
            </a:lvl1pPr>
          </a:lstStyle>
          <a:p>
            <a:pPr/>
            <a:r>
              <a:t>Entendendo o Plano de Deus Para a Intimidade Sexual</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12" name="Shape 312"/>
          <p:cNvSpPr/>
          <p:nvPr/>
        </p:nvSpPr>
        <p:spPr>
          <a:xfrm>
            <a:off x="13030832" y="4536281"/>
            <a:ext cx="7253698" cy="8218662"/>
          </a:xfrm>
          <a:prstGeom prst="rect">
            <a:avLst/>
          </a:prstGeom>
          <a:solidFill>
            <a:srgbClr val="D0CDB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13" name="Shape 313"/>
          <p:cNvSpPr/>
          <p:nvPr/>
        </p:nvSpPr>
        <p:spPr>
          <a:xfrm>
            <a:off x="5903918" y="4536281"/>
            <a:ext cx="7253698" cy="8218662"/>
          </a:xfrm>
          <a:prstGeom prst="rect">
            <a:avLst/>
          </a:prstGeom>
          <a:solidFill>
            <a:srgbClr val="FFFFF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14" name="Shape 314"/>
          <p:cNvSpPr/>
          <p:nvPr/>
        </p:nvSpPr>
        <p:spPr>
          <a:xfrm>
            <a:off x="5944938" y="8802558"/>
            <a:ext cx="14321639" cy="3952385"/>
          </a:xfrm>
          <a:prstGeom prst="rect">
            <a:avLst/>
          </a:prstGeom>
          <a:solidFill>
            <a:srgbClr val="D0CDBF">
              <a:alpha val="50245"/>
            </a:srgbClr>
          </a:solidFill>
          <a:ln w="50800">
            <a:solidFill>
              <a:srgbClr val="000000">
                <a:alpha val="50245"/>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15" name="Shape 315"/>
          <p:cNvSpPr/>
          <p:nvPr/>
        </p:nvSpPr>
        <p:spPr>
          <a:xfrm>
            <a:off x="5927731" y="4536281"/>
            <a:ext cx="14356055" cy="4268856"/>
          </a:xfrm>
          <a:prstGeom prst="rect">
            <a:avLst/>
          </a:prstGeom>
          <a:solidFill>
            <a:srgbClr val="FFFFFF">
              <a:alpha val="53017"/>
            </a:srgbClr>
          </a:solidFill>
          <a:ln w="50800">
            <a:solidFill>
              <a:srgbClr val="000000">
                <a:alpha val="53017"/>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16" name="Shape 316"/>
          <p:cNvSpPr/>
          <p:nvPr>
            <p:ph type="title"/>
          </p:nvPr>
        </p:nvSpPr>
        <p:spPr>
          <a:xfrm>
            <a:off x="4387453" y="625078"/>
            <a:ext cx="15609094" cy="1785938"/>
          </a:xfrm>
          <a:prstGeom prst="rect">
            <a:avLst/>
          </a:prstGeom>
        </p:spPr>
        <p:txBody>
          <a:bodyPr/>
          <a:lstStyle>
            <a:lvl1pPr>
              <a:defRPr sz="8400">
                <a:solidFill>
                  <a:srgbClr val="FFFFFF"/>
                </a:solidFill>
              </a:defRPr>
            </a:lvl1pPr>
          </a:lstStyle>
          <a:p>
            <a:pPr/>
            <a:r>
              <a:t>Moralidade &amp; Naturalidade</a:t>
            </a:r>
          </a:p>
        </p:txBody>
      </p:sp>
      <p:sp>
        <p:nvSpPr>
          <p:cNvPr id="317" name="Shape 317"/>
          <p:cNvSpPr/>
          <p:nvPr/>
        </p:nvSpPr>
        <p:spPr>
          <a:xfrm>
            <a:off x="7688681" y="3203277"/>
            <a:ext cx="2529638"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Natural</a:t>
            </a:r>
          </a:p>
        </p:txBody>
      </p:sp>
      <p:sp>
        <p:nvSpPr>
          <p:cNvPr id="318" name="Shape 318"/>
          <p:cNvSpPr/>
          <p:nvPr/>
        </p:nvSpPr>
        <p:spPr>
          <a:xfrm rot="16195129">
            <a:off x="3339475" y="5942191"/>
            <a:ext cx="2727248"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Moral</a:t>
            </a:r>
          </a:p>
        </p:txBody>
      </p:sp>
      <p:sp>
        <p:nvSpPr>
          <p:cNvPr id="319" name="Shape 319"/>
          <p:cNvSpPr/>
          <p:nvPr/>
        </p:nvSpPr>
        <p:spPr>
          <a:xfrm rot="16195129">
            <a:off x="2700824" y="10173198"/>
            <a:ext cx="4004550"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Immoral</a:t>
            </a:r>
          </a:p>
        </p:txBody>
      </p:sp>
      <p:sp>
        <p:nvSpPr>
          <p:cNvPr id="320" name="Shape 320"/>
          <p:cNvSpPr/>
          <p:nvPr/>
        </p:nvSpPr>
        <p:spPr>
          <a:xfrm>
            <a:off x="6573534" y="5532471"/>
            <a:ext cx="5914467"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A</a:t>
            </a:r>
          </a:p>
          <a:p>
            <a:pPr>
              <a:defRPr sz="4800"/>
            </a:pPr>
            <a:r>
              <a:t>Sexo Moral &amp; Natural</a:t>
            </a:r>
          </a:p>
        </p:txBody>
      </p:sp>
      <p:sp>
        <p:nvSpPr>
          <p:cNvPr id="321" name="Shape 321"/>
          <p:cNvSpPr/>
          <p:nvPr/>
        </p:nvSpPr>
        <p:spPr>
          <a:xfrm>
            <a:off x="7335839" y="9182598"/>
            <a:ext cx="4389857"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B</a:t>
            </a:r>
          </a:p>
          <a:p>
            <a:pPr>
              <a:defRPr sz="4800"/>
            </a:pPr>
            <a:r>
              <a:t>Sexo Immoral, </a:t>
            </a:r>
          </a:p>
          <a:p>
            <a:pPr>
              <a:defRPr sz="4800"/>
            </a:pPr>
            <a:r>
              <a:t>mas Natural</a:t>
            </a:r>
          </a:p>
        </p:txBody>
      </p:sp>
      <p:sp>
        <p:nvSpPr>
          <p:cNvPr id="322" name="Shape 322"/>
          <p:cNvSpPr/>
          <p:nvPr/>
        </p:nvSpPr>
        <p:spPr>
          <a:xfrm>
            <a:off x="14565346" y="9182598"/>
            <a:ext cx="4220389"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C</a:t>
            </a:r>
          </a:p>
          <a:p>
            <a:pPr>
              <a:defRPr sz="4800"/>
            </a:pPr>
            <a:r>
              <a:t>Sexo Immoral </a:t>
            </a:r>
          </a:p>
          <a:p>
            <a:pPr>
              <a:defRPr sz="4800"/>
            </a:pPr>
            <a:r>
              <a:t>&amp; Não natural</a:t>
            </a:r>
          </a:p>
        </p:txBody>
      </p:sp>
      <p:sp>
        <p:nvSpPr>
          <p:cNvPr id="323" name="Shape 323"/>
          <p:cNvSpPr/>
          <p:nvPr/>
        </p:nvSpPr>
        <p:spPr>
          <a:xfrm>
            <a:off x="14394477" y="5164171"/>
            <a:ext cx="4526408"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D</a:t>
            </a:r>
          </a:p>
          <a:p>
            <a:pPr>
              <a:defRPr sz="4800"/>
            </a:pPr>
            <a:r>
              <a:t>Sexo Moral, </a:t>
            </a:r>
          </a:p>
          <a:p>
            <a:pPr>
              <a:defRPr sz="4800"/>
            </a:pPr>
            <a:r>
              <a:t>mas não natural</a:t>
            </a:r>
          </a:p>
        </p:txBody>
      </p:sp>
      <p:sp>
        <p:nvSpPr>
          <p:cNvPr id="324" name="Shape 324"/>
          <p:cNvSpPr/>
          <p:nvPr/>
        </p:nvSpPr>
        <p:spPr>
          <a:xfrm>
            <a:off x="14556250" y="3203277"/>
            <a:ext cx="3963062"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Não natural</a:t>
            </a:r>
          </a:p>
        </p:txBody>
      </p:sp>
      <p:pic>
        <p:nvPicPr>
          <p:cNvPr id="325"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8"/>
                                        </p:tgtEl>
                                        <p:attrNameLst>
                                          <p:attrName>style.visibility</p:attrName>
                                        </p:attrNameLst>
                                      </p:cBhvr>
                                      <p:to>
                                        <p:strVal val="visible"/>
                                      </p:to>
                                    </p:set>
                                    <p:animEffect filter="dissolve" transition="in">
                                      <p:cBhvr>
                                        <p:cTn id="7" dur="1000"/>
                                        <p:tgtEl>
                                          <p:spTgt spid="318"/>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315"/>
                                        </p:tgtEl>
                                        <p:attrNameLst>
                                          <p:attrName>style.visibility</p:attrName>
                                        </p:attrNameLst>
                                      </p:cBhvr>
                                      <p:to>
                                        <p:strVal val="visible"/>
                                      </p:to>
                                    </p:set>
                                    <p:animEffect filter="wipe(left)" transition="in">
                                      <p:cBhvr>
                                        <p:cTn id="11" dur="1000"/>
                                        <p:tgtEl>
                                          <p:spTgt spid="31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319"/>
                                        </p:tgtEl>
                                        <p:attrNameLst>
                                          <p:attrName>style.visibility</p:attrName>
                                        </p:attrNameLst>
                                      </p:cBhvr>
                                      <p:to>
                                        <p:strVal val="visible"/>
                                      </p:to>
                                    </p:set>
                                    <p:animEffect filter="dissolve" transition="in">
                                      <p:cBhvr>
                                        <p:cTn id="16" dur="1000"/>
                                        <p:tgtEl>
                                          <p:spTgt spid="319"/>
                                        </p:tgtEl>
                                      </p:cBhvr>
                                    </p:animEffect>
                                  </p:childTnLst>
                                </p:cTn>
                              </p:par>
                            </p:childTnLst>
                          </p:cTn>
                        </p:par>
                        <p:par>
                          <p:cTn id="17" fill="hold">
                            <p:stCondLst>
                              <p:cond delay="1000"/>
                            </p:stCondLst>
                            <p:childTnLst>
                              <p:par>
                                <p:cTn id="18" presetClass="entr" nodeType="afterEffect" presetSubtype="8" presetID="22" grpId="4" fill="hold">
                                  <p:stCondLst>
                                    <p:cond delay="0"/>
                                  </p:stCondLst>
                                  <p:iterate type="el" backwards="0">
                                    <p:tmAbs val="0"/>
                                  </p:iterate>
                                  <p:childTnLst>
                                    <p:set>
                                      <p:cBhvr>
                                        <p:cTn id="19" fill="hold"/>
                                        <p:tgtEl>
                                          <p:spTgt spid="314"/>
                                        </p:tgtEl>
                                        <p:attrNameLst>
                                          <p:attrName>style.visibility</p:attrName>
                                        </p:attrNameLst>
                                      </p:cBhvr>
                                      <p:to>
                                        <p:strVal val="visible"/>
                                      </p:to>
                                    </p:set>
                                    <p:animEffect filter="wipe(left)" transition="in">
                                      <p:cBhvr>
                                        <p:cTn id="20" dur="1000"/>
                                        <p:tgtEl>
                                          <p:spTgt spid="314"/>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317"/>
                                        </p:tgtEl>
                                        <p:attrNameLst>
                                          <p:attrName>style.visibility</p:attrName>
                                        </p:attrNameLst>
                                      </p:cBhvr>
                                      <p:to>
                                        <p:strVal val="visible"/>
                                      </p:to>
                                    </p:set>
                                    <p:animEffect filter="dissolve" transition="in">
                                      <p:cBhvr>
                                        <p:cTn id="25" dur="1000"/>
                                        <p:tgtEl>
                                          <p:spTgt spid="317"/>
                                        </p:tgtEl>
                                      </p:cBhvr>
                                    </p:animEffect>
                                  </p:childTnLst>
                                </p:cTn>
                              </p:par>
                            </p:childTnLst>
                          </p:cTn>
                        </p:par>
                        <p:par>
                          <p:cTn id="26" fill="hold">
                            <p:stCondLst>
                              <p:cond delay="1000"/>
                            </p:stCondLst>
                            <p:childTnLst>
                              <p:par>
                                <p:cTn id="27" presetClass="entr" nodeType="afterEffect" presetSubtype="1" presetID="22" grpId="6" fill="hold">
                                  <p:stCondLst>
                                    <p:cond delay="0"/>
                                  </p:stCondLst>
                                  <p:iterate type="el" backwards="0">
                                    <p:tmAbs val="0"/>
                                  </p:iterate>
                                  <p:childTnLst>
                                    <p:set>
                                      <p:cBhvr>
                                        <p:cTn id="28" fill="hold"/>
                                        <p:tgtEl>
                                          <p:spTgt spid="313"/>
                                        </p:tgtEl>
                                        <p:attrNameLst>
                                          <p:attrName>style.visibility</p:attrName>
                                        </p:attrNameLst>
                                      </p:cBhvr>
                                      <p:to>
                                        <p:strVal val="visible"/>
                                      </p:to>
                                    </p:set>
                                    <p:animEffect filter="wipe(up)" transition="in">
                                      <p:cBhvr>
                                        <p:cTn id="29" dur="1000"/>
                                        <p:tgtEl>
                                          <p:spTgt spid="313"/>
                                        </p:tgtEl>
                                      </p:cBhvr>
                                    </p:animEffect>
                                  </p:childTnLst>
                                </p:cTn>
                              </p:par>
                            </p:childTnLst>
                          </p:cTn>
                        </p:par>
                        <p:par>
                          <p:cTn id="30" fill="hold">
                            <p:stCondLst>
                              <p:cond delay="2000"/>
                            </p:stCondLst>
                            <p:childTnLst>
                              <p:par>
                                <p:cTn id="31" presetClass="entr" nodeType="afterEffect" presetSubtype="1" presetID="22" grpId="7" fill="hold">
                                  <p:stCondLst>
                                    <p:cond delay="0"/>
                                  </p:stCondLst>
                                  <p:iterate type="el" backwards="0">
                                    <p:tmAbs val="0"/>
                                  </p:iterate>
                                  <p:childTnLst>
                                    <p:set>
                                      <p:cBhvr>
                                        <p:cTn id="32" fill="hold"/>
                                        <p:tgtEl>
                                          <p:spTgt spid="312"/>
                                        </p:tgtEl>
                                        <p:attrNameLst>
                                          <p:attrName>style.visibility</p:attrName>
                                        </p:attrNameLst>
                                      </p:cBhvr>
                                      <p:to>
                                        <p:strVal val="visible"/>
                                      </p:to>
                                    </p:set>
                                    <p:animEffect filter="wipe(up)" transition="in">
                                      <p:cBhvr>
                                        <p:cTn id="33" dur="1000"/>
                                        <p:tgtEl>
                                          <p:spTgt spid="312"/>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8" fill="hold">
                                  <p:stCondLst>
                                    <p:cond delay="0"/>
                                  </p:stCondLst>
                                  <p:iterate type="el" backwards="0">
                                    <p:tmAbs val="0"/>
                                  </p:iterate>
                                  <p:childTnLst>
                                    <p:set>
                                      <p:cBhvr>
                                        <p:cTn id="37" fill="hold"/>
                                        <p:tgtEl>
                                          <p:spTgt spid="320"/>
                                        </p:tgtEl>
                                        <p:attrNameLst>
                                          <p:attrName>style.visibility</p:attrName>
                                        </p:attrNameLst>
                                      </p:cBhvr>
                                      <p:to>
                                        <p:strVal val="visible"/>
                                      </p:to>
                                    </p:set>
                                    <p:animEffect filter="dissolve" transition="in">
                                      <p:cBhvr>
                                        <p:cTn id="38" dur="1000"/>
                                        <p:tgtEl>
                                          <p:spTgt spid="320"/>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9" grpId="9" fill="hold">
                                  <p:stCondLst>
                                    <p:cond delay="0"/>
                                  </p:stCondLst>
                                  <p:iterate type="el" backwards="0">
                                    <p:tmAbs val="0"/>
                                  </p:iterate>
                                  <p:childTnLst>
                                    <p:set>
                                      <p:cBhvr>
                                        <p:cTn id="42" fill="hold"/>
                                        <p:tgtEl>
                                          <p:spTgt spid="321"/>
                                        </p:tgtEl>
                                        <p:attrNameLst>
                                          <p:attrName>style.visibility</p:attrName>
                                        </p:attrNameLst>
                                      </p:cBhvr>
                                      <p:to>
                                        <p:strVal val="visible"/>
                                      </p:to>
                                    </p:set>
                                    <p:animEffect filter="dissolve" transition="in">
                                      <p:cBhvr>
                                        <p:cTn id="43" dur="1000"/>
                                        <p:tgtEl>
                                          <p:spTgt spid="321"/>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0" fill="hold">
                                  <p:stCondLst>
                                    <p:cond delay="0"/>
                                  </p:stCondLst>
                                  <p:iterate type="el" backwards="0">
                                    <p:tmAbs val="0"/>
                                  </p:iterate>
                                  <p:childTnLst>
                                    <p:set>
                                      <p:cBhvr>
                                        <p:cTn id="47" fill="hold"/>
                                        <p:tgtEl>
                                          <p:spTgt spid="322"/>
                                        </p:tgtEl>
                                        <p:attrNameLst>
                                          <p:attrName>style.visibility</p:attrName>
                                        </p:attrNameLst>
                                      </p:cBhvr>
                                      <p:to>
                                        <p:strVal val="visible"/>
                                      </p:to>
                                    </p:set>
                                    <p:animEffect filter="dissolve" transition="in">
                                      <p:cBhvr>
                                        <p:cTn id="48" dur="1000"/>
                                        <p:tgtEl>
                                          <p:spTgt spid="322"/>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1" fill="hold">
                                  <p:stCondLst>
                                    <p:cond delay="0"/>
                                  </p:stCondLst>
                                  <p:iterate type="el" backwards="0">
                                    <p:tmAbs val="0"/>
                                  </p:iterate>
                                  <p:childTnLst>
                                    <p:set>
                                      <p:cBhvr>
                                        <p:cTn id="52" fill="hold"/>
                                        <p:tgtEl>
                                          <p:spTgt spid="323"/>
                                        </p:tgtEl>
                                        <p:attrNameLst>
                                          <p:attrName>style.visibility</p:attrName>
                                        </p:attrNameLst>
                                      </p:cBhvr>
                                      <p:to>
                                        <p:strVal val="visible"/>
                                      </p:to>
                                    </p:set>
                                    <p:animEffect filter="dissolve" transition="in">
                                      <p:cBhvr>
                                        <p:cTn id="53"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9" grpId="3"/>
      <p:bldP build="whole" bldLvl="1" animBg="1" rev="0" advAuto="0" spid="314" grpId="4"/>
      <p:bldP build="whole" bldLvl="1" animBg="1" rev="0" advAuto="0" spid="320" grpId="8"/>
      <p:bldP build="whole" bldLvl="1" animBg="1" rev="0" advAuto="0" spid="313" grpId="6"/>
      <p:bldP build="whole" bldLvl="1" animBg="1" rev="0" advAuto="0" spid="315" grpId="2"/>
      <p:bldP build="whole" bldLvl="1" animBg="1" rev="0" advAuto="0" spid="317" grpId="5"/>
      <p:bldP build="whole" bldLvl="1" animBg="1" rev="0" advAuto="0" spid="318" grpId="1"/>
      <p:bldP build="whole" bldLvl="1" animBg="1" rev="0" advAuto="0" spid="312" grpId="7"/>
      <p:bldP build="whole" bldLvl="1" animBg="1" rev="0" advAuto="0" spid="321" grpId="9"/>
      <p:bldP build="whole" bldLvl="1" animBg="1" rev="0" advAuto="0" spid="322" grpId="10"/>
      <p:bldP build="whole" bldLvl="1" animBg="1" rev="0" advAuto="0" spid="323" grpId="1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27" name="Shape 327"/>
          <p:cNvSpPr/>
          <p:nvPr>
            <p:ph type="title"/>
          </p:nvPr>
        </p:nvSpPr>
        <p:spPr>
          <a:xfrm>
            <a:off x="4387453" y="625078"/>
            <a:ext cx="15609094" cy="1785938"/>
          </a:xfrm>
          <a:prstGeom prst="rect">
            <a:avLst/>
          </a:prstGeom>
        </p:spPr>
        <p:txBody>
          <a:bodyPr/>
          <a:lstStyle/>
          <a:p>
            <a:pPr>
              <a:defRPr sz="8400">
                <a:solidFill>
                  <a:srgbClr val="FFFFFF"/>
                </a:solidFill>
              </a:defRPr>
            </a:pPr>
            <a:r>
              <a:rPr b="1" sz="6600">
                <a:latin typeface="Helvetica"/>
                <a:ea typeface="Helvetica"/>
                <a:cs typeface="Helvetica"/>
                <a:sym typeface="Helvetica"/>
              </a:rPr>
              <a:t>A:</a:t>
            </a:r>
            <a:r>
              <a:t> Sexo Moral &amp; Natural</a:t>
            </a:r>
          </a:p>
        </p:txBody>
      </p:sp>
      <p:pic>
        <p:nvPicPr>
          <p:cNvPr id="328" name=""/>
          <p:cNvPicPr>
            <a:picLocks noChangeAspect="0"/>
          </p:cNvPicPr>
          <p:nvPr/>
        </p:nvPicPr>
        <p:blipFill>
          <a:blip r:embed="rId2">
            <a:extLst/>
          </a:blip>
          <a:stretch>
            <a:fillRect/>
          </a:stretch>
        </p:blipFill>
        <p:spPr>
          <a:xfrm>
            <a:off x="5615286" y="3764624"/>
            <a:ext cx="13117600" cy="7250096"/>
          </a:xfrm>
          <a:prstGeom prst="rect">
            <a:avLst/>
          </a:prstGeom>
          <a:effectLst>
            <a:outerShdw sx="100000" sy="100000" kx="0" ky="0" algn="b" rotWithShape="0" blurRad="50800" dist="25400" dir="5400000">
              <a:srgbClr val="000000">
                <a:alpha val="50000"/>
              </a:srgbClr>
            </a:outerShdw>
          </a:effectLst>
        </p:spPr>
      </p:pic>
      <p:pic>
        <p:nvPicPr>
          <p:cNvPr id="329"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28"/>
                                        </p:tgtEl>
                                        <p:attrNameLst>
                                          <p:attrName>style.visibility</p:attrName>
                                        </p:attrNameLst>
                                      </p:cBhvr>
                                      <p:to>
                                        <p:strVal val="visible"/>
                                      </p:to>
                                    </p:set>
                                    <p:anim calcmode="lin" valueType="num">
                                      <p:cBhvr>
                                        <p:cTn id="7" dur="1000" fill="hold"/>
                                        <p:tgtEl>
                                          <p:spTgt spid="328"/>
                                        </p:tgtEl>
                                        <p:attrNameLst>
                                          <p:attrName>ppt_w</p:attrName>
                                        </p:attrNameLst>
                                      </p:cBhvr>
                                      <p:tavLst>
                                        <p:tav tm="0">
                                          <p:val>
                                            <p:strVal val="4*#ppt_w"/>
                                          </p:val>
                                        </p:tav>
                                        <p:tav tm="100000">
                                          <p:val>
                                            <p:strVal val="#ppt_w"/>
                                          </p:val>
                                        </p:tav>
                                      </p:tavLst>
                                    </p:anim>
                                    <p:anim calcmode="lin" valueType="num">
                                      <p:cBhvr>
                                        <p:cTn id="8" dur="1000" fill="hold"/>
                                        <p:tgtEl>
                                          <p:spTgt spid="3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31" name="Shape 331"/>
          <p:cNvSpPr/>
          <p:nvPr/>
        </p:nvSpPr>
        <p:spPr>
          <a:xfrm>
            <a:off x="13030832" y="4536281"/>
            <a:ext cx="7253698" cy="8218662"/>
          </a:xfrm>
          <a:prstGeom prst="rect">
            <a:avLst/>
          </a:prstGeom>
          <a:solidFill>
            <a:srgbClr val="D0CDB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32" name="Shape 332"/>
          <p:cNvSpPr/>
          <p:nvPr/>
        </p:nvSpPr>
        <p:spPr>
          <a:xfrm>
            <a:off x="5903918" y="4536281"/>
            <a:ext cx="7253698" cy="8218662"/>
          </a:xfrm>
          <a:prstGeom prst="rect">
            <a:avLst/>
          </a:prstGeom>
          <a:solidFill>
            <a:srgbClr val="FFFFF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33" name="Shape 333"/>
          <p:cNvSpPr/>
          <p:nvPr/>
        </p:nvSpPr>
        <p:spPr>
          <a:xfrm>
            <a:off x="5944938" y="8802558"/>
            <a:ext cx="14321639" cy="3952385"/>
          </a:xfrm>
          <a:prstGeom prst="rect">
            <a:avLst/>
          </a:prstGeom>
          <a:solidFill>
            <a:srgbClr val="D0CDBF">
              <a:alpha val="50245"/>
            </a:srgbClr>
          </a:solidFill>
          <a:ln w="50800">
            <a:solidFill>
              <a:srgbClr val="000000">
                <a:alpha val="50245"/>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34" name="Shape 334"/>
          <p:cNvSpPr/>
          <p:nvPr/>
        </p:nvSpPr>
        <p:spPr>
          <a:xfrm>
            <a:off x="5927731" y="4536281"/>
            <a:ext cx="14356055" cy="4268856"/>
          </a:xfrm>
          <a:prstGeom prst="rect">
            <a:avLst/>
          </a:prstGeom>
          <a:solidFill>
            <a:srgbClr val="FFFFFF">
              <a:alpha val="53017"/>
            </a:srgbClr>
          </a:solidFill>
          <a:ln w="50800">
            <a:solidFill>
              <a:srgbClr val="000000">
                <a:alpha val="53017"/>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335" name="Shape 335"/>
          <p:cNvSpPr/>
          <p:nvPr>
            <p:ph type="title"/>
          </p:nvPr>
        </p:nvSpPr>
        <p:spPr>
          <a:xfrm>
            <a:off x="4387453" y="625078"/>
            <a:ext cx="15609094" cy="1785938"/>
          </a:xfrm>
          <a:prstGeom prst="rect">
            <a:avLst/>
          </a:prstGeom>
        </p:spPr>
        <p:txBody>
          <a:bodyPr/>
          <a:lstStyle>
            <a:lvl1pPr>
              <a:defRPr sz="8400">
                <a:solidFill>
                  <a:srgbClr val="FFFFFF"/>
                </a:solidFill>
              </a:defRPr>
            </a:lvl1pPr>
          </a:lstStyle>
          <a:p>
            <a:pPr/>
            <a:r>
              <a:t>Moralidade &amp; Naturalidade</a:t>
            </a:r>
          </a:p>
        </p:txBody>
      </p:sp>
      <p:sp>
        <p:nvSpPr>
          <p:cNvPr id="336" name="Shape 336"/>
          <p:cNvSpPr/>
          <p:nvPr/>
        </p:nvSpPr>
        <p:spPr>
          <a:xfrm>
            <a:off x="7688681" y="3203277"/>
            <a:ext cx="2529638"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Natural</a:t>
            </a:r>
          </a:p>
        </p:txBody>
      </p:sp>
      <p:sp>
        <p:nvSpPr>
          <p:cNvPr id="337" name="Shape 337"/>
          <p:cNvSpPr/>
          <p:nvPr/>
        </p:nvSpPr>
        <p:spPr>
          <a:xfrm rot="16195129">
            <a:off x="3339475" y="5942191"/>
            <a:ext cx="2727248"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Moral</a:t>
            </a:r>
          </a:p>
        </p:txBody>
      </p:sp>
      <p:sp>
        <p:nvSpPr>
          <p:cNvPr id="338" name="Shape 338"/>
          <p:cNvSpPr/>
          <p:nvPr/>
        </p:nvSpPr>
        <p:spPr>
          <a:xfrm rot="16195129">
            <a:off x="2700824" y="10173198"/>
            <a:ext cx="4004550"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Immoral</a:t>
            </a:r>
          </a:p>
        </p:txBody>
      </p:sp>
      <p:sp>
        <p:nvSpPr>
          <p:cNvPr id="339" name="Shape 339"/>
          <p:cNvSpPr/>
          <p:nvPr/>
        </p:nvSpPr>
        <p:spPr>
          <a:xfrm>
            <a:off x="6743002" y="5532471"/>
            <a:ext cx="5575530"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A</a:t>
            </a:r>
          </a:p>
          <a:p>
            <a:pPr>
              <a:defRPr sz="4800"/>
            </a:pPr>
            <a:r>
              <a:t>Moral &amp; Natural Sex</a:t>
            </a:r>
          </a:p>
        </p:txBody>
      </p:sp>
      <p:pic>
        <p:nvPicPr>
          <p:cNvPr id="340" name=""/>
          <p:cNvPicPr>
            <a:picLocks noChangeAspect="0"/>
          </p:cNvPicPr>
          <p:nvPr/>
        </p:nvPicPr>
        <p:blipFill>
          <a:blip r:embed="rId2">
            <a:extLst/>
          </a:blip>
          <a:stretch>
            <a:fillRect/>
          </a:stretch>
        </p:blipFill>
        <p:spPr>
          <a:xfrm>
            <a:off x="6759324" y="5029231"/>
            <a:ext cx="5542886" cy="3544031"/>
          </a:xfrm>
          <a:prstGeom prst="rect">
            <a:avLst/>
          </a:prstGeom>
          <a:effectLst>
            <a:outerShdw sx="100000" sy="100000" kx="0" ky="0" algn="b" rotWithShape="0" blurRad="50800" dist="25400" dir="5400000">
              <a:srgbClr val="000000">
                <a:alpha val="50000"/>
              </a:srgbClr>
            </a:outerShdw>
          </a:effectLst>
        </p:spPr>
      </p:pic>
      <p:sp>
        <p:nvSpPr>
          <p:cNvPr id="341" name="Shape 341"/>
          <p:cNvSpPr/>
          <p:nvPr/>
        </p:nvSpPr>
        <p:spPr>
          <a:xfrm>
            <a:off x="14343880" y="5164171"/>
            <a:ext cx="4627602"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D</a:t>
            </a:r>
          </a:p>
          <a:p>
            <a:pPr>
              <a:defRPr sz="4800"/>
            </a:pPr>
            <a:r>
              <a:t>Sexo Moral, </a:t>
            </a:r>
          </a:p>
          <a:p>
            <a:pPr>
              <a:defRPr sz="4800"/>
            </a:pPr>
            <a:r>
              <a:t>mas Não natural</a:t>
            </a:r>
          </a:p>
        </p:txBody>
      </p:sp>
      <p:sp>
        <p:nvSpPr>
          <p:cNvPr id="342" name="Shape 342"/>
          <p:cNvSpPr/>
          <p:nvPr/>
        </p:nvSpPr>
        <p:spPr>
          <a:xfrm>
            <a:off x="14565346" y="9182598"/>
            <a:ext cx="4220389"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C</a:t>
            </a:r>
          </a:p>
          <a:p>
            <a:pPr>
              <a:defRPr sz="4800"/>
            </a:pPr>
            <a:r>
              <a:t>Sexo Immoral </a:t>
            </a:r>
          </a:p>
          <a:p>
            <a:pPr>
              <a:defRPr sz="4800"/>
            </a:pPr>
            <a:r>
              <a:t>&amp; Não natural</a:t>
            </a:r>
          </a:p>
        </p:txBody>
      </p:sp>
      <p:sp>
        <p:nvSpPr>
          <p:cNvPr id="343" name="Shape 343"/>
          <p:cNvSpPr/>
          <p:nvPr/>
        </p:nvSpPr>
        <p:spPr>
          <a:xfrm>
            <a:off x="7335839" y="9182598"/>
            <a:ext cx="4389857"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B</a:t>
            </a:r>
          </a:p>
          <a:p>
            <a:pPr>
              <a:defRPr sz="4800"/>
            </a:pPr>
            <a:r>
              <a:t>Sexo Immoral, </a:t>
            </a:r>
          </a:p>
          <a:p>
            <a:pPr>
              <a:defRPr sz="4800"/>
            </a:pPr>
            <a:r>
              <a:t>mas Natural</a:t>
            </a:r>
          </a:p>
        </p:txBody>
      </p:sp>
      <p:sp>
        <p:nvSpPr>
          <p:cNvPr id="344" name="Shape 344"/>
          <p:cNvSpPr/>
          <p:nvPr/>
        </p:nvSpPr>
        <p:spPr>
          <a:xfrm>
            <a:off x="14556250" y="3203277"/>
            <a:ext cx="3963062"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Não natural</a:t>
            </a:r>
          </a:p>
        </p:txBody>
      </p:sp>
      <p:pic>
        <p:nvPicPr>
          <p:cNvPr id="345"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40"/>
                                        </p:tgtEl>
                                        <p:attrNameLst>
                                          <p:attrName>style.visibility</p:attrName>
                                        </p:attrNameLst>
                                      </p:cBhvr>
                                      <p:to>
                                        <p:strVal val="visible"/>
                                      </p:to>
                                    </p:set>
                                    <p:anim calcmode="lin" valueType="num">
                                      <p:cBhvr>
                                        <p:cTn id="7" dur="1000" fill="hold"/>
                                        <p:tgtEl>
                                          <p:spTgt spid="340"/>
                                        </p:tgtEl>
                                        <p:attrNameLst>
                                          <p:attrName>ppt_w</p:attrName>
                                        </p:attrNameLst>
                                      </p:cBhvr>
                                      <p:tavLst>
                                        <p:tav tm="0">
                                          <p:val>
                                            <p:strVal val="4*#ppt_w"/>
                                          </p:val>
                                        </p:tav>
                                        <p:tav tm="100000">
                                          <p:val>
                                            <p:strVal val="#ppt_w"/>
                                          </p:val>
                                        </p:tav>
                                      </p:tavLst>
                                    </p:anim>
                                    <p:anim calcmode="lin" valueType="num">
                                      <p:cBhvr>
                                        <p:cTn id="8" dur="1000" fill="hold"/>
                                        <p:tgtEl>
                                          <p:spTgt spid="340"/>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xit" nodeType="afterEffect" presetID="9" grpId="2" fill="hold">
                                  <p:stCondLst>
                                    <p:cond delay="0"/>
                                  </p:stCondLst>
                                  <p:iterate type="el" backwards="0">
                                    <p:tmAbs val="0"/>
                                  </p:iterate>
                                  <p:childTnLst>
                                    <p:animEffect filter="dissolve" transition="out">
                                      <p:cBhvr>
                                        <p:cTn id="11" dur="1000" fill="hold"/>
                                        <p:tgtEl>
                                          <p:spTgt spid="339"/>
                                        </p:tgtEl>
                                      </p:cBhvr>
                                    </p:animEffect>
                                    <p:set>
                                      <p:cBhvr>
                                        <p:cTn id="12" fill="hold">
                                          <p:stCondLst>
                                            <p:cond delay="999"/>
                                          </p:stCondLst>
                                        </p:cTn>
                                        <p:tgtEl>
                                          <p:spTgt spid="3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41"/>
                                        </p:tgtEl>
                                        <p:attrNameLst>
                                          <p:attrName>style.visibility</p:attrName>
                                        </p:attrNameLst>
                                      </p:cBhvr>
                                      <p:to>
                                        <p:strVal val="visible"/>
                                      </p:to>
                                    </p:set>
                                    <p:animEffect filter="dissolve" transition="in">
                                      <p:cBhvr>
                                        <p:cTn id="17" dur="1000"/>
                                        <p:tgtEl>
                                          <p:spTgt spid="34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342"/>
                                        </p:tgtEl>
                                        <p:attrNameLst>
                                          <p:attrName>style.visibility</p:attrName>
                                        </p:attrNameLst>
                                      </p:cBhvr>
                                      <p:to>
                                        <p:strVal val="visible"/>
                                      </p:to>
                                    </p:set>
                                    <p:animEffect filter="dissolve" transition="in">
                                      <p:cBhvr>
                                        <p:cTn id="22" dur="1000"/>
                                        <p:tgtEl>
                                          <p:spTgt spid="34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343"/>
                                        </p:tgtEl>
                                        <p:attrNameLst>
                                          <p:attrName>style.visibility</p:attrName>
                                        </p:attrNameLst>
                                      </p:cBhvr>
                                      <p:to>
                                        <p:strVal val="visible"/>
                                      </p:to>
                                    </p:set>
                                    <p:animEffect filter="dissolve" transition="in">
                                      <p:cBhvr>
                                        <p:cTn id="27"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2"/>
      <p:bldP build="whole" bldLvl="1" animBg="1" rev="0" advAuto="0" spid="342" grpId="4"/>
      <p:bldP build="whole" bldLvl="1" animBg="1" rev="0" advAuto="0" spid="343" grpId="5"/>
      <p:bldP build="whole" bldLvl="1" animBg="1" rev="0" advAuto="0" spid="340" grpId="1"/>
      <p:bldP build="whole" bldLvl="1" animBg="1" rev="0" advAuto="0" spid="341"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47" name="Shape 347"/>
          <p:cNvSpPr/>
          <p:nvPr>
            <p:ph type="title"/>
          </p:nvPr>
        </p:nvSpPr>
        <p:spPr>
          <a:xfrm>
            <a:off x="4387453" y="625078"/>
            <a:ext cx="15609094" cy="1785938"/>
          </a:xfrm>
          <a:prstGeom prst="rect">
            <a:avLst/>
          </a:prstGeom>
        </p:spPr>
        <p:txBody>
          <a:bodyPr/>
          <a:lstStyle/>
          <a:p>
            <a:pPr>
              <a:defRPr sz="8400">
                <a:solidFill>
                  <a:srgbClr val="FFFFFF"/>
                </a:solidFill>
              </a:defRPr>
            </a:pPr>
            <a:r>
              <a:rPr b="1" sz="6600">
                <a:latin typeface="Helvetica"/>
                <a:ea typeface="Helvetica"/>
                <a:cs typeface="Helvetica"/>
                <a:sym typeface="Helvetica"/>
              </a:rPr>
              <a:t>B:</a:t>
            </a:r>
            <a:r>
              <a:t> Sexo Immoral &amp; Natural</a:t>
            </a:r>
          </a:p>
        </p:txBody>
      </p:sp>
      <p:pic>
        <p:nvPicPr>
          <p:cNvPr id="348" name=""/>
          <p:cNvPicPr>
            <a:picLocks noChangeAspect="0"/>
          </p:cNvPicPr>
          <p:nvPr/>
        </p:nvPicPr>
        <p:blipFill>
          <a:blip r:embed="rId2">
            <a:extLst/>
          </a:blip>
          <a:stretch>
            <a:fillRect/>
          </a:stretch>
        </p:blipFill>
        <p:spPr>
          <a:xfrm>
            <a:off x="8931250" y="3407155"/>
            <a:ext cx="6521501" cy="2602829"/>
          </a:xfrm>
          <a:prstGeom prst="rect">
            <a:avLst/>
          </a:prstGeom>
          <a:effectLst>
            <a:outerShdw sx="100000" sy="100000" kx="0" ky="0" algn="b" rotWithShape="0" blurRad="50800" dist="25400" dir="5400000">
              <a:srgbClr val="000000">
                <a:alpha val="50000"/>
              </a:srgbClr>
            </a:outerShdw>
          </a:effectLst>
        </p:spPr>
      </p:pic>
      <p:pic>
        <p:nvPicPr>
          <p:cNvPr id="349"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48"/>
                                        </p:tgtEl>
                                        <p:attrNameLst>
                                          <p:attrName>style.visibility</p:attrName>
                                        </p:attrNameLst>
                                      </p:cBhvr>
                                      <p:to>
                                        <p:strVal val="visible"/>
                                      </p:to>
                                    </p:set>
                                    <p:anim calcmode="lin" valueType="num">
                                      <p:cBhvr>
                                        <p:cTn id="7" dur="1000" fill="hold"/>
                                        <p:tgtEl>
                                          <p:spTgt spid="348"/>
                                        </p:tgtEl>
                                        <p:attrNameLst>
                                          <p:attrName>ppt_w</p:attrName>
                                        </p:attrNameLst>
                                      </p:cBhvr>
                                      <p:tavLst>
                                        <p:tav tm="0">
                                          <p:val>
                                            <p:strVal val="4*#ppt_w"/>
                                          </p:val>
                                        </p:tav>
                                        <p:tav tm="100000">
                                          <p:val>
                                            <p:strVal val="#ppt_w"/>
                                          </p:val>
                                        </p:tav>
                                      </p:tavLst>
                                    </p:anim>
                                    <p:anim calcmode="lin" valueType="num">
                                      <p:cBhvr>
                                        <p:cTn id="8" dur="1000" fill="hold"/>
                                        <p:tgtEl>
                                          <p:spTgt spid="34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8"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51" name="Shape 351"/>
          <p:cNvSpPr/>
          <p:nvPr>
            <p:ph type="title"/>
          </p:nvPr>
        </p:nvSpPr>
        <p:spPr>
          <a:prstGeom prst="rect">
            <a:avLst/>
          </a:prstGeom>
        </p:spPr>
        <p:txBody>
          <a:bodyPr/>
          <a:lstStyle>
            <a:lvl1pPr>
              <a:defRPr>
                <a:solidFill>
                  <a:srgbClr val="FFFFFF"/>
                </a:solidFill>
              </a:defRPr>
            </a:lvl1pPr>
          </a:lstStyle>
          <a:p>
            <a:pPr/>
            <a:r>
              <a:t>Fornicação</a:t>
            </a:r>
          </a:p>
        </p:txBody>
      </p:sp>
      <p:sp>
        <p:nvSpPr>
          <p:cNvPr id="352" name="Shape 352"/>
          <p:cNvSpPr/>
          <p:nvPr/>
        </p:nvSpPr>
        <p:spPr>
          <a:xfrm>
            <a:off x="4387452" y="3915138"/>
            <a:ext cx="15609096"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solidFill>
                  <a:srgbClr val="FFFFFF"/>
                </a:solidFill>
              </a:defRPr>
            </a:lvl1pPr>
          </a:lstStyle>
          <a:p>
            <a:pPr/>
            <a:r>
              <a:t>Assim, como cristãos, acreditamos que a fornicação é errada porque o sexo já não expressa a intimidade que vem de uma intimidade relacional exclusiva. Se fosse exclusivo, seria selado por um voto de exclusividade. Na fornicação, buscamos o prazer físico sem a intimidade relacional. Queremos o sexo, mas sem o compromisso.</a:t>
            </a:r>
          </a:p>
        </p:txBody>
      </p:sp>
      <p:pic>
        <p:nvPicPr>
          <p:cNvPr id="353"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55" name="Shape 355"/>
          <p:cNvSpPr/>
          <p:nvPr>
            <p:ph type="title"/>
          </p:nvPr>
        </p:nvSpPr>
        <p:spPr>
          <a:prstGeom prst="rect">
            <a:avLst/>
          </a:prstGeom>
        </p:spPr>
        <p:txBody>
          <a:bodyPr/>
          <a:lstStyle>
            <a:lvl1pPr>
              <a:defRPr>
                <a:solidFill>
                  <a:srgbClr val="FFFFFF"/>
                </a:solidFill>
              </a:defRPr>
            </a:lvl1pPr>
          </a:lstStyle>
          <a:p>
            <a:pPr/>
            <a:r>
              <a:t>Fornicação</a:t>
            </a:r>
          </a:p>
        </p:txBody>
      </p:sp>
      <p:sp>
        <p:nvSpPr>
          <p:cNvPr id="356" name="Shape 356"/>
          <p:cNvSpPr/>
          <p:nvPr/>
        </p:nvSpPr>
        <p:spPr>
          <a:xfrm>
            <a:off x="4075294" y="4214812"/>
            <a:ext cx="8657409"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solidFill>
                  <a:srgbClr val="FFFFFF"/>
                </a:solidFill>
              </a:defRPr>
            </a:lvl1pPr>
          </a:lstStyle>
          <a:p>
            <a:pPr/>
            <a:r>
              <a:t>Queremos o prazer físico do sexo, mas não estamos prontos para cometer a outra pessoa ou ao bebê que poderia resultar de ter relações sexuais. Isso é egoísta e, portanto, imoral.</a:t>
            </a:r>
          </a:p>
        </p:txBody>
      </p:sp>
      <p:grpSp>
        <p:nvGrpSpPr>
          <p:cNvPr id="359" name="Group 359"/>
          <p:cNvGrpSpPr/>
          <p:nvPr/>
        </p:nvGrpSpPr>
        <p:grpSpPr>
          <a:xfrm>
            <a:off x="13488519" y="3665934"/>
            <a:ext cx="6805262" cy="7126715"/>
            <a:chOff x="0" y="0"/>
            <a:chExt cx="6805261" cy="7126713"/>
          </a:xfrm>
        </p:grpSpPr>
        <p:pic>
          <p:nvPicPr>
            <p:cNvPr id="358" name="pasted-image.pdf"/>
            <p:cNvPicPr>
              <a:picLocks noChangeAspect="1"/>
            </p:cNvPicPr>
            <p:nvPr/>
          </p:nvPicPr>
          <p:blipFill>
            <a:blip r:embed="rId2">
              <a:extLst/>
            </a:blip>
            <a:srcRect l="5102" t="0" r="22311" b="0"/>
            <a:stretch>
              <a:fillRect/>
            </a:stretch>
          </p:blipFill>
          <p:spPr>
            <a:xfrm>
              <a:off x="177800" y="114300"/>
              <a:ext cx="6449662" cy="6669514"/>
            </a:xfrm>
            <a:prstGeom prst="rect">
              <a:avLst/>
            </a:prstGeom>
            <a:ln>
              <a:noFill/>
            </a:ln>
            <a:effectLst/>
          </p:spPr>
        </p:pic>
        <p:pic>
          <p:nvPicPr>
            <p:cNvPr id="357" name=""/>
            <p:cNvPicPr>
              <a:picLocks noChangeAspect="0"/>
            </p:cNvPicPr>
            <p:nvPr/>
          </p:nvPicPr>
          <p:blipFill>
            <a:blip r:embed="rId3">
              <a:extLst/>
            </a:blip>
            <a:stretch>
              <a:fillRect/>
            </a:stretch>
          </p:blipFill>
          <p:spPr>
            <a:xfrm>
              <a:off x="0" y="0"/>
              <a:ext cx="6805262" cy="7126714"/>
            </a:xfrm>
            <a:prstGeom prst="rect">
              <a:avLst/>
            </a:prstGeom>
            <a:effectLst/>
          </p:spPr>
        </p:pic>
      </p:grpSp>
      <p:pic>
        <p:nvPicPr>
          <p:cNvPr id="360"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62" name="Shape 362"/>
          <p:cNvSpPr/>
          <p:nvPr>
            <p:ph type="title"/>
          </p:nvPr>
        </p:nvSpPr>
        <p:spPr>
          <a:prstGeom prst="rect">
            <a:avLst/>
          </a:prstGeom>
        </p:spPr>
        <p:txBody>
          <a:bodyPr/>
          <a:lstStyle>
            <a:lvl1pPr>
              <a:defRPr>
                <a:solidFill>
                  <a:srgbClr val="FFFFFF"/>
                </a:solidFill>
                <a:latin typeface="Papyrus"/>
                <a:ea typeface="Papyrus"/>
                <a:cs typeface="Papyrus"/>
                <a:sym typeface="Papyrus"/>
              </a:defRPr>
            </a:lvl1pPr>
          </a:lstStyle>
          <a:p>
            <a:pPr/>
            <a:r>
              <a:t>Mateus 15:18-19</a:t>
            </a:r>
          </a:p>
        </p:txBody>
      </p:sp>
      <p:sp>
        <p:nvSpPr>
          <p:cNvPr id="363" name="Shape 363"/>
          <p:cNvSpPr/>
          <p:nvPr/>
        </p:nvSpPr>
        <p:spPr>
          <a:xfrm>
            <a:off x="4670607" y="3297237"/>
            <a:ext cx="15042787" cy="9159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7000">
                <a:solidFill>
                  <a:srgbClr val="FFFFFF"/>
                </a:solidFill>
              </a:defRPr>
            </a:pPr>
            <a:r>
              <a:t>18 Mas as coisas que saem da boca vêm do coração, e são essas que tornam o homem ‘impuro’.</a:t>
            </a:r>
          </a:p>
          <a:p>
            <a:pPr>
              <a:defRPr sz="7000">
                <a:solidFill>
                  <a:srgbClr val="FFFFFF"/>
                </a:solidFill>
              </a:defRPr>
            </a:pPr>
            <a:r>
              <a:t>19. Pois do coração saem os maus pensamentos, os homicídios, os adultérios, as imoralidades sexuais, os roubos, os falsos testemunhos e as calúnias. </a:t>
            </a:r>
            <a:endParaRPr sz="1600"/>
          </a:p>
          <a:p>
            <a:pPr>
              <a:defRPr sz="7000">
                <a:solidFill>
                  <a:srgbClr val="FFFFFF"/>
                </a:solidFill>
              </a:defRPr>
            </a:pPr>
            <a:endParaRPr sz="1600"/>
          </a:p>
        </p:txBody>
      </p:sp>
      <p:pic>
        <p:nvPicPr>
          <p:cNvPr id="364"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66" name="Shape 366"/>
          <p:cNvSpPr/>
          <p:nvPr>
            <p:ph type="title"/>
          </p:nvPr>
        </p:nvSpPr>
        <p:spPr>
          <a:xfrm>
            <a:off x="4387453" y="12309"/>
            <a:ext cx="15609094" cy="3036095"/>
          </a:xfrm>
          <a:prstGeom prst="rect">
            <a:avLst/>
          </a:prstGeom>
        </p:spPr>
        <p:txBody>
          <a:bodyPr/>
          <a:lstStyle>
            <a:lvl1pPr>
              <a:defRPr>
                <a:solidFill>
                  <a:srgbClr val="FFFFFF"/>
                </a:solidFill>
                <a:latin typeface="Papyrus"/>
                <a:ea typeface="Papyrus"/>
                <a:cs typeface="Papyrus"/>
                <a:sym typeface="Papyrus"/>
              </a:defRPr>
            </a:lvl1pPr>
          </a:lstStyle>
          <a:p>
            <a:pPr/>
            <a:r>
              <a:t>Colossenses 3:5-7</a:t>
            </a:r>
          </a:p>
        </p:txBody>
      </p:sp>
      <p:sp>
        <p:nvSpPr>
          <p:cNvPr id="367" name="Shape 367"/>
          <p:cNvSpPr/>
          <p:nvPr/>
        </p:nvSpPr>
        <p:spPr>
          <a:xfrm>
            <a:off x="3230572" y="3354387"/>
            <a:ext cx="17887029" cy="9045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7000">
                <a:solidFill>
                  <a:srgbClr val="FFFFFF"/>
                </a:solidFill>
                <a:latin typeface="Helvetica"/>
                <a:ea typeface="Helvetica"/>
                <a:cs typeface="Helvetica"/>
                <a:sym typeface="Helvetica"/>
              </a:defRPr>
            </a:pPr>
            <a:r>
              <a:t>5 Assim, façam morrer tudo o que pertence à natureza terrena de vocês: imoralidade sexual, impureza, paixão, desejos maus e a ganância, que é idolatria. </a:t>
            </a:r>
            <a:r>
              <a:rPr baseline="7142"/>
              <a:t>6 </a:t>
            </a:r>
            <a:r>
              <a:t>É por causa dessas coisas que vem a ira de Deus sobre os que vivem na desobediência, </a:t>
            </a:r>
            <a:r>
              <a:rPr baseline="7142"/>
              <a:t>7 </a:t>
            </a:r>
            <a:r>
              <a:t>as quais vocês praticaram no passado, quando costumavam viver nelas. </a:t>
            </a:r>
            <a:endParaRPr sz="1600"/>
          </a:p>
        </p:txBody>
      </p:sp>
      <p:pic>
        <p:nvPicPr>
          <p:cNvPr id="368"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70" name="Shape 370"/>
          <p:cNvSpPr/>
          <p:nvPr>
            <p:ph type="title"/>
          </p:nvPr>
        </p:nvSpPr>
        <p:spPr>
          <a:prstGeom prst="rect">
            <a:avLst/>
          </a:prstGeom>
        </p:spPr>
        <p:txBody>
          <a:bodyPr/>
          <a:lstStyle>
            <a:lvl1pPr>
              <a:defRPr>
                <a:solidFill>
                  <a:srgbClr val="FFFFFF"/>
                </a:solidFill>
                <a:latin typeface="Papyrus"/>
                <a:ea typeface="Papyrus"/>
                <a:cs typeface="Papyrus"/>
                <a:sym typeface="Papyrus"/>
              </a:defRPr>
            </a:lvl1pPr>
          </a:lstStyle>
          <a:p>
            <a:pPr/>
            <a:r>
              <a:t>Efésios 5:5</a:t>
            </a:r>
          </a:p>
        </p:txBody>
      </p:sp>
      <p:sp>
        <p:nvSpPr>
          <p:cNvPr id="371" name="Shape 371"/>
          <p:cNvSpPr/>
          <p:nvPr/>
        </p:nvSpPr>
        <p:spPr>
          <a:xfrm>
            <a:off x="4670607" y="3094037"/>
            <a:ext cx="15042787" cy="9566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8800">
                <a:solidFill>
                  <a:srgbClr val="FFFFFF"/>
                </a:solidFill>
              </a:defRPr>
            </a:lvl1pPr>
          </a:lstStyle>
          <a:p>
            <a:pPr/>
            <a:r>
              <a:t>5 Porque vocês podem estar certos disto: nenhum imoral, ou impuro, ou ganancioso, que é idólatra, tem herança no Reino de Cristo e de Deus.</a:t>
            </a:r>
          </a:p>
        </p:txBody>
      </p:sp>
      <p:pic>
        <p:nvPicPr>
          <p:cNvPr id="372"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374" name=""/>
          <p:cNvPicPr>
            <a:picLocks noChangeAspect="0"/>
          </p:cNvPicPr>
          <p:nvPr/>
        </p:nvPicPr>
        <p:blipFill>
          <a:blip r:embed="rId2">
            <a:extLst/>
          </a:blip>
          <a:stretch>
            <a:fillRect/>
          </a:stretch>
        </p:blipFill>
        <p:spPr>
          <a:xfrm>
            <a:off x="8931250" y="3407155"/>
            <a:ext cx="6521501" cy="2602829"/>
          </a:xfrm>
          <a:prstGeom prst="rect">
            <a:avLst/>
          </a:prstGeom>
          <a:effectLst>
            <a:outerShdw sx="100000" sy="100000" kx="0" ky="0" algn="b" rotWithShape="0" blurRad="50800" dist="25400" dir="5400000">
              <a:srgbClr val="000000">
                <a:alpha val="50000"/>
              </a:srgbClr>
            </a:outerShdw>
          </a:effectLst>
        </p:spPr>
      </p:pic>
      <p:pic>
        <p:nvPicPr>
          <p:cNvPr id="375" name=""/>
          <p:cNvPicPr>
            <a:picLocks noChangeAspect="0"/>
          </p:cNvPicPr>
          <p:nvPr/>
        </p:nvPicPr>
        <p:blipFill>
          <a:blip r:embed="rId3">
            <a:extLst/>
          </a:blip>
          <a:stretch>
            <a:fillRect/>
          </a:stretch>
        </p:blipFill>
        <p:spPr>
          <a:xfrm>
            <a:off x="8913336" y="6732130"/>
            <a:ext cx="6521501" cy="2602828"/>
          </a:xfrm>
          <a:prstGeom prst="rect">
            <a:avLst/>
          </a:prstGeom>
          <a:effectLst>
            <a:outerShdw sx="100000" sy="100000" kx="0" ky="0" algn="b" rotWithShape="0" blurRad="50800" dist="25400" dir="5400000">
              <a:srgbClr val="000000">
                <a:alpha val="50000"/>
              </a:srgbClr>
            </a:outerShdw>
          </a:effectLst>
        </p:spPr>
      </p:pic>
      <p:sp>
        <p:nvSpPr>
          <p:cNvPr id="376" name="Shape 376"/>
          <p:cNvSpPr/>
          <p:nvPr>
            <p:ph type="title"/>
          </p:nvPr>
        </p:nvSpPr>
        <p:spPr>
          <a:xfrm>
            <a:off x="4387453" y="625078"/>
            <a:ext cx="15609094" cy="1785938"/>
          </a:xfrm>
          <a:prstGeom prst="rect">
            <a:avLst/>
          </a:prstGeom>
        </p:spPr>
        <p:txBody>
          <a:bodyPr/>
          <a:lstStyle/>
          <a:p>
            <a:pPr>
              <a:defRPr sz="8400">
                <a:solidFill>
                  <a:srgbClr val="FFFFFF"/>
                </a:solidFill>
              </a:defRPr>
            </a:pPr>
            <a:r>
              <a:rPr b="1" sz="6600">
                <a:latin typeface="Helvetica"/>
                <a:ea typeface="Helvetica"/>
                <a:cs typeface="Helvetica"/>
                <a:sym typeface="Helvetica"/>
              </a:rPr>
              <a:t>B:</a:t>
            </a:r>
            <a:r>
              <a:t> Sexo Immoral &amp; Natural</a:t>
            </a:r>
          </a:p>
        </p:txBody>
      </p:sp>
      <p:pic>
        <p:nvPicPr>
          <p:cNvPr id="377"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75"/>
                                        </p:tgtEl>
                                        <p:attrNameLst>
                                          <p:attrName>style.visibility</p:attrName>
                                        </p:attrNameLst>
                                      </p:cBhvr>
                                      <p:to>
                                        <p:strVal val="visible"/>
                                      </p:to>
                                    </p:set>
                                    <p:anim calcmode="lin" valueType="num">
                                      <p:cBhvr>
                                        <p:cTn id="7" dur="1000" fill="hold"/>
                                        <p:tgtEl>
                                          <p:spTgt spid="375"/>
                                        </p:tgtEl>
                                        <p:attrNameLst>
                                          <p:attrName>ppt_w</p:attrName>
                                        </p:attrNameLst>
                                      </p:cBhvr>
                                      <p:tavLst>
                                        <p:tav tm="0">
                                          <p:val>
                                            <p:strVal val="4*#ppt_w"/>
                                          </p:val>
                                        </p:tav>
                                        <p:tav tm="100000">
                                          <p:val>
                                            <p:strVal val="#ppt_w"/>
                                          </p:val>
                                        </p:tav>
                                      </p:tavLst>
                                    </p:anim>
                                    <p:anim calcmode="lin" valueType="num">
                                      <p:cBhvr>
                                        <p:cTn id="8" dur="1000" fill="hold"/>
                                        <p:tgtEl>
                                          <p:spTgt spid="3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46" name="Shape 146"/>
          <p:cNvSpPr/>
          <p:nvPr>
            <p:ph type="title"/>
          </p:nvPr>
        </p:nvSpPr>
        <p:spPr>
          <a:prstGeom prst="rect">
            <a:avLst/>
          </a:prstGeom>
        </p:spPr>
        <p:txBody>
          <a:bodyPr/>
          <a:lstStyle>
            <a:lvl1pPr>
              <a:defRPr>
                <a:solidFill>
                  <a:srgbClr val="FFFFFF"/>
                </a:solidFill>
              </a:defRPr>
            </a:lvl1pPr>
          </a:lstStyle>
          <a:p>
            <a:pPr/>
            <a:r>
              <a:t>Beleza e Feiura</a:t>
            </a:r>
          </a:p>
        </p:txBody>
      </p:sp>
      <p:pic>
        <p:nvPicPr>
          <p:cNvPr id="147" name="pasted-image.pdf"/>
          <p:cNvPicPr>
            <a:picLocks noChangeAspect="1"/>
          </p:cNvPicPr>
          <p:nvPr/>
        </p:nvPicPr>
        <p:blipFill>
          <a:blip r:embed="rId2">
            <a:extLst/>
          </a:blip>
          <a:stretch>
            <a:fillRect/>
          </a:stretch>
        </p:blipFill>
        <p:spPr>
          <a:xfrm>
            <a:off x="8748712" y="3875484"/>
            <a:ext cx="6886576" cy="8608220"/>
          </a:xfrm>
          <a:prstGeom prst="rect">
            <a:avLst/>
          </a:prstGeom>
          <a:ln w="12700">
            <a:miter lim="400000"/>
          </a:ln>
        </p:spPr>
      </p:pic>
      <p:pic>
        <p:nvPicPr>
          <p:cNvPr id="148"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79" name="Shape 379"/>
          <p:cNvSpPr/>
          <p:nvPr>
            <p:ph type="title"/>
          </p:nvPr>
        </p:nvSpPr>
        <p:spPr>
          <a:prstGeom prst="rect">
            <a:avLst/>
          </a:prstGeom>
        </p:spPr>
        <p:txBody>
          <a:bodyPr/>
          <a:lstStyle>
            <a:lvl1pPr>
              <a:defRPr>
                <a:solidFill>
                  <a:srgbClr val="FFFFFF"/>
                </a:solidFill>
              </a:defRPr>
            </a:lvl1pPr>
          </a:lstStyle>
          <a:p>
            <a:pPr/>
            <a:r>
              <a:t>Adultério</a:t>
            </a:r>
          </a:p>
        </p:txBody>
      </p:sp>
      <p:sp>
        <p:nvSpPr>
          <p:cNvPr id="380" name="Shape 380"/>
          <p:cNvSpPr/>
          <p:nvPr/>
        </p:nvSpPr>
        <p:spPr>
          <a:xfrm>
            <a:off x="4670607" y="4105275"/>
            <a:ext cx="15042787" cy="334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7000">
                <a:solidFill>
                  <a:srgbClr val="FFFFFF"/>
                </a:solidFill>
                <a:uFill>
                  <a:solidFill>
                    <a:srgbClr val="222222"/>
                  </a:solidFill>
                </a:uFill>
                <a:latin typeface="Helvetica"/>
                <a:ea typeface="Helvetica"/>
                <a:cs typeface="Helvetica"/>
                <a:sym typeface="Helvetica"/>
              </a:defRPr>
            </a:lvl1pPr>
          </a:lstStyle>
          <a:p>
            <a:pPr>
              <a:defRPr>
                <a:uFillTx/>
              </a:defRPr>
            </a:pPr>
            <a:r>
              <a:rPr>
                <a:uFill>
                  <a:solidFill>
                    <a:srgbClr val="222222"/>
                  </a:solidFill>
                </a:uFill>
              </a:rPr>
              <a:t>Sexo com o cônjuge de outra pessoa, ou sexo com alguém que não seja seu cônjuge.</a:t>
            </a:r>
          </a:p>
        </p:txBody>
      </p:sp>
      <p:pic>
        <p:nvPicPr>
          <p:cNvPr id="381"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83" name="Shape 383"/>
          <p:cNvSpPr/>
          <p:nvPr/>
        </p:nvSpPr>
        <p:spPr>
          <a:xfrm>
            <a:off x="3934640" y="3586775"/>
            <a:ext cx="11684529" cy="7661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200">
                <a:solidFill>
                  <a:srgbClr val="FFFFFF"/>
                </a:solidFill>
                <a:uFill>
                  <a:solidFill>
                    <a:srgbClr val="222222"/>
                  </a:solidFill>
                </a:uFill>
                <a:latin typeface="Helvetica"/>
                <a:ea typeface="Helvetica"/>
                <a:cs typeface="Helvetica"/>
                <a:sym typeface="Helvetica"/>
              </a:defRPr>
            </a:lvl1pPr>
          </a:lstStyle>
          <a:p>
            <a:pPr>
              <a:defRPr>
                <a:uFillTx/>
              </a:defRPr>
            </a:pPr>
            <a:r>
              <a:rPr>
                <a:uFill>
                  <a:solidFill>
                    <a:srgbClr val="222222"/>
                  </a:solidFill>
                </a:uFill>
              </a:rPr>
              <a:t>A Bíblia ensina que o adultério é natural, mas imoral. O adultério é natural no sentido de que a atração sexual de uma pessoa não cessa simplesmente porque houve uma declaração de exclusividade.</a:t>
            </a:r>
          </a:p>
        </p:txBody>
      </p:sp>
      <p:pic>
        <p:nvPicPr>
          <p:cNvPr id="384" name="pasted-image.pdf"/>
          <p:cNvPicPr>
            <a:picLocks noChangeAspect="1"/>
          </p:cNvPicPr>
          <p:nvPr/>
        </p:nvPicPr>
        <p:blipFill>
          <a:blip r:embed="rId2">
            <a:extLst/>
          </a:blip>
          <a:stretch>
            <a:fillRect/>
          </a:stretch>
        </p:blipFill>
        <p:spPr>
          <a:xfrm>
            <a:off x="16314013" y="4889660"/>
            <a:ext cx="7047971" cy="7920886"/>
          </a:xfrm>
          <a:prstGeom prst="rect">
            <a:avLst/>
          </a:prstGeom>
          <a:ln w="12700">
            <a:miter lim="400000"/>
          </a:ln>
        </p:spPr>
      </p:pic>
      <p:sp>
        <p:nvSpPr>
          <p:cNvPr id="385" name="Shape 385"/>
          <p:cNvSpPr/>
          <p:nvPr>
            <p:ph type="title"/>
          </p:nvPr>
        </p:nvSpPr>
        <p:spPr>
          <a:xfrm>
            <a:off x="1972357" y="387540"/>
            <a:ext cx="15609095" cy="3036094"/>
          </a:xfrm>
          <a:prstGeom prst="rect">
            <a:avLst/>
          </a:prstGeom>
        </p:spPr>
        <p:txBody>
          <a:bodyPr/>
          <a:lstStyle>
            <a:lvl1pPr>
              <a:defRPr>
                <a:solidFill>
                  <a:srgbClr val="FFFFFF"/>
                </a:solidFill>
              </a:defRPr>
            </a:lvl1pPr>
          </a:lstStyle>
          <a:p>
            <a:pPr/>
            <a:r>
              <a:t>Adultério</a:t>
            </a:r>
          </a:p>
        </p:txBody>
      </p:sp>
      <p:pic>
        <p:nvPicPr>
          <p:cNvPr id="386"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88" name="Shape 388"/>
          <p:cNvSpPr/>
          <p:nvPr/>
        </p:nvSpPr>
        <p:spPr>
          <a:xfrm>
            <a:off x="4670607" y="3581400"/>
            <a:ext cx="15042787" cy="6010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400">
                <a:solidFill>
                  <a:srgbClr val="FFFFFF"/>
                </a:solidFill>
              </a:defRPr>
            </a:lvl1pPr>
          </a:lstStyle>
          <a:p>
            <a:pPr/>
            <a:r>
              <a:t>Como a fornicação, o adultério é a expressão de um amor comprometido, sem o compromisso. Na verdade, é pior do que a fornicação, porque implica que não há nenhuma consideração de compromisso!</a:t>
            </a:r>
          </a:p>
        </p:txBody>
      </p:sp>
      <p:sp>
        <p:nvSpPr>
          <p:cNvPr id="389" name="Shape 389"/>
          <p:cNvSpPr/>
          <p:nvPr>
            <p:ph type="title"/>
          </p:nvPr>
        </p:nvSpPr>
        <p:spPr>
          <a:prstGeom prst="rect">
            <a:avLst/>
          </a:prstGeom>
        </p:spPr>
        <p:txBody>
          <a:bodyPr/>
          <a:lstStyle>
            <a:lvl1pPr>
              <a:defRPr>
                <a:solidFill>
                  <a:srgbClr val="FFFFFF"/>
                </a:solidFill>
              </a:defRPr>
            </a:lvl1pPr>
          </a:lstStyle>
          <a:p>
            <a:pPr/>
            <a:r>
              <a:t>Adultério</a:t>
            </a:r>
          </a:p>
        </p:txBody>
      </p:sp>
      <p:pic>
        <p:nvPicPr>
          <p:cNvPr id="390"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92" name="Shape 392"/>
          <p:cNvSpPr/>
          <p:nvPr>
            <p:ph type="title"/>
          </p:nvPr>
        </p:nvSpPr>
        <p:spPr>
          <a:prstGeom prst="rect">
            <a:avLst/>
          </a:prstGeom>
        </p:spPr>
        <p:txBody>
          <a:bodyPr/>
          <a:lstStyle>
            <a:lvl1pPr>
              <a:defRPr>
                <a:solidFill>
                  <a:srgbClr val="FFFFFF"/>
                </a:solidFill>
                <a:latin typeface="Papyrus"/>
                <a:ea typeface="Papyrus"/>
                <a:cs typeface="Papyrus"/>
                <a:sym typeface="Papyrus"/>
              </a:defRPr>
            </a:lvl1pPr>
          </a:lstStyle>
          <a:p>
            <a:pPr/>
            <a:r>
              <a:t>Êxodo 20:14</a:t>
            </a:r>
          </a:p>
        </p:txBody>
      </p:sp>
      <p:sp>
        <p:nvSpPr>
          <p:cNvPr id="393" name="Shape 393"/>
          <p:cNvSpPr/>
          <p:nvPr/>
        </p:nvSpPr>
        <p:spPr>
          <a:xfrm>
            <a:off x="4670607" y="5745958"/>
            <a:ext cx="15042787" cy="178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7600">
                <a:solidFill>
                  <a:srgbClr val="FFFFFF"/>
                </a:solidFill>
              </a:defRPr>
            </a:pPr>
            <a:r>
              <a:t>14 “Não adulterarás.</a:t>
            </a:r>
            <a:br/>
            <a:endParaRPr sz="1600"/>
          </a:p>
        </p:txBody>
      </p:sp>
      <p:pic>
        <p:nvPicPr>
          <p:cNvPr id="394"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96" name="Shape 396"/>
          <p:cNvSpPr/>
          <p:nvPr>
            <p:ph type="title"/>
          </p:nvPr>
        </p:nvSpPr>
        <p:spPr>
          <a:prstGeom prst="rect">
            <a:avLst/>
          </a:prstGeom>
        </p:spPr>
        <p:txBody>
          <a:bodyPr/>
          <a:lstStyle>
            <a:lvl1pPr>
              <a:defRPr>
                <a:solidFill>
                  <a:srgbClr val="FFFFFF"/>
                </a:solidFill>
                <a:latin typeface="Papyrus"/>
                <a:ea typeface="Papyrus"/>
                <a:cs typeface="Papyrus"/>
                <a:sym typeface="Papyrus"/>
              </a:defRPr>
            </a:lvl1pPr>
          </a:lstStyle>
          <a:p>
            <a:pPr/>
            <a:r>
              <a:t>Provérbios 5:3-6</a:t>
            </a:r>
          </a:p>
        </p:txBody>
      </p:sp>
      <p:sp>
        <p:nvSpPr>
          <p:cNvPr id="397" name="Shape 397"/>
          <p:cNvSpPr/>
          <p:nvPr/>
        </p:nvSpPr>
        <p:spPr>
          <a:xfrm>
            <a:off x="4670607" y="3612356"/>
            <a:ext cx="15042787" cy="852963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7600">
                <a:solidFill>
                  <a:srgbClr val="FFFFFF"/>
                </a:solidFill>
                <a:latin typeface="Helvetica"/>
                <a:ea typeface="Helvetica"/>
                <a:cs typeface="Helvetica"/>
                <a:sym typeface="Helvetica"/>
              </a:defRPr>
            </a:pPr>
            <a:r>
              <a:rPr b="1"/>
              <a:t>3 </a:t>
            </a:r>
            <a:r>
              <a:t>Pois os lábios da mulher imoral </a:t>
            </a:r>
          </a:p>
          <a:p>
            <a:pPr algn="l" defTabSz="642937">
              <a:spcBef>
                <a:spcPts val="1600"/>
              </a:spcBef>
              <a:defRPr sz="7600">
                <a:solidFill>
                  <a:srgbClr val="FFFFFF"/>
                </a:solidFill>
                <a:latin typeface="Helvetica"/>
                <a:ea typeface="Helvetica"/>
                <a:cs typeface="Helvetica"/>
                <a:sym typeface="Helvetica"/>
              </a:defRPr>
            </a:pPr>
            <a:r>
              <a:t>destilam mel;sua voz é mais suave que o azeite,</a:t>
            </a:r>
            <a:br/>
            <a:r>
              <a:rPr baseline="8552"/>
              <a:t>4 </a:t>
            </a:r>
            <a:r>
              <a:t>mas no final é amarga como fel,</a:t>
            </a:r>
            <a:br/>
            <a:r>
              <a:t>afiada como uma espada de dois gumes.</a:t>
            </a:r>
          </a:p>
        </p:txBody>
      </p:sp>
      <p:pic>
        <p:nvPicPr>
          <p:cNvPr id="398"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00" name="Shape 400"/>
          <p:cNvSpPr/>
          <p:nvPr>
            <p:ph type="title"/>
          </p:nvPr>
        </p:nvSpPr>
        <p:spPr>
          <a:prstGeom prst="rect">
            <a:avLst/>
          </a:prstGeom>
        </p:spPr>
        <p:txBody>
          <a:bodyPr/>
          <a:lstStyle>
            <a:lvl1pPr>
              <a:defRPr>
                <a:solidFill>
                  <a:srgbClr val="FFFFFF"/>
                </a:solidFill>
                <a:latin typeface="Papyrus"/>
                <a:ea typeface="Papyrus"/>
                <a:cs typeface="Papyrus"/>
                <a:sym typeface="Papyrus"/>
              </a:defRPr>
            </a:lvl1pPr>
          </a:lstStyle>
          <a:p>
            <a:pPr/>
            <a:r>
              <a:t>Provérbios 5:3-6</a:t>
            </a:r>
          </a:p>
        </p:txBody>
      </p:sp>
      <p:sp>
        <p:nvSpPr>
          <p:cNvPr id="401" name="Shape 401"/>
          <p:cNvSpPr/>
          <p:nvPr/>
        </p:nvSpPr>
        <p:spPr>
          <a:xfrm>
            <a:off x="4670607" y="3882231"/>
            <a:ext cx="15042787" cy="79898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spcBef>
                <a:spcPts val="1600"/>
              </a:spcBef>
              <a:defRPr sz="7000">
                <a:solidFill>
                  <a:srgbClr val="FFFFFF"/>
                </a:solidFill>
                <a:latin typeface="Helvetica"/>
                <a:ea typeface="Helvetica"/>
                <a:cs typeface="Helvetica"/>
                <a:sym typeface="Helvetica"/>
              </a:defRPr>
            </a:pPr>
            <a:r>
              <a:rPr baseline="9285"/>
              <a:t>5 </a:t>
            </a:r>
            <a:r>
              <a:t>Os seus pés descem para a morte;</a:t>
            </a:r>
            <a:br/>
            <a:r>
              <a:t>os seus passos conduzem diretamente para a sepultura.</a:t>
            </a:r>
            <a:br/>
            <a:r>
              <a:rPr baseline="9285"/>
              <a:t>6 </a:t>
            </a:r>
            <a:r>
              <a:t>Ela nem percebe que anda por caminhos tortuosos, e não enxerga a vereda da vida.</a:t>
            </a:r>
          </a:p>
        </p:txBody>
      </p:sp>
      <p:pic>
        <p:nvPicPr>
          <p:cNvPr id="402"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04" name="Shape 404"/>
          <p:cNvSpPr/>
          <p:nvPr>
            <p:ph type="title"/>
          </p:nvPr>
        </p:nvSpPr>
        <p:spPr>
          <a:prstGeom prst="rect">
            <a:avLst/>
          </a:prstGeom>
        </p:spPr>
        <p:txBody>
          <a:bodyPr/>
          <a:lstStyle>
            <a:lvl1pPr>
              <a:defRPr>
                <a:solidFill>
                  <a:srgbClr val="FFFFFF"/>
                </a:solidFill>
                <a:latin typeface="Papyrus"/>
                <a:ea typeface="Papyrus"/>
                <a:cs typeface="Papyrus"/>
                <a:sym typeface="Papyrus"/>
              </a:defRPr>
            </a:lvl1pPr>
          </a:lstStyle>
          <a:p>
            <a:pPr/>
            <a:r>
              <a:t>Provérbios 6:25-26</a:t>
            </a:r>
          </a:p>
        </p:txBody>
      </p:sp>
      <p:sp>
        <p:nvSpPr>
          <p:cNvPr id="405" name="Shape 405"/>
          <p:cNvSpPr/>
          <p:nvPr/>
        </p:nvSpPr>
        <p:spPr>
          <a:xfrm>
            <a:off x="3744972" y="3923505"/>
            <a:ext cx="17076770" cy="790733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7000">
                <a:solidFill>
                  <a:srgbClr val="FFFFFF"/>
                </a:solidFill>
                <a:latin typeface="Helvetica"/>
                <a:ea typeface="Helvetica"/>
                <a:cs typeface="Helvetica"/>
                <a:sym typeface="Helvetica"/>
              </a:defRPr>
            </a:pPr>
            <a:r>
              <a:t>25 Não cobice em seu coração a sua beleza nem se deixe seduzir por seus olhares, </a:t>
            </a:r>
          </a:p>
          <a:p>
            <a:pPr algn="l" defTabSz="642937">
              <a:spcBef>
                <a:spcPts val="1600"/>
              </a:spcBef>
              <a:defRPr sz="7000">
                <a:solidFill>
                  <a:srgbClr val="FFFFFF"/>
                </a:solidFill>
                <a:latin typeface="Helvetica"/>
                <a:ea typeface="Helvetica"/>
                <a:cs typeface="Helvetica"/>
                <a:sym typeface="Helvetica"/>
              </a:defRPr>
            </a:pPr>
            <a:r>
              <a:rPr baseline="9285"/>
              <a:t>26 </a:t>
            </a:r>
            <a:r>
              <a:t>pois o preço de uma prostituta é um pedaço de pão, mas a adúltera sai à caça de vidas preciosas. </a:t>
            </a:r>
          </a:p>
        </p:txBody>
      </p:sp>
      <p:pic>
        <p:nvPicPr>
          <p:cNvPr id="406"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08" name="Shape 408"/>
          <p:cNvSpPr/>
          <p:nvPr>
            <p:ph type="title"/>
          </p:nvPr>
        </p:nvSpPr>
        <p:spPr>
          <a:xfrm>
            <a:off x="4369539" y="311244"/>
            <a:ext cx="15609094" cy="3036095"/>
          </a:xfrm>
          <a:prstGeom prst="rect">
            <a:avLst/>
          </a:prstGeom>
        </p:spPr>
        <p:txBody>
          <a:bodyPr/>
          <a:lstStyle>
            <a:lvl1pPr>
              <a:defRPr>
                <a:solidFill>
                  <a:srgbClr val="FFFFFF"/>
                </a:solidFill>
                <a:latin typeface="Papyrus"/>
                <a:ea typeface="Papyrus"/>
                <a:cs typeface="Papyrus"/>
                <a:sym typeface="Papyrus"/>
              </a:defRPr>
            </a:lvl1pPr>
          </a:lstStyle>
          <a:p>
            <a:pPr/>
            <a:r>
              <a:t>2 Pedro 2:12,14a</a:t>
            </a:r>
          </a:p>
        </p:txBody>
      </p:sp>
      <p:sp>
        <p:nvSpPr>
          <p:cNvPr id="409" name="Shape 409"/>
          <p:cNvSpPr/>
          <p:nvPr/>
        </p:nvSpPr>
        <p:spPr>
          <a:xfrm>
            <a:off x="3344936" y="3163873"/>
            <a:ext cx="17658299" cy="942660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7400">
                <a:solidFill>
                  <a:srgbClr val="FFFFFF"/>
                </a:solidFill>
              </a:defRPr>
            </a:pPr>
            <a:r>
              <a:rPr b="1">
                <a:latin typeface="Helvetica"/>
                <a:ea typeface="Helvetica"/>
                <a:cs typeface="Helvetica"/>
                <a:sym typeface="Helvetica"/>
              </a:rPr>
              <a:t>12 </a:t>
            </a:r>
            <a:r>
              <a:t>Mas eles difamam o que desconhecem e são como criaturas irracionais, guiadas pelo instinto, nascidas para serem capturadas e destruídas; serão corrompidos pela sua própria corrupção! </a:t>
            </a:r>
            <a:endParaRPr sz="1600"/>
          </a:p>
          <a:p>
            <a:pPr>
              <a:defRPr sz="7400">
                <a:solidFill>
                  <a:srgbClr val="FFFFFF"/>
                </a:solidFill>
              </a:defRPr>
            </a:pPr>
            <a:r>
              <a:t> </a:t>
            </a:r>
            <a:r>
              <a:rPr b="1">
                <a:latin typeface="Helvetica"/>
                <a:ea typeface="Helvetica"/>
                <a:cs typeface="Helvetica"/>
                <a:sym typeface="Helvetica"/>
              </a:rPr>
              <a:t>14 </a:t>
            </a:r>
            <a:r>
              <a:t>Tendo os olhos cheios de adultério, nunca param de pecar, </a:t>
            </a:r>
            <a:endParaRPr sz="1600"/>
          </a:p>
        </p:txBody>
      </p:sp>
      <p:pic>
        <p:nvPicPr>
          <p:cNvPr id="410"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12" name="Shape 412"/>
          <p:cNvSpPr/>
          <p:nvPr/>
        </p:nvSpPr>
        <p:spPr>
          <a:xfrm>
            <a:off x="13030832" y="4536281"/>
            <a:ext cx="7253698" cy="8218662"/>
          </a:xfrm>
          <a:prstGeom prst="rect">
            <a:avLst/>
          </a:prstGeom>
          <a:solidFill>
            <a:srgbClr val="D0CDB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13" name="Shape 413"/>
          <p:cNvSpPr/>
          <p:nvPr/>
        </p:nvSpPr>
        <p:spPr>
          <a:xfrm>
            <a:off x="5903918" y="4536281"/>
            <a:ext cx="7253698" cy="8218662"/>
          </a:xfrm>
          <a:prstGeom prst="rect">
            <a:avLst/>
          </a:prstGeom>
          <a:solidFill>
            <a:srgbClr val="FFFFF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14" name="Shape 414"/>
          <p:cNvSpPr/>
          <p:nvPr/>
        </p:nvSpPr>
        <p:spPr>
          <a:xfrm>
            <a:off x="5944938" y="8802558"/>
            <a:ext cx="14321639" cy="3952385"/>
          </a:xfrm>
          <a:prstGeom prst="rect">
            <a:avLst/>
          </a:prstGeom>
          <a:solidFill>
            <a:srgbClr val="D0CDBF">
              <a:alpha val="50245"/>
            </a:srgbClr>
          </a:solidFill>
          <a:ln w="50800">
            <a:solidFill>
              <a:srgbClr val="000000">
                <a:alpha val="50245"/>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15" name="Shape 415"/>
          <p:cNvSpPr/>
          <p:nvPr/>
        </p:nvSpPr>
        <p:spPr>
          <a:xfrm>
            <a:off x="5927731" y="4536281"/>
            <a:ext cx="14356055" cy="4268856"/>
          </a:xfrm>
          <a:prstGeom prst="rect">
            <a:avLst/>
          </a:prstGeom>
          <a:solidFill>
            <a:srgbClr val="FFFFFF">
              <a:alpha val="53017"/>
            </a:srgbClr>
          </a:solidFill>
          <a:ln w="50800">
            <a:solidFill>
              <a:srgbClr val="000000">
                <a:alpha val="53017"/>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16" name="Shape 416"/>
          <p:cNvSpPr/>
          <p:nvPr>
            <p:ph type="title"/>
          </p:nvPr>
        </p:nvSpPr>
        <p:spPr>
          <a:xfrm>
            <a:off x="4387453" y="625078"/>
            <a:ext cx="15609094" cy="1785938"/>
          </a:xfrm>
          <a:prstGeom prst="rect">
            <a:avLst/>
          </a:prstGeom>
        </p:spPr>
        <p:txBody>
          <a:bodyPr/>
          <a:lstStyle>
            <a:lvl1pPr>
              <a:defRPr sz="8400">
                <a:solidFill>
                  <a:srgbClr val="FFFFFF"/>
                </a:solidFill>
              </a:defRPr>
            </a:lvl1pPr>
          </a:lstStyle>
          <a:p>
            <a:pPr/>
            <a:r>
              <a:t>Moralidade &amp; Naturalidade</a:t>
            </a:r>
          </a:p>
        </p:txBody>
      </p:sp>
      <p:sp>
        <p:nvSpPr>
          <p:cNvPr id="417" name="Shape 417"/>
          <p:cNvSpPr/>
          <p:nvPr/>
        </p:nvSpPr>
        <p:spPr>
          <a:xfrm>
            <a:off x="7688681" y="3203277"/>
            <a:ext cx="2529638"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Natural</a:t>
            </a:r>
          </a:p>
        </p:txBody>
      </p:sp>
      <p:sp>
        <p:nvSpPr>
          <p:cNvPr id="418" name="Shape 418"/>
          <p:cNvSpPr/>
          <p:nvPr/>
        </p:nvSpPr>
        <p:spPr>
          <a:xfrm>
            <a:off x="14556250" y="3203277"/>
            <a:ext cx="3963062"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Não natural</a:t>
            </a:r>
          </a:p>
        </p:txBody>
      </p:sp>
      <p:sp>
        <p:nvSpPr>
          <p:cNvPr id="419" name="Shape 419"/>
          <p:cNvSpPr/>
          <p:nvPr/>
        </p:nvSpPr>
        <p:spPr>
          <a:xfrm rot="16195129">
            <a:off x="3339475" y="5942191"/>
            <a:ext cx="2727248"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Moral</a:t>
            </a:r>
          </a:p>
        </p:txBody>
      </p:sp>
      <p:sp>
        <p:nvSpPr>
          <p:cNvPr id="420" name="Shape 420"/>
          <p:cNvSpPr/>
          <p:nvPr/>
        </p:nvSpPr>
        <p:spPr>
          <a:xfrm rot="16195129">
            <a:off x="2700824" y="10173198"/>
            <a:ext cx="4004550"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Immoral</a:t>
            </a:r>
          </a:p>
        </p:txBody>
      </p:sp>
      <p:sp>
        <p:nvSpPr>
          <p:cNvPr id="421" name="Shape 421"/>
          <p:cNvSpPr/>
          <p:nvPr/>
        </p:nvSpPr>
        <p:spPr>
          <a:xfrm>
            <a:off x="6743002" y="5532471"/>
            <a:ext cx="5575530"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A</a:t>
            </a:r>
          </a:p>
          <a:p>
            <a:pPr>
              <a:defRPr sz="4800"/>
            </a:pPr>
            <a:r>
              <a:t>Moral &amp; Natural Sex</a:t>
            </a:r>
          </a:p>
        </p:txBody>
      </p:sp>
      <p:pic>
        <p:nvPicPr>
          <p:cNvPr id="422" name=""/>
          <p:cNvPicPr>
            <a:picLocks noChangeAspect="0"/>
          </p:cNvPicPr>
          <p:nvPr/>
        </p:nvPicPr>
        <p:blipFill>
          <a:blip r:embed="rId2">
            <a:extLst/>
          </a:blip>
          <a:stretch>
            <a:fillRect/>
          </a:stretch>
        </p:blipFill>
        <p:spPr>
          <a:xfrm>
            <a:off x="6759324" y="5029231"/>
            <a:ext cx="5542886" cy="3544031"/>
          </a:xfrm>
          <a:prstGeom prst="rect">
            <a:avLst/>
          </a:prstGeom>
          <a:effectLst>
            <a:outerShdw sx="100000" sy="100000" kx="0" ky="0" algn="b" rotWithShape="0" blurRad="50800" dist="25400" dir="5400000">
              <a:srgbClr val="000000">
                <a:alpha val="50000"/>
              </a:srgbClr>
            </a:outerShdw>
          </a:effectLst>
        </p:spPr>
      </p:pic>
      <p:sp>
        <p:nvSpPr>
          <p:cNvPr id="423" name="Shape 423"/>
          <p:cNvSpPr/>
          <p:nvPr/>
        </p:nvSpPr>
        <p:spPr>
          <a:xfrm>
            <a:off x="14343880" y="5164171"/>
            <a:ext cx="4627602"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D</a:t>
            </a:r>
          </a:p>
          <a:p>
            <a:pPr>
              <a:defRPr sz="4800"/>
            </a:pPr>
            <a:r>
              <a:t>Sexo Moral, </a:t>
            </a:r>
          </a:p>
          <a:p>
            <a:pPr>
              <a:defRPr sz="4800"/>
            </a:pPr>
            <a:r>
              <a:t>mas Não natural</a:t>
            </a:r>
          </a:p>
        </p:txBody>
      </p:sp>
      <p:sp>
        <p:nvSpPr>
          <p:cNvPr id="424" name="Shape 424"/>
          <p:cNvSpPr/>
          <p:nvPr/>
        </p:nvSpPr>
        <p:spPr>
          <a:xfrm>
            <a:off x="14565346" y="9182598"/>
            <a:ext cx="4220389"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C</a:t>
            </a:r>
          </a:p>
          <a:p>
            <a:pPr>
              <a:defRPr sz="4800"/>
            </a:pPr>
            <a:r>
              <a:t>Sexo Immoral </a:t>
            </a:r>
          </a:p>
          <a:p>
            <a:pPr>
              <a:defRPr sz="4800"/>
            </a:pPr>
            <a:r>
              <a:t>&amp; Não natural</a:t>
            </a:r>
          </a:p>
        </p:txBody>
      </p:sp>
      <p:sp>
        <p:nvSpPr>
          <p:cNvPr id="425" name="Shape 425"/>
          <p:cNvSpPr/>
          <p:nvPr/>
        </p:nvSpPr>
        <p:spPr>
          <a:xfrm>
            <a:off x="7335839" y="9182598"/>
            <a:ext cx="4389857"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B</a:t>
            </a:r>
          </a:p>
          <a:p>
            <a:pPr>
              <a:defRPr sz="4800"/>
            </a:pPr>
            <a:r>
              <a:t>Sexo Immoral, </a:t>
            </a:r>
          </a:p>
          <a:p>
            <a:pPr>
              <a:defRPr sz="4800"/>
            </a:pPr>
            <a:r>
              <a:t>mas Natural</a:t>
            </a:r>
          </a:p>
        </p:txBody>
      </p:sp>
      <p:pic>
        <p:nvPicPr>
          <p:cNvPr id="426" name=""/>
          <p:cNvPicPr>
            <a:picLocks noChangeAspect="0"/>
          </p:cNvPicPr>
          <p:nvPr/>
        </p:nvPicPr>
        <p:blipFill>
          <a:blip r:embed="rId3">
            <a:extLst/>
          </a:blip>
          <a:stretch>
            <a:fillRect/>
          </a:stretch>
        </p:blipFill>
        <p:spPr>
          <a:xfrm>
            <a:off x="6759324" y="8949982"/>
            <a:ext cx="5542886" cy="1742063"/>
          </a:xfrm>
          <a:prstGeom prst="rect">
            <a:avLst/>
          </a:prstGeom>
          <a:effectLst>
            <a:outerShdw sx="100000" sy="100000" kx="0" ky="0" algn="b" rotWithShape="0" blurRad="50800" dist="25400" dir="5400000">
              <a:srgbClr val="000000">
                <a:alpha val="50000"/>
              </a:srgbClr>
            </a:outerShdw>
          </a:effectLst>
        </p:spPr>
      </p:pic>
      <p:pic>
        <p:nvPicPr>
          <p:cNvPr id="427" name=""/>
          <p:cNvPicPr>
            <a:picLocks noChangeAspect="0"/>
          </p:cNvPicPr>
          <p:nvPr/>
        </p:nvPicPr>
        <p:blipFill>
          <a:blip r:embed="rId4">
            <a:extLst/>
          </a:blip>
          <a:stretch>
            <a:fillRect/>
          </a:stretch>
        </p:blipFill>
        <p:spPr>
          <a:xfrm>
            <a:off x="6759324" y="10726675"/>
            <a:ext cx="5542886" cy="1742062"/>
          </a:xfrm>
          <a:prstGeom prst="rect">
            <a:avLst/>
          </a:prstGeom>
          <a:effectLst>
            <a:outerShdw sx="100000" sy="100000" kx="0" ky="0" algn="b" rotWithShape="0" blurRad="50800" dist="25400" dir="5400000">
              <a:srgbClr val="000000">
                <a:alpha val="50000"/>
              </a:srgbClr>
            </a:outerShdw>
          </a:effectLst>
        </p:spPr>
      </p:pic>
      <p:pic>
        <p:nvPicPr>
          <p:cNvPr id="428" name="Screenshot 2016-11-04 09.38.47.png"/>
          <p:cNvPicPr>
            <a:picLocks noChangeAspect="1"/>
          </p:cNvPicPr>
          <p:nvPr/>
        </p:nvPicPr>
        <p:blipFill>
          <a:blip r:embed="rId5">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22"/>
                                        </p:tgtEl>
                                        <p:attrNameLst>
                                          <p:attrName>style.visibility</p:attrName>
                                        </p:attrNameLst>
                                      </p:cBhvr>
                                      <p:to>
                                        <p:strVal val="visible"/>
                                      </p:to>
                                    </p:set>
                                    <p:anim calcmode="lin" valueType="num">
                                      <p:cBhvr>
                                        <p:cTn id="7" dur="1000" fill="hold"/>
                                        <p:tgtEl>
                                          <p:spTgt spid="422"/>
                                        </p:tgtEl>
                                        <p:attrNameLst>
                                          <p:attrName>ppt_w</p:attrName>
                                        </p:attrNameLst>
                                      </p:cBhvr>
                                      <p:tavLst>
                                        <p:tav tm="0">
                                          <p:val>
                                            <p:strVal val="4*#ppt_w"/>
                                          </p:val>
                                        </p:tav>
                                        <p:tav tm="100000">
                                          <p:val>
                                            <p:strVal val="#ppt_w"/>
                                          </p:val>
                                        </p:tav>
                                      </p:tavLst>
                                    </p:anim>
                                    <p:anim calcmode="lin" valueType="num">
                                      <p:cBhvr>
                                        <p:cTn id="8" dur="1000" fill="hold"/>
                                        <p:tgtEl>
                                          <p:spTgt spid="422"/>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xit" nodeType="afterEffect" presetID="9" grpId="2" fill="hold">
                                  <p:stCondLst>
                                    <p:cond delay="0"/>
                                  </p:stCondLst>
                                  <p:iterate type="el" backwards="0">
                                    <p:tmAbs val="0"/>
                                  </p:iterate>
                                  <p:childTnLst>
                                    <p:animEffect filter="dissolve" transition="out">
                                      <p:cBhvr>
                                        <p:cTn id="11" dur="1000" fill="hold"/>
                                        <p:tgtEl>
                                          <p:spTgt spid="421"/>
                                        </p:tgtEl>
                                      </p:cBhvr>
                                    </p:animEffect>
                                    <p:set>
                                      <p:cBhvr>
                                        <p:cTn id="12" fill="hold">
                                          <p:stCondLst>
                                            <p:cond delay="999"/>
                                          </p:stCondLst>
                                        </p:cTn>
                                        <p:tgtEl>
                                          <p:spTgt spid="4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23"/>
                                        </p:tgtEl>
                                        <p:attrNameLst>
                                          <p:attrName>style.visibility</p:attrName>
                                        </p:attrNameLst>
                                      </p:cBhvr>
                                      <p:to>
                                        <p:strVal val="visible"/>
                                      </p:to>
                                    </p:set>
                                    <p:animEffect filter="dissolve" transition="in">
                                      <p:cBhvr>
                                        <p:cTn id="17" dur="1000"/>
                                        <p:tgtEl>
                                          <p:spTgt spid="42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24"/>
                                        </p:tgtEl>
                                        <p:attrNameLst>
                                          <p:attrName>style.visibility</p:attrName>
                                        </p:attrNameLst>
                                      </p:cBhvr>
                                      <p:to>
                                        <p:strVal val="visible"/>
                                      </p:to>
                                    </p:set>
                                    <p:animEffect filter="dissolve" transition="in">
                                      <p:cBhvr>
                                        <p:cTn id="22" dur="1000"/>
                                        <p:tgtEl>
                                          <p:spTgt spid="424"/>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25"/>
                                        </p:tgtEl>
                                        <p:attrNameLst>
                                          <p:attrName>style.visibility</p:attrName>
                                        </p:attrNameLst>
                                      </p:cBhvr>
                                      <p:to>
                                        <p:strVal val="visible"/>
                                      </p:to>
                                    </p:set>
                                    <p:animEffect filter="dissolve" transition="in">
                                      <p:cBhvr>
                                        <p:cTn id="27" dur="1000"/>
                                        <p:tgtEl>
                                          <p:spTgt spid="42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32" presetID="23" grpId="6" fill="hold">
                                  <p:stCondLst>
                                    <p:cond delay="0"/>
                                  </p:stCondLst>
                                  <p:iterate type="el" backwards="0">
                                    <p:tmAbs val="0"/>
                                  </p:iterate>
                                  <p:childTnLst>
                                    <p:set>
                                      <p:cBhvr>
                                        <p:cTn id="31" fill="hold"/>
                                        <p:tgtEl>
                                          <p:spTgt spid="426"/>
                                        </p:tgtEl>
                                        <p:attrNameLst>
                                          <p:attrName>style.visibility</p:attrName>
                                        </p:attrNameLst>
                                      </p:cBhvr>
                                      <p:to>
                                        <p:strVal val="visible"/>
                                      </p:to>
                                    </p:set>
                                    <p:anim calcmode="lin" valueType="num">
                                      <p:cBhvr>
                                        <p:cTn id="32" dur="1000" fill="hold"/>
                                        <p:tgtEl>
                                          <p:spTgt spid="426"/>
                                        </p:tgtEl>
                                        <p:attrNameLst>
                                          <p:attrName>ppt_w</p:attrName>
                                        </p:attrNameLst>
                                      </p:cBhvr>
                                      <p:tavLst>
                                        <p:tav tm="0">
                                          <p:val>
                                            <p:strVal val="4*#ppt_w"/>
                                          </p:val>
                                        </p:tav>
                                        <p:tav tm="100000">
                                          <p:val>
                                            <p:strVal val="#ppt_w"/>
                                          </p:val>
                                        </p:tav>
                                      </p:tavLst>
                                    </p:anim>
                                    <p:anim calcmode="lin" valueType="num">
                                      <p:cBhvr>
                                        <p:cTn id="33" dur="1000" fill="hold"/>
                                        <p:tgtEl>
                                          <p:spTgt spid="426"/>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32" presetID="23" grpId="7" fill="hold">
                                  <p:stCondLst>
                                    <p:cond delay="0"/>
                                  </p:stCondLst>
                                  <p:iterate type="el" backwards="0">
                                    <p:tmAbs val="0"/>
                                  </p:iterate>
                                  <p:childTnLst>
                                    <p:set>
                                      <p:cBhvr>
                                        <p:cTn id="37" fill="hold"/>
                                        <p:tgtEl>
                                          <p:spTgt spid="427"/>
                                        </p:tgtEl>
                                        <p:attrNameLst>
                                          <p:attrName>style.visibility</p:attrName>
                                        </p:attrNameLst>
                                      </p:cBhvr>
                                      <p:to>
                                        <p:strVal val="visible"/>
                                      </p:to>
                                    </p:set>
                                    <p:anim calcmode="lin" valueType="num">
                                      <p:cBhvr>
                                        <p:cTn id="38" dur="1000" fill="hold"/>
                                        <p:tgtEl>
                                          <p:spTgt spid="427"/>
                                        </p:tgtEl>
                                        <p:attrNameLst>
                                          <p:attrName>ppt_w</p:attrName>
                                        </p:attrNameLst>
                                      </p:cBhvr>
                                      <p:tavLst>
                                        <p:tav tm="0">
                                          <p:val>
                                            <p:strVal val="4*#ppt_w"/>
                                          </p:val>
                                        </p:tav>
                                        <p:tav tm="100000">
                                          <p:val>
                                            <p:strVal val="#ppt_w"/>
                                          </p:val>
                                        </p:tav>
                                      </p:tavLst>
                                    </p:anim>
                                    <p:anim calcmode="lin" valueType="num">
                                      <p:cBhvr>
                                        <p:cTn id="39" dur="1000" fill="hold"/>
                                        <p:tgtEl>
                                          <p:spTgt spid="4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5" grpId="5"/>
      <p:bldP build="whole" bldLvl="1" animBg="1" rev="0" advAuto="0" spid="426" grpId="6"/>
      <p:bldP build="whole" bldLvl="1" animBg="1" rev="0" advAuto="0" spid="421" grpId="2"/>
      <p:bldP build="whole" bldLvl="1" animBg="1" rev="0" advAuto="0" spid="424" grpId="4"/>
      <p:bldP build="whole" bldLvl="1" animBg="1" rev="0" advAuto="0" spid="423" grpId="3"/>
      <p:bldP build="whole" bldLvl="1" animBg="1" rev="0" advAuto="0" spid="427" grpId="7"/>
      <p:bldP build="whole" bldLvl="1" animBg="1" rev="0" advAuto="0" spid="422"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30" name="Shape 430"/>
          <p:cNvSpPr/>
          <p:nvPr/>
        </p:nvSpPr>
        <p:spPr>
          <a:xfrm>
            <a:off x="9272473" y="4649473"/>
            <a:ext cx="5825154" cy="4059276"/>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solidFill>
            <a:srgbClr val="FFE2EF"/>
          </a:solidFill>
          <a:ln w="50800">
            <a:solidFill>
              <a:srgbClr val="FF0000"/>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431" name="Shape 431"/>
          <p:cNvSpPr/>
          <p:nvPr>
            <p:ph type="title"/>
          </p:nvPr>
        </p:nvSpPr>
        <p:spPr>
          <a:xfrm>
            <a:off x="4387453" y="625078"/>
            <a:ext cx="15609094" cy="1785938"/>
          </a:xfrm>
          <a:prstGeom prst="rect">
            <a:avLst/>
          </a:prstGeom>
        </p:spPr>
        <p:txBody>
          <a:bodyPr/>
          <a:lstStyle/>
          <a:p>
            <a:pPr>
              <a:defRPr sz="8400">
                <a:solidFill>
                  <a:srgbClr val="FFFFFF"/>
                </a:solidFill>
              </a:defRPr>
            </a:pPr>
            <a:r>
              <a:rPr b="1" sz="6600">
                <a:latin typeface="Helvetica"/>
                <a:ea typeface="Helvetica"/>
                <a:cs typeface="Helvetica"/>
                <a:sym typeface="Helvetica"/>
              </a:rPr>
              <a:t>C:</a:t>
            </a:r>
            <a:r>
              <a:t> Sexo Immoral &amp; Não natural</a:t>
            </a:r>
          </a:p>
        </p:txBody>
      </p:sp>
      <p:sp>
        <p:nvSpPr>
          <p:cNvPr id="432" name="Shape 432"/>
          <p:cNvSpPr/>
          <p:nvPr/>
        </p:nvSpPr>
        <p:spPr>
          <a:xfrm>
            <a:off x="4525982" y="2716525"/>
            <a:ext cx="15296208"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a:solidFill>
                  <a:srgbClr val="FFFFFF"/>
                </a:solidFill>
                <a:latin typeface="Helvetica"/>
                <a:ea typeface="Helvetica"/>
                <a:cs typeface="Helvetica"/>
                <a:sym typeface="Helvetica"/>
              </a:defRPr>
            </a:pPr>
            <a:r>
              <a:rPr sz="5600"/>
              <a:t>Sexo é fisicamente projetado para o </a:t>
            </a:r>
            <a:r>
              <a:rPr sz="5600"/>
              <a:t>prazer</a:t>
            </a:r>
            <a:r>
              <a:t>…</a:t>
            </a:r>
          </a:p>
        </p:txBody>
      </p:sp>
      <p:pic>
        <p:nvPicPr>
          <p:cNvPr id="433" name="image12.png"/>
          <p:cNvPicPr>
            <a:picLocks noChangeAspect="1"/>
          </p:cNvPicPr>
          <p:nvPr/>
        </p:nvPicPr>
        <p:blipFill>
          <a:blip r:embed="rId2">
            <a:extLst/>
          </a:blip>
          <a:stretch>
            <a:fillRect/>
          </a:stretch>
        </p:blipFill>
        <p:spPr>
          <a:xfrm>
            <a:off x="10062619" y="5206976"/>
            <a:ext cx="1954211" cy="2601026"/>
          </a:xfrm>
          <a:prstGeom prst="rect">
            <a:avLst/>
          </a:prstGeom>
          <a:ln w="12700">
            <a:miter lim="400000"/>
          </a:ln>
        </p:spPr>
      </p:pic>
      <p:pic>
        <p:nvPicPr>
          <p:cNvPr id="434" name="image13.png"/>
          <p:cNvPicPr>
            <a:picLocks noChangeAspect="1"/>
          </p:cNvPicPr>
          <p:nvPr/>
        </p:nvPicPr>
        <p:blipFill>
          <a:blip r:embed="rId3">
            <a:extLst/>
          </a:blip>
          <a:stretch>
            <a:fillRect/>
          </a:stretch>
        </p:blipFill>
        <p:spPr>
          <a:xfrm>
            <a:off x="12185050" y="4862578"/>
            <a:ext cx="2262023" cy="2471227"/>
          </a:xfrm>
          <a:prstGeom prst="rect">
            <a:avLst/>
          </a:prstGeom>
          <a:ln w="12700">
            <a:miter lim="400000"/>
          </a:ln>
        </p:spPr>
      </p:pic>
      <p:sp>
        <p:nvSpPr>
          <p:cNvPr id="435" name="Shape 435"/>
          <p:cNvSpPr/>
          <p:nvPr/>
        </p:nvSpPr>
        <p:spPr>
          <a:xfrm>
            <a:off x="7496202" y="3453603"/>
            <a:ext cx="12150652"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a:solidFill>
                  <a:srgbClr val="FFFFFF"/>
                </a:solidFill>
                <a:latin typeface="Helvetica"/>
                <a:ea typeface="Helvetica"/>
                <a:cs typeface="Helvetica"/>
                <a:sym typeface="Helvetica"/>
              </a:defRPr>
            </a:pPr>
            <a:r>
              <a:t>…</a:t>
            </a:r>
            <a:r>
              <a:rPr sz="5600"/>
              <a:t>e para a </a:t>
            </a:r>
            <a:r>
              <a:rPr sz="5600"/>
              <a:t>procriação </a:t>
            </a:r>
            <a:r>
              <a:rPr sz="5600"/>
              <a:t>das espécies</a:t>
            </a:r>
            <a:r>
              <a:t>!</a:t>
            </a:r>
          </a:p>
        </p:txBody>
      </p:sp>
      <p:sp>
        <p:nvSpPr>
          <p:cNvPr id="436" name="Shape 436"/>
          <p:cNvSpPr/>
          <p:nvPr/>
        </p:nvSpPr>
        <p:spPr>
          <a:xfrm>
            <a:off x="10843264" y="8911656"/>
            <a:ext cx="2661644" cy="1210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3310" y="10800"/>
                </a:lnTo>
                <a:lnTo>
                  <a:pt x="3310" y="0"/>
                </a:lnTo>
                <a:lnTo>
                  <a:pt x="18290" y="0"/>
                </a:lnTo>
                <a:lnTo>
                  <a:pt x="18290" y="10800"/>
                </a:lnTo>
                <a:lnTo>
                  <a:pt x="21600" y="10800"/>
                </a:lnTo>
                <a:lnTo>
                  <a:pt x="10800" y="21600"/>
                </a:lnTo>
                <a:close/>
              </a:path>
            </a:pathLst>
          </a:custGeom>
          <a:solidFill>
            <a:srgbClr val="0D0D0D"/>
          </a:solidFill>
          <a:ln w="12700">
            <a:solidFill>
              <a:srgbClr val="0D0D0D"/>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6600">
                <a:solidFill>
                  <a:srgbClr val="FFFFFF"/>
                </a:solidFill>
              </a:defRPr>
            </a:pPr>
          </a:p>
        </p:txBody>
      </p:sp>
      <p:pic>
        <p:nvPicPr>
          <p:cNvPr id="437" name="image14.png"/>
          <p:cNvPicPr>
            <a:picLocks noChangeAspect="1"/>
          </p:cNvPicPr>
          <p:nvPr/>
        </p:nvPicPr>
        <p:blipFill>
          <a:blip r:embed="rId4">
            <a:extLst/>
          </a:blip>
          <a:stretch>
            <a:fillRect/>
          </a:stretch>
        </p:blipFill>
        <p:spPr>
          <a:xfrm>
            <a:off x="9825219" y="10289484"/>
            <a:ext cx="4665191" cy="2915745"/>
          </a:xfrm>
          <a:prstGeom prst="rect">
            <a:avLst/>
          </a:prstGeom>
          <a:ln w="12700">
            <a:miter lim="400000"/>
          </a:ln>
        </p:spPr>
      </p:pic>
      <p:pic>
        <p:nvPicPr>
          <p:cNvPr id="438" name="Screenshot 2016-11-04 09.38.47.png"/>
          <p:cNvPicPr>
            <a:picLocks noChangeAspect="1"/>
          </p:cNvPicPr>
          <p:nvPr/>
        </p:nvPicPr>
        <p:blipFill>
          <a:blip r:embed="rId5">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2"/>
                                        </p:tgtEl>
                                        <p:attrNameLst>
                                          <p:attrName>style.visibility</p:attrName>
                                        </p:attrNameLst>
                                      </p:cBhvr>
                                      <p:to>
                                        <p:strVal val="visible"/>
                                      </p:to>
                                    </p:set>
                                    <p:animEffect filter="wipe(left)" transition="in">
                                      <p:cBhvr>
                                        <p:cTn id="7" dur="1000"/>
                                        <p:tgtEl>
                                          <p:spTgt spid="4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7" grpId="2" fill="hold">
                                  <p:stCondLst>
                                    <p:cond delay="0"/>
                                  </p:stCondLst>
                                  <p:iterate type="el" backwards="0">
                                    <p:tmAbs val="0"/>
                                  </p:iterate>
                                  <p:childTnLst>
                                    <p:set>
                                      <p:cBhvr>
                                        <p:cTn id="11" fill="hold"/>
                                        <p:tgtEl>
                                          <p:spTgt spid="433"/>
                                        </p:tgtEl>
                                        <p:attrNameLst>
                                          <p:attrName>style.visibility</p:attrName>
                                        </p:attrNameLst>
                                      </p:cBhvr>
                                      <p:to>
                                        <p:strVal val="visible"/>
                                      </p:to>
                                    </p:set>
                                    <p:anim calcmode="lin" valueType="num">
                                      <p:cBhvr>
                                        <p:cTn id="12" dur="2000" fill="hold"/>
                                        <p:tgtEl>
                                          <p:spTgt spid="433"/>
                                        </p:tgtEl>
                                        <p:attrNameLst>
                                          <p:attrName>ppt_x</p:attrName>
                                        </p:attrNameLst>
                                      </p:cBhvr>
                                      <p:tavLst>
                                        <p:tav tm="0">
                                          <p:val>
                                            <p:strVal val="0-#ppt_w/2"/>
                                          </p:val>
                                        </p:tav>
                                        <p:tav tm="100000">
                                          <p:val>
                                            <p:strVal val="#ppt_x"/>
                                          </p:val>
                                        </p:tav>
                                      </p:tavLst>
                                    </p:anim>
                                    <p:anim calcmode="lin" valueType="num">
                                      <p:cBhvr>
                                        <p:cTn id="13" dur="2000" fill="hold"/>
                                        <p:tgtEl>
                                          <p:spTgt spid="43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2" presetID="7" grpId="3" fill="hold">
                                  <p:stCondLst>
                                    <p:cond delay="0"/>
                                  </p:stCondLst>
                                  <p:iterate type="el" backwards="0">
                                    <p:tmAbs val="0"/>
                                  </p:iterate>
                                  <p:childTnLst>
                                    <p:set>
                                      <p:cBhvr>
                                        <p:cTn id="16" fill="hold"/>
                                        <p:tgtEl>
                                          <p:spTgt spid="434"/>
                                        </p:tgtEl>
                                        <p:attrNameLst>
                                          <p:attrName>style.visibility</p:attrName>
                                        </p:attrNameLst>
                                      </p:cBhvr>
                                      <p:to>
                                        <p:strVal val="visible"/>
                                      </p:to>
                                    </p:set>
                                    <p:anim calcmode="lin" valueType="num">
                                      <p:cBhvr>
                                        <p:cTn id="17" dur="2000" fill="hold"/>
                                        <p:tgtEl>
                                          <p:spTgt spid="434"/>
                                        </p:tgtEl>
                                        <p:attrNameLst>
                                          <p:attrName>ppt_x</p:attrName>
                                        </p:attrNameLst>
                                      </p:cBhvr>
                                      <p:tavLst>
                                        <p:tav tm="0">
                                          <p:val>
                                            <p:strVal val="1+#ppt_w/2"/>
                                          </p:val>
                                        </p:tav>
                                        <p:tav tm="100000">
                                          <p:val>
                                            <p:strVal val="#ppt_x"/>
                                          </p:val>
                                        </p:tav>
                                      </p:tavLst>
                                    </p:anim>
                                    <p:anim calcmode="lin" valueType="num">
                                      <p:cBhvr>
                                        <p:cTn id="18" dur="2000" fill="hold"/>
                                        <p:tgtEl>
                                          <p:spTgt spid="434"/>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Class="entr" nodeType="afterEffect" presetSubtype="16" presetID="23" grpId="4" fill="hold">
                                  <p:stCondLst>
                                    <p:cond delay="0"/>
                                  </p:stCondLst>
                                  <p:iterate type="el" backwards="0">
                                    <p:tmAbs val="0"/>
                                  </p:iterate>
                                  <p:childTnLst>
                                    <p:set>
                                      <p:cBhvr>
                                        <p:cTn id="21" fill="hold"/>
                                        <p:tgtEl>
                                          <p:spTgt spid="430"/>
                                        </p:tgtEl>
                                        <p:attrNameLst>
                                          <p:attrName>style.visibility</p:attrName>
                                        </p:attrNameLst>
                                      </p:cBhvr>
                                      <p:to>
                                        <p:strVal val="visible"/>
                                      </p:to>
                                    </p:set>
                                    <p:anim calcmode="lin" valueType="num">
                                      <p:cBhvr>
                                        <p:cTn id="22" dur="1000" fill="hold"/>
                                        <p:tgtEl>
                                          <p:spTgt spid="430"/>
                                        </p:tgtEl>
                                        <p:attrNameLst>
                                          <p:attrName>ppt_w</p:attrName>
                                        </p:attrNameLst>
                                      </p:cBhvr>
                                      <p:tavLst>
                                        <p:tav tm="0">
                                          <p:val>
                                            <p:fltVal val="0"/>
                                          </p:val>
                                        </p:tav>
                                        <p:tav tm="100000">
                                          <p:val>
                                            <p:strVal val="#ppt_w"/>
                                          </p:val>
                                        </p:tav>
                                      </p:tavLst>
                                    </p:anim>
                                    <p:anim calcmode="lin" valueType="num">
                                      <p:cBhvr>
                                        <p:cTn id="23" dur="1000" fill="hold"/>
                                        <p:tgtEl>
                                          <p:spTgt spid="430"/>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5" fill="hold">
                                  <p:stCondLst>
                                    <p:cond delay="0"/>
                                  </p:stCondLst>
                                  <p:iterate type="el" backwards="0">
                                    <p:tmAbs val="0"/>
                                  </p:iterate>
                                  <p:childTnLst>
                                    <p:set>
                                      <p:cBhvr>
                                        <p:cTn id="27" fill="hold"/>
                                        <p:tgtEl>
                                          <p:spTgt spid="435"/>
                                        </p:tgtEl>
                                        <p:attrNameLst>
                                          <p:attrName>style.visibility</p:attrName>
                                        </p:attrNameLst>
                                      </p:cBhvr>
                                      <p:to>
                                        <p:strVal val="visible"/>
                                      </p:to>
                                    </p:set>
                                    <p:animEffect filter="wipe(left)" transition="in">
                                      <p:cBhvr>
                                        <p:cTn id="28" dur="1000"/>
                                        <p:tgtEl>
                                          <p:spTgt spid="435"/>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 presetID="22" grpId="6" fill="hold">
                                  <p:stCondLst>
                                    <p:cond delay="0"/>
                                  </p:stCondLst>
                                  <p:iterate type="el" backwards="0">
                                    <p:tmAbs val="0"/>
                                  </p:iterate>
                                  <p:childTnLst>
                                    <p:set>
                                      <p:cBhvr>
                                        <p:cTn id="32" fill="hold"/>
                                        <p:tgtEl>
                                          <p:spTgt spid="436"/>
                                        </p:tgtEl>
                                        <p:attrNameLst>
                                          <p:attrName>style.visibility</p:attrName>
                                        </p:attrNameLst>
                                      </p:cBhvr>
                                      <p:to>
                                        <p:strVal val="visible"/>
                                      </p:to>
                                    </p:set>
                                    <p:animEffect filter="wipe(up)" transition="in">
                                      <p:cBhvr>
                                        <p:cTn id="33" dur="500"/>
                                        <p:tgtEl>
                                          <p:spTgt spid="436"/>
                                        </p:tgtEl>
                                      </p:cBhvr>
                                    </p:animEffect>
                                  </p:childTnLst>
                                </p:cTn>
                              </p:par>
                            </p:childTnLst>
                          </p:cTn>
                        </p:par>
                        <p:par>
                          <p:cTn id="34" fill="hold">
                            <p:stCondLst>
                              <p:cond delay="500"/>
                            </p:stCondLst>
                            <p:childTnLst>
                              <p:par>
                                <p:cTn id="35" presetClass="entr" nodeType="afterEffect" presetID="9" grpId="7" fill="hold">
                                  <p:stCondLst>
                                    <p:cond delay="0"/>
                                  </p:stCondLst>
                                  <p:iterate type="el" backwards="0">
                                    <p:tmAbs val="0"/>
                                  </p:iterate>
                                  <p:childTnLst>
                                    <p:set>
                                      <p:cBhvr>
                                        <p:cTn id="36" fill="hold"/>
                                        <p:tgtEl>
                                          <p:spTgt spid="437"/>
                                        </p:tgtEl>
                                        <p:attrNameLst>
                                          <p:attrName>style.visibility</p:attrName>
                                        </p:attrNameLst>
                                      </p:cBhvr>
                                      <p:to>
                                        <p:strVal val="visible"/>
                                      </p:to>
                                    </p:set>
                                    <p:animEffect filter="dissolve" transition="in">
                                      <p:cBhvr>
                                        <p:cTn id="37" dur="5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6"/>
      <p:bldP build="whole" bldLvl="1" animBg="1" rev="0" advAuto="0" spid="433" grpId="2"/>
      <p:bldP build="whole" bldLvl="1" animBg="1" rev="0" advAuto="0" spid="430" grpId="4"/>
      <p:bldP build="whole" bldLvl="1" animBg="1" rev="0" advAuto="0" spid="432" grpId="1"/>
      <p:bldP build="whole" bldLvl="1" animBg="1" rev="0" advAuto="0" spid="434" grpId="3"/>
      <p:bldP build="whole" bldLvl="1" animBg="1" rev="0" advAuto="0" spid="437" grpId="7"/>
      <p:bldP build="whole" bldLvl="1" animBg="1" rev="0" advAuto="0" spid="435"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50" name="pasted-image.pdf"/>
          <p:cNvPicPr>
            <a:picLocks noChangeAspect="1"/>
          </p:cNvPicPr>
          <p:nvPr/>
        </p:nvPicPr>
        <p:blipFill>
          <a:blip r:embed="rId2">
            <a:extLst/>
          </a:blip>
          <a:stretch>
            <a:fillRect/>
          </a:stretch>
        </p:blipFill>
        <p:spPr>
          <a:xfrm>
            <a:off x="14035484" y="3875484"/>
            <a:ext cx="6886576" cy="8608220"/>
          </a:xfrm>
          <a:prstGeom prst="rect">
            <a:avLst/>
          </a:prstGeom>
          <a:ln w="12700">
            <a:miter lim="400000"/>
          </a:ln>
        </p:spPr>
      </p:pic>
      <p:sp>
        <p:nvSpPr>
          <p:cNvPr id="151" name="Shape 151"/>
          <p:cNvSpPr/>
          <p:nvPr/>
        </p:nvSpPr>
        <p:spPr>
          <a:xfrm>
            <a:off x="4850570" y="4199979"/>
            <a:ext cx="7492182"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000">
                <a:solidFill>
                  <a:srgbClr val="FFFFFF"/>
                </a:solidFill>
                <a:latin typeface="Helvetica"/>
                <a:ea typeface="Helvetica"/>
                <a:cs typeface="Helvetica"/>
                <a:sym typeface="Helvetica"/>
              </a:defRPr>
            </a:pPr>
            <a:r>
              <a:t>1</a:t>
            </a:r>
            <a:r>
              <a:rPr sz="6200"/>
              <a:t>. </a:t>
            </a:r>
            <a:r>
              <a:rPr sz="6200"/>
              <a:t>Sexo é algo </a:t>
            </a:r>
            <a:r>
              <a:rPr sz="6200"/>
              <a:t>lindo</a:t>
            </a:r>
          </a:p>
        </p:txBody>
      </p:sp>
      <p:sp>
        <p:nvSpPr>
          <p:cNvPr id="152" name="Shape 152"/>
          <p:cNvSpPr/>
          <p:nvPr/>
        </p:nvSpPr>
        <p:spPr>
          <a:xfrm>
            <a:off x="6897416" y="5965031"/>
            <a:ext cx="3398491" cy="3249570"/>
          </a:xfrm>
          <a:prstGeom prst="ellipse">
            <a:avLst/>
          </a:prstGeom>
          <a:solidFill>
            <a:schemeClr val="accent3">
              <a:satOff val="18648"/>
              <a:lumOff val="5971"/>
            </a:schemeClr>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153" name="Shape 153"/>
          <p:cNvSpPr/>
          <p:nvPr/>
        </p:nvSpPr>
        <p:spPr>
          <a:xfrm>
            <a:off x="7861822" y="6834187"/>
            <a:ext cx="377838" cy="401558"/>
          </a:xfrm>
          <a:prstGeom prst="ellipse">
            <a:avLst/>
          </a:prstGeom>
          <a:solidFill>
            <a:srgbClr val="000000"/>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pPr>
          </a:p>
        </p:txBody>
      </p:sp>
      <p:sp>
        <p:nvSpPr>
          <p:cNvPr id="154" name="Shape 154"/>
          <p:cNvSpPr/>
          <p:nvPr/>
        </p:nvSpPr>
        <p:spPr>
          <a:xfrm>
            <a:off x="9016728" y="6834187"/>
            <a:ext cx="377838" cy="401558"/>
          </a:xfrm>
          <a:prstGeom prst="ellipse">
            <a:avLst/>
          </a:prstGeom>
          <a:solidFill>
            <a:srgbClr val="000000"/>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pPr>
          </a:p>
        </p:txBody>
      </p:sp>
      <p:sp>
        <p:nvSpPr>
          <p:cNvPr id="159" name="Shape 159"/>
          <p:cNvSpPr/>
          <p:nvPr/>
        </p:nvSpPr>
        <p:spPr>
          <a:xfrm>
            <a:off x="7407654" y="7770572"/>
            <a:ext cx="2573425" cy="798398"/>
          </a:xfrm>
          <a:custGeom>
            <a:avLst/>
            <a:gdLst/>
            <a:ahLst/>
            <a:cxnLst>
              <a:cxn ang="0">
                <a:pos x="wd2" y="hd2"/>
              </a:cxn>
              <a:cxn ang="5400000">
                <a:pos x="wd2" y="hd2"/>
              </a:cxn>
              <a:cxn ang="10800000">
                <a:pos x="wd2" y="hd2"/>
              </a:cxn>
              <a:cxn ang="16200000">
                <a:pos x="wd2" y="hd2"/>
              </a:cxn>
            </a:cxnLst>
            <a:rect l="0" t="0" r="r" b="b"/>
            <a:pathLst>
              <a:path w="21600" h="16211" fill="norm" stroke="1" extrusionOk="0">
                <a:moveTo>
                  <a:pt x="21600" y="0"/>
                </a:moveTo>
                <a:cubicBezTo>
                  <a:pt x="14663" y="21058"/>
                  <a:pt x="7463" y="21600"/>
                  <a:pt x="0" y="1625"/>
                </a:cubicBezTo>
              </a:path>
            </a:pathLst>
          </a:custGeom>
          <a:ln w="101600">
            <a:solidFill>
              <a:srgbClr val="000000"/>
            </a:solidFill>
            <a:miter lim="400000"/>
          </a:ln>
        </p:spPr>
        <p:txBody>
          <a:bodyPr/>
          <a:lstStyle/>
          <a:p>
            <a:pPr/>
          </a:p>
        </p:txBody>
      </p:sp>
      <p:sp>
        <p:nvSpPr>
          <p:cNvPr id="156" name="Shape 156"/>
          <p:cNvSpPr/>
          <p:nvPr/>
        </p:nvSpPr>
        <p:spPr>
          <a:xfrm>
            <a:off x="3107932" y="9374918"/>
            <a:ext cx="10307961" cy="202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200">
                <a:solidFill>
                  <a:srgbClr val="FFFFFF"/>
                </a:solidFill>
                <a:latin typeface="Helvetica"/>
                <a:ea typeface="Helvetica"/>
                <a:cs typeface="Helvetica"/>
                <a:sym typeface="Helvetica"/>
              </a:defRPr>
            </a:pPr>
            <a:r>
              <a:t>2.  </a:t>
            </a:r>
            <a:r>
              <a:t>Sexo também pode ser</a:t>
            </a:r>
            <a:r>
              <a:t> </a:t>
            </a:r>
          </a:p>
          <a:p>
            <a:pPr>
              <a:defRPr b="1" sz="6200">
                <a:solidFill>
                  <a:srgbClr val="FFFFFF"/>
                </a:solidFill>
                <a:latin typeface="Helvetica"/>
                <a:ea typeface="Helvetica"/>
                <a:cs typeface="Helvetica"/>
                <a:sym typeface="Helvetica"/>
              </a:defRPr>
            </a:pPr>
            <a:r>
              <a:t>feio</a:t>
            </a:r>
            <a:r>
              <a:t>!</a:t>
            </a:r>
          </a:p>
        </p:txBody>
      </p:sp>
      <p:sp>
        <p:nvSpPr>
          <p:cNvPr id="157" name="Shape 157"/>
          <p:cNvSpPr/>
          <p:nvPr>
            <p:ph type="title"/>
          </p:nvPr>
        </p:nvSpPr>
        <p:spPr>
          <a:prstGeom prst="rect">
            <a:avLst/>
          </a:prstGeom>
        </p:spPr>
        <p:txBody>
          <a:bodyPr/>
          <a:lstStyle>
            <a:lvl1pPr>
              <a:defRPr>
                <a:solidFill>
                  <a:srgbClr val="FFFFFF"/>
                </a:solidFill>
              </a:defRPr>
            </a:lvl1pPr>
          </a:lstStyle>
          <a:p>
            <a:pPr/>
            <a:r>
              <a:t>Beleza e Feiura</a:t>
            </a:r>
          </a:p>
        </p:txBody>
      </p:sp>
      <p:pic>
        <p:nvPicPr>
          <p:cNvPr id="158"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1"/>
                                        </p:tgtEl>
                                        <p:attrNameLst>
                                          <p:attrName>style.visibility</p:attrName>
                                        </p:attrNameLst>
                                      </p:cBhvr>
                                      <p:to>
                                        <p:strVal val="visible"/>
                                      </p:to>
                                    </p:set>
                                    <p:animEffect filter="dissolve" transition="in">
                                      <p:cBhvr>
                                        <p:cTn id="7" dur="499"/>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52"/>
                                        </p:tgtEl>
                                        <p:attrNameLst>
                                          <p:attrName>style.visibility</p:attrName>
                                        </p:attrNameLst>
                                      </p:cBhvr>
                                      <p:to>
                                        <p:strVal val="visible"/>
                                      </p:to>
                                    </p:set>
                                    <p:animEffect filter="dissolve" transition="in">
                                      <p:cBhvr>
                                        <p:cTn id="12" dur="1000"/>
                                        <p:tgtEl>
                                          <p:spTgt spid="152"/>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153"/>
                                        </p:tgtEl>
                                        <p:attrNameLst>
                                          <p:attrName>style.visibility</p:attrName>
                                        </p:attrNameLst>
                                      </p:cBhvr>
                                      <p:to>
                                        <p:strVal val="visible"/>
                                      </p:to>
                                    </p:set>
                                    <p:animEffect filter="dissolve" transition="in">
                                      <p:cBhvr>
                                        <p:cTn id="16" dur="1000"/>
                                        <p:tgtEl>
                                          <p:spTgt spid="153"/>
                                        </p:tgtEl>
                                      </p:cBhvr>
                                    </p:animEffect>
                                  </p:childTnLst>
                                </p:cTn>
                              </p:par>
                            </p:childTnLst>
                          </p:cTn>
                        </p:par>
                        <p:par>
                          <p:cTn id="17" fill="hold">
                            <p:stCondLst>
                              <p:cond delay="2000"/>
                            </p:stCondLst>
                            <p:childTnLst>
                              <p:par>
                                <p:cTn id="18" presetClass="entr" nodeType="afterEffect" presetID="9" grpId="4" fill="hold">
                                  <p:stCondLst>
                                    <p:cond delay="0"/>
                                  </p:stCondLst>
                                  <p:iterate type="el" backwards="0">
                                    <p:tmAbs val="0"/>
                                  </p:iterate>
                                  <p:childTnLst>
                                    <p:set>
                                      <p:cBhvr>
                                        <p:cTn id="19" fill="hold"/>
                                        <p:tgtEl>
                                          <p:spTgt spid="154"/>
                                        </p:tgtEl>
                                        <p:attrNameLst>
                                          <p:attrName>style.visibility</p:attrName>
                                        </p:attrNameLst>
                                      </p:cBhvr>
                                      <p:to>
                                        <p:strVal val="visible"/>
                                      </p:to>
                                    </p:set>
                                    <p:animEffect filter="dissolve" transition="in">
                                      <p:cBhvr>
                                        <p:cTn id="20" dur="1000"/>
                                        <p:tgtEl>
                                          <p:spTgt spid="154"/>
                                        </p:tgtEl>
                                      </p:cBhvr>
                                    </p:animEffect>
                                  </p:childTnLst>
                                </p:cTn>
                              </p:par>
                            </p:childTnLst>
                          </p:cTn>
                        </p:par>
                        <p:par>
                          <p:cTn id="21" fill="hold">
                            <p:stCondLst>
                              <p:cond delay="3000"/>
                            </p:stCondLst>
                            <p:childTnLst>
                              <p:par>
                                <p:cTn id="22" presetClass="entr" nodeType="afterEffect" presetSubtype="8" presetID="22" grpId="5" fill="hold">
                                  <p:stCondLst>
                                    <p:cond delay="0"/>
                                  </p:stCondLst>
                                  <p:iterate type="el" backwards="0">
                                    <p:tmAbs val="0"/>
                                  </p:iterate>
                                  <p:childTnLst>
                                    <p:set>
                                      <p:cBhvr>
                                        <p:cTn id="23" fill="hold"/>
                                        <p:tgtEl>
                                          <p:spTgt spid="159"/>
                                        </p:tgtEl>
                                        <p:attrNameLst>
                                          <p:attrName>style.visibility</p:attrName>
                                        </p:attrNameLst>
                                      </p:cBhvr>
                                      <p:to>
                                        <p:strVal val="visible"/>
                                      </p:to>
                                    </p:set>
                                    <p:animEffect filter="wipe(left)" transition="in">
                                      <p:cBhvr>
                                        <p:cTn id="24" dur="1000"/>
                                        <p:tgtEl>
                                          <p:spTgt spid="159"/>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6" fill="hold">
                                  <p:stCondLst>
                                    <p:cond delay="0"/>
                                  </p:stCondLst>
                                  <p:iterate type="el" backwards="0">
                                    <p:tmAbs val="0"/>
                                  </p:iterate>
                                  <p:childTnLst>
                                    <p:set>
                                      <p:cBhvr>
                                        <p:cTn id="28" fill="hold"/>
                                        <p:tgtEl>
                                          <p:spTgt spid="156"/>
                                        </p:tgtEl>
                                        <p:attrNameLst>
                                          <p:attrName>style.visibility</p:attrName>
                                        </p:attrNameLst>
                                      </p:cBhvr>
                                      <p:to>
                                        <p:strVal val="visible"/>
                                      </p:to>
                                    </p:set>
                                    <p:animEffect filter="dissolve" transition="in">
                                      <p:cBhvr>
                                        <p:cTn id="29" dur="499"/>
                                        <p:tgtEl>
                                          <p:spTgt spid="156"/>
                                        </p:tgtEl>
                                      </p:cBhvr>
                                    </p:animEffect>
                                  </p:childTnLst>
                                </p:cTn>
                              </p:par>
                            </p:childTnLst>
                          </p:cTn>
                        </p:par>
                        <p:par>
                          <p:cTn id="30" fill="hold">
                            <p:stCondLst>
                              <p:cond delay="0"/>
                            </p:stCondLst>
                            <p:childTnLst>
                              <p:par>
                                <p:cTn id="31" presetClass="emph" nodeType="afterEffect" presetSubtype="0" presetID="8" grpId="7" accel="50000" decel="50000" fill="hold">
                                  <p:stCondLst>
                                    <p:cond delay="0"/>
                                  </p:stCondLst>
                                  <p:childTnLst>
                                    <p:animRot by="10800000">
                                      <p:cBhvr>
                                        <p:cTn id="32" dur="1000" fill="hold"/>
                                        <p:tgtEl>
                                          <p:spTgt spid="159"/>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2"/>
      <p:bldP build="whole" bldLvl="1" animBg="1" rev="0" advAuto="0" spid="159" grpId="5"/>
      <p:bldP build="whole" bldLvl="1" animBg="1" rev="0" advAuto="0" spid="151" grpId="1"/>
      <p:bldP build="whole" bldLvl="1" animBg="1" rev="0" advAuto="0" spid="154" grpId="4"/>
      <p:bldP build="whole" bldLvl="1" animBg="1" rev="0" advAuto="0" spid="156" grpId="6"/>
      <p:bldP build="whole" bldLvl="1" animBg="1" rev="0" advAuto="0" spid="159" grpId="7"/>
      <p:bldP build="whole" bldLvl="1" animBg="1" rev="0" advAuto="0" spid="153" grpId="3"/>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440" name=""/>
          <p:cNvPicPr>
            <a:picLocks noChangeAspect="0"/>
          </p:cNvPicPr>
          <p:nvPr/>
        </p:nvPicPr>
        <p:blipFill>
          <a:blip r:embed="rId2">
            <a:extLst/>
          </a:blip>
          <a:stretch>
            <a:fillRect/>
          </a:stretch>
        </p:blipFill>
        <p:spPr>
          <a:xfrm>
            <a:off x="8267417" y="3381623"/>
            <a:ext cx="8359108" cy="2602829"/>
          </a:xfrm>
          <a:prstGeom prst="rect">
            <a:avLst/>
          </a:prstGeom>
          <a:effectLst>
            <a:outerShdw sx="100000" sy="100000" kx="0" ky="0" algn="b" rotWithShape="0" blurRad="50800" dist="25400" dir="5400000">
              <a:srgbClr val="000000">
                <a:alpha val="50000"/>
              </a:srgbClr>
            </a:outerShdw>
          </a:effectLst>
        </p:spPr>
      </p:pic>
      <p:sp>
        <p:nvSpPr>
          <p:cNvPr id="441" name="Shape 441"/>
          <p:cNvSpPr/>
          <p:nvPr>
            <p:ph type="title"/>
          </p:nvPr>
        </p:nvSpPr>
        <p:spPr>
          <a:xfrm>
            <a:off x="4387453" y="625078"/>
            <a:ext cx="15609094" cy="1785938"/>
          </a:xfrm>
          <a:prstGeom prst="rect">
            <a:avLst/>
          </a:prstGeom>
        </p:spPr>
        <p:txBody>
          <a:bodyPr/>
          <a:lstStyle/>
          <a:p>
            <a:pPr>
              <a:defRPr sz="8400">
                <a:solidFill>
                  <a:srgbClr val="FFFFFF"/>
                </a:solidFill>
              </a:defRPr>
            </a:pPr>
            <a:r>
              <a:rPr b="1" sz="6600">
                <a:latin typeface="Helvetica"/>
                <a:ea typeface="Helvetica"/>
                <a:cs typeface="Helvetica"/>
                <a:sym typeface="Helvetica"/>
              </a:rPr>
              <a:t>C:</a:t>
            </a:r>
            <a:r>
              <a:t> Sexo Immoral &amp; Não natural</a:t>
            </a:r>
          </a:p>
        </p:txBody>
      </p:sp>
      <p:pic>
        <p:nvPicPr>
          <p:cNvPr id="442"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40"/>
                                        </p:tgtEl>
                                        <p:attrNameLst>
                                          <p:attrName>style.visibility</p:attrName>
                                        </p:attrNameLst>
                                      </p:cBhvr>
                                      <p:to>
                                        <p:strVal val="visible"/>
                                      </p:to>
                                    </p:set>
                                    <p:anim calcmode="lin" valueType="num">
                                      <p:cBhvr>
                                        <p:cTn id="7" dur="750" fill="hold"/>
                                        <p:tgtEl>
                                          <p:spTgt spid="440"/>
                                        </p:tgtEl>
                                        <p:attrNameLst>
                                          <p:attrName>ppt_w</p:attrName>
                                        </p:attrNameLst>
                                      </p:cBhvr>
                                      <p:tavLst>
                                        <p:tav tm="0">
                                          <p:val>
                                            <p:strVal val="4*#ppt_w"/>
                                          </p:val>
                                        </p:tav>
                                        <p:tav tm="100000">
                                          <p:val>
                                            <p:strVal val="#ppt_w"/>
                                          </p:val>
                                        </p:tav>
                                      </p:tavLst>
                                    </p:anim>
                                    <p:anim calcmode="lin" valueType="num">
                                      <p:cBhvr>
                                        <p:cTn id="8" dur="750" fill="hold"/>
                                        <p:tgtEl>
                                          <p:spTgt spid="44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0"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44" name="Shape 444"/>
          <p:cNvSpPr/>
          <p:nvPr>
            <p:ph type="title"/>
          </p:nvPr>
        </p:nvSpPr>
        <p:spPr>
          <a:prstGeom prst="rect">
            <a:avLst/>
          </a:prstGeom>
        </p:spPr>
        <p:txBody>
          <a:bodyPr/>
          <a:lstStyle>
            <a:lvl1pPr>
              <a:defRPr>
                <a:solidFill>
                  <a:srgbClr val="FFFFFF"/>
                </a:solidFill>
                <a:latin typeface="Papyrus"/>
                <a:ea typeface="Papyrus"/>
                <a:cs typeface="Papyrus"/>
                <a:sym typeface="Papyrus"/>
              </a:defRPr>
            </a:lvl1pPr>
          </a:lstStyle>
          <a:p>
            <a:pPr/>
            <a:r>
              <a:t>Levítico 18:22, 30</a:t>
            </a:r>
          </a:p>
        </p:txBody>
      </p:sp>
      <p:sp>
        <p:nvSpPr>
          <p:cNvPr id="445" name="Shape 445"/>
          <p:cNvSpPr/>
          <p:nvPr/>
        </p:nvSpPr>
        <p:spPr>
          <a:xfrm>
            <a:off x="4670607" y="3443287"/>
            <a:ext cx="15042787" cy="886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600">
                <a:solidFill>
                  <a:srgbClr val="FFFFFF"/>
                </a:solidFill>
                <a:latin typeface="Helvetica"/>
                <a:ea typeface="Helvetica"/>
                <a:cs typeface="Helvetica"/>
                <a:sym typeface="Helvetica"/>
              </a:defRPr>
            </a:pPr>
            <a:r>
              <a:t>22 “Não se deite com um homem como quem se deita com uma mulher; é repugnante.</a:t>
            </a:r>
            <a:br/>
            <a:endParaRPr sz="1600"/>
          </a:p>
          <a:p>
            <a:pPr>
              <a:defRPr sz="1400">
                <a:solidFill>
                  <a:srgbClr val="FFFFFF"/>
                </a:solidFill>
                <a:latin typeface="Helvetica"/>
                <a:ea typeface="Helvetica"/>
                <a:cs typeface="Helvetica"/>
                <a:sym typeface="Helvetica"/>
              </a:defRPr>
            </a:pPr>
          </a:p>
          <a:p>
            <a:pPr>
              <a:defRPr sz="6600">
                <a:solidFill>
                  <a:srgbClr val="FFFFFF"/>
                </a:solidFill>
                <a:latin typeface="Helvetica"/>
                <a:ea typeface="Helvetica"/>
                <a:cs typeface="Helvetica"/>
                <a:sym typeface="Helvetica"/>
              </a:defRPr>
            </a:pPr>
            <a:r>
              <a:t>30 Obedeçam aos meus preceitos, e não pratiquem os costumes repugnantes praticados antes de vocês, nem se contaminem com eles. Eu sou o S</a:t>
            </a:r>
            <a:r>
              <a:rPr sz="3200"/>
              <a:t>ENHOR</a:t>
            </a:r>
            <a:r>
              <a:t>, o Deus de vocês”. </a:t>
            </a:r>
            <a:endParaRPr sz="1600"/>
          </a:p>
        </p:txBody>
      </p:sp>
      <p:pic>
        <p:nvPicPr>
          <p:cNvPr id="446"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448" name=""/>
          <p:cNvPicPr>
            <a:picLocks noChangeAspect="0"/>
          </p:cNvPicPr>
          <p:nvPr/>
        </p:nvPicPr>
        <p:blipFill>
          <a:blip r:embed="rId2">
            <a:extLst/>
          </a:blip>
          <a:stretch>
            <a:fillRect/>
          </a:stretch>
        </p:blipFill>
        <p:spPr>
          <a:xfrm>
            <a:off x="8064829" y="5268528"/>
            <a:ext cx="8250896" cy="2232218"/>
          </a:xfrm>
          <a:prstGeom prst="rect">
            <a:avLst/>
          </a:prstGeom>
          <a:effectLst>
            <a:outerShdw sx="100000" sy="100000" kx="0" ky="0" algn="b" rotWithShape="0" blurRad="50800" dist="25400" dir="5400000">
              <a:srgbClr val="000000">
                <a:alpha val="50000"/>
              </a:srgbClr>
            </a:outerShdw>
          </a:effectLst>
        </p:spPr>
      </p:pic>
      <p:pic>
        <p:nvPicPr>
          <p:cNvPr id="449" name=""/>
          <p:cNvPicPr>
            <a:picLocks noChangeAspect="0"/>
          </p:cNvPicPr>
          <p:nvPr/>
        </p:nvPicPr>
        <p:blipFill>
          <a:blip r:embed="rId3">
            <a:extLst/>
          </a:blip>
          <a:stretch>
            <a:fillRect/>
          </a:stretch>
        </p:blipFill>
        <p:spPr>
          <a:xfrm>
            <a:off x="8108634" y="7782872"/>
            <a:ext cx="8250895" cy="2242871"/>
          </a:xfrm>
          <a:prstGeom prst="rect">
            <a:avLst/>
          </a:prstGeom>
          <a:effectLst>
            <a:outerShdw sx="100000" sy="100000" kx="0" ky="0" algn="b" rotWithShape="0" blurRad="50800" dist="25400" dir="5400000">
              <a:srgbClr val="000000">
                <a:alpha val="50000"/>
              </a:srgbClr>
            </a:outerShdw>
          </a:effectLst>
        </p:spPr>
      </p:pic>
      <p:pic>
        <p:nvPicPr>
          <p:cNvPr id="450" name=""/>
          <p:cNvPicPr>
            <a:picLocks noChangeAspect="0"/>
          </p:cNvPicPr>
          <p:nvPr/>
        </p:nvPicPr>
        <p:blipFill>
          <a:blip r:embed="rId4">
            <a:extLst/>
          </a:blip>
          <a:stretch>
            <a:fillRect/>
          </a:stretch>
        </p:blipFill>
        <p:spPr>
          <a:xfrm>
            <a:off x="8114472" y="10307869"/>
            <a:ext cx="8239218" cy="2232217"/>
          </a:xfrm>
          <a:prstGeom prst="rect">
            <a:avLst/>
          </a:prstGeom>
          <a:effectLst>
            <a:outerShdw sx="100000" sy="100000" kx="0" ky="0" algn="b" rotWithShape="0" blurRad="50800" dist="25400" dir="5400000">
              <a:srgbClr val="000000">
                <a:alpha val="50000"/>
              </a:srgbClr>
            </a:outerShdw>
          </a:effectLst>
        </p:spPr>
      </p:pic>
      <p:sp>
        <p:nvSpPr>
          <p:cNvPr id="451" name="Shape 451"/>
          <p:cNvSpPr/>
          <p:nvPr>
            <p:ph type="title"/>
          </p:nvPr>
        </p:nvSpPr>
        <p:spPr>
          <a:xfrm>
            <a:off x="4387453" y="625078"/>
            <a:ext cx="15609094" cy="1785938"/>
          </a:xfrm>
          <a:prstGeom prst="rect">
            <a:avLst/>
          </a:prstGeom>
        </p:spPr>
        <p:txBody>
          <a:bodyPr/>
          <a:lstStyle/>
          <a:p>
            <a:pPr>
              <a:defRPr sz="8400">
                <a:solidFill>
                  <a:srgbClr val="FFFFFF"/>
                </a:solidFill>
              </a:defRPr>
            </a:pPr>
            <a:r>
              <a:rPr b="1" sz="6600">
                <a:latin typeface="Helvetica"/>
                <a:ea typeface="Helvetica"/>
                <a:cs typeface="Helvetica"/>
                <a:sym typeface="Helvetica"/>
              </a:rPr>
              <a:t>C:</a:t>
            </a:r>
            <a:r>
              <a:t> Sexo Immoral &amp; Não natural</a:t>
            </a:r>
          </a:p>
        </p:txBody>
      </p:sp>
      <p:pic>
        <p:nvPicPr>
          <p:cNvPr id="452" name=""/>
          <p:cNvPicPr>
            <a:picLocks noChangeAspect="0"/>
          </p:cNvPicPr>
          <p:nvPr/>
        </p:nvPicPr>
        <p:blipFill>
          <a:blip r:embed="rId5">
            <a:extLst/>
          </a:blip>
          <a:stretch>
            <a:fillRect/>
          </a:stretch>
        </p:blipFill>
        <p:spPr>
          <a:xfrm>
            <a:off x="8012446" y="2462470"/>
            <a:ext cx="8359108" cy="2602829"/>
          </a:xfrm>
          <a:prstGeom prst="rect">
            <a:avLst/>
          </a:prstGeom>
          <a:effectLst>
            <a:outerShdw sx="100000" sy="100000" kx="0" ky="0" algn="b" rotWithShape="0" blurRad="50800" dist="25400" dir="5400000">
              <a:srgbClr val="000000">
                <a:alpha val="50000"/>
              </a:srgbClr>
            </a:outerShdw>
          </a:effectLst>
        </p:spPr>
      </p:pic>
      <p:pic>
        <p:nvPicPr>
          <p:cNvPr id="453"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48"/>
                                        </p:tgtEl>
                                        <p:attrNameLst>
                                          <p:attrName>style.visibility</p:attrName>
                                        </p:attrNameLst>
                                      </p:cBhvr>
                                      <p:to>
                                        <p:strVal val="visible"/>
                                      </p:to>
                                    </p:set>
                                    <p:anim calcmode="lin" valueType="num">
                                      <p:cBhvr>
                                        <p:cTn id="7" dur="750" fill="hold"/>
                                        <p:tgtEl>
                                          <p:spTgt spid="448"/>
                                        </p:tgtEl>
                                        <p:attrNameLst>
                                          <p:attrName>ppt_w</p:attrName>
                                        </p:attrNameLst>
                                      </p:cBhvr>
                                      <p:tavLst>
                                        <p:tav tm="0">
                                          <p:val>
                                            <p:strVal val="4*#ppt_w"/>
                                          </p:val>
                                        </p:tav>
                                        <p:tav tm="100000">
                                          <p:val>
                                            <p:strVal val="#ppt_w"/>
                                          </p:val>
                                        </p:tav>
                                      </p:tavLst>
                                    </p:anim>
                                    <p:anim calcmode="lin" valueType="num">
                                      <p:cBhvr>
                                        <p:cTn id="8" dur="750" fill="hold"/>
                                        <p:tgtEl>
                                          <p:spTgt spid="448"/>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2" presetID="23" grpId="2" fill="hold">
                                  <p:stCondLst>
                                    <p:cond delay="0"/>
                                  </p:stCondLst>
                                  <p:iterate type="el" backwards="0">
                                    <p:tmAbs val="0"/>
                                  </p:iterate>
                                  <p:childTnLst>
                                    <p:set>
                                      <p:cBhvr>
                                        <p:cTn id="12" fill="hold"/>
                                        <p:tgtEl>
                                          <p:spTgt spid="449"/>
                                        </p:tgtEl>
                                        <p:attrNameLst>
                                          <p:attrName>style.visibility</p:attrName>
                                        </p:attrNameLst>
                                      </p:cBhvr>
                                      <p:to>
                                        <p:strVal val="visible"/>
                                      </p:to>
                                    </p:set>
                                    <p:anim calcmode="lin" valueType="num">
                                      <p:cBhvr>
                                        <p:cTn id="13" dur="750" fill="hold"/>
                                        <p:tgtEl>
                                          <p:spTgt spid="449"/>
                                        </p:tgtEl>
                                        <p:attrNameLst>
                                          <p:attrName>ppt_w</p:attrName>
                                        </p:attrNameLst>
                                      </p:cBhvr>
                                      <p:tavLst>
                                        <p:tav tm="0">
                                          <p:val>
                                            <p:strVal val="4*#ppt_w"/>
                                          </p:val>
                                        </p:tav>
                                        <p:tav tm="100000">
                                          <p:val>
                                            <p:strVal val="#ppt_w"/>
                                          </p:val>
                                        </p:tav>
                                      </p:tavLst>
                                    </p:anim>
                                    <p:anim calcmode="lin" valueType="num">
                                      <p:cBhvr>
                                        <p:cTn id="14" dur="750" fill="hold"/>
                                        <p:tgtEl>
                                          <p:spTgt spid="449"/>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32" presetID="23" grpId="3" fill="hold">
                                  <p:stCondLst>
                                    <p:cond delay="0"/>
                                  </p:stCondLst>
                                  <p:iterate type="el" backwards="0">
                                    <p:tmAbs val="0"/>
                                  </p:iterate>
                                  <p:childTnLst>
                                    <p:set>
                                      <p:cBhvr>
                                        <p:cTn id="18" fill="hold"/>
                                        <p:tgtEl>
                                          <p:spTgt spid="450"/>
                                        </p:tgtEl>
                                        <p:attrNameLst>
                                          <p:attrName>style.visibility</p:attrName>
                                        </p:attrNameLst>
                                      </p:cBhvr>
                                      <p:to>
                                        <p:strVal val="visible"/>
                                      </p:to>
                                    </p:set>
                                    <p:anim calcmode="lin" valueType="num">
                                      <p:cBhvr>
                                        <p:cTn id="19" dur="750" fill="hold"/>
                                        <p:tgtEl>
                                          <p:spTgt spid="450"/>
                                        </p:tgtEl>
                                        <p:attrNameLst>
                                          <p:attrName>ppt_w</p:attrName>
                                        </p:attrNameLst>
                                      </p:cBhvr>
                                      <p:tavLst>
                                        <p:tav tm="0">
                                          <p:val>
                                            <p:strVal val="4*#ppt_w"/>
                                          </p:val>
                                        </p:tav>
                                        <p:tav tm="100000">
                                          <p:val>
                                            <p:strVal val="#ppt_w"/>
                                          </p:val>
                                        </p:tav>
                                      </p:tavLst>
                                    </p:anim>
                                    <p:anim calcmode="lin" valueType="num">
                                      <p:cBhvr>
                                        <p:cTn id="20" dur="750" fill="hold"/>
                                        <p:tgtEl>
                                          <p:spTgt spid="450"/>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23" grpId="4" fill="hold">
                                  <p:stCondLst>
                                    <p:cond delay="0"/>
                                  </p:stCondLst>
                                  <p:iterate type="el" backwards="0">
                                    <p:tmAbs val="0"/>
                                  </p:iterate>
                                  <p:childTnLst>
                                    <p:set>
                                      <p:cBhvr>
                                        <p:cTn id="24" fill="hold"/>
                                        <p:tgtEl>
                                          <p:spTgt spid="452"/>
                                        </p:tgtEl>
                                        <p:attrNameLst>
                                          <p:attrName>style.visibility</p:attrName>
                                        </p:attrNameLst>
                                      </p:cBhvr>
                                      <p:to>
                                        <p:strVal val="visible"/>
                                      </p:to>
                                    </p:set>
                                    <p:anim calcmode="lin" valueType="num">
                                      <p:cBhvr>
                                        <p:cTn id="25" dur="750" fill="hold"/>
                                        <p:tgtEl>
                                          <p:spTgt spid="452"/>
                                        </p:tgtEl>
                                        <p:attrNameLst>
                                          <p:attrName>ppt_w</p:attrName>
                                        </p:attrNameLst>
                                      </p:cBhvr>
                                      <p:tavLst>
                                        <p:tav tm="0">
                                          <p:val>
                                            <p:strVal val="4*#ppt_w"/>
                                          </p:val>
                                        </p:tav>
                                        <p:tav tm="100000">
                                          <p:val>
                                            <p:strVal val="#ppt_w"/>
                                          </p:val>
                                        </p:tav>
                                      </p:tavLst>
                                    </p:anim>
                                    <p:anim calcmode="lin" valueType="num">
                                      <p:cBhvr>
                                        <p:cTn id="26" dur="750" fill="hold"/>
                                        <p:tgtEl>
                                          <p:spTgt spid="45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0" grpId="3"/>
      <p:bldP build="whole" bldLvl="1" animBg="1" rev="0" advAuto="0" spid="448" grpId="1"/>
      <p:bldP build="whole" bldLvl="1" animBg="1" rev="0" advAuto="0" spid="449" grpId="2"/>
      <p:bldP build="whole" bldLvl="1" animBg="1" rev="0" advAuto="0" spid="452" grpId="4"/>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55" name="Shape 455"/>
          <p:cNvSpPr/>
          <p:nvPr/>
        </p:nvSpPr>
        <p:spPr>
          <a:xfrm>
            <a:off x="13030832" y="4536281"/>
            <a:ext cx="7253698" cy="8218662"/>
          </a:xfrm>
          <a:prstGeom prst="rect">
            <a:avLst/>
          </a:prstGeom>
          <a:solidFill>
            <a:srgbClr val="D0CDB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56" name="Shape 456"/>
          <p:cNvSpPr/>
          <p:nvPr/>
        </p:nvSpPr>
        <p:spPr>
          <a:xfrm>
            <a:off x="5903918" y="4536281"/>
            <a:ext cx="7253698" cy="8218662"/>
          </a:xfrm>
          <a:prstGeom prst="rect">
            <a:avLst/>
          </a:prstGeom>
          <a:solidFill>
            <a:srgbClr val="FFFFFF"/>
          </a:solidFill>
          <a:ln w="50800">
            <a:solidFill>
              <a:srgbClr val="0000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57" name="Shape 457"/>
          <p:cNvSpPr/>
          <p:nvPr/>
        </p:nvSpPr>
        <p:spPr>
          <a:xfrm>
            <a:off x="5944938" y="8802558"/>
            <a:ext cx="14321639" cy="3952385"/>
          </a:xfrm>
          <a:prstGeom prst="rect">
            <a:avLst/>
          </a:prstGeom>
          <a:solidFill>
            <a:srgbClr val="D0CDBF">
              <a:alpha val="50245"/>
            </a:srgbClr>
          </a:solidFill>
          <a:ln w="50800">
            <a:solidFill>
              <a:srgbClr val="000000">
                <a:alpha val="50245"/>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58" name="Shape 458"/>
          <p:cNvSpPr/>
          <p:nvPr/>
        </p:nvSpPr>
        <p:spPr>
          <a:xfrm>
            <a:off x="5927731" y="4536281"/>
            <a:ext cx="14356055" cy="4268856"/>
          </a:xfrm>
          <a:prstGeom prst="rect">
            <a:avLst/>
          </a:prstGeom>
          <a:solidFill>
            <a:srgbClr val="FFFFFF">
              <a:alpha val="53017"/>
            </a:srgbClr>
          </a:solidFill>
          <a:ln w="50800">
            <a:solidFill>
              <a:srgbClr val="000000">
                <a:alpha val="53017"/>
              </a:srgbClr>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459" name="Shape 459"/>
          <p:cNvSpPr/>
          <p:nvPr>
            <p:ph type="title"/>
          </p:nvPr>
        </p:nvSpPr>
        <p:spPr>
          <a:xfrm>
            <a:off x="4387453" y="625078"/>
            <a:ext cx="15609094" cy="1785938"/>
          </a:xfrm>
          <a:prstGeom prst="rect">
            <a:avLst/>
          </a:prstGeom>
        </p:spPr>
        <p:txBody>
          <a:bodyPr/>
          <a:lstStyle>
            <a:lvl1pPr>
              <a:defRPr sz="8400">
                <a:solidFill>
                  <a:srgbClr val="FFFFFF"/>
                </a:solidFill>
              </a:defRPr>
            </a:lvl1pPr>
          </a:lstStyle>
          <a:p>
            <a:pPr/>
            <a:r>
              <a:t>Moralidade &amp; Naturalidade</a:t>
            </a:r>
          </a:p>
        </p:txBody>
      </p:sp>
      <p:sp>
        <p:nvSpPr>
          <p:cNvPr id="460" name="Shape 460"/>
          <p:cNvSpPr/>
          <p:nvPr/>
        </p:nvSpPr>
        <p:spPr>
          <a:xfrm>
            <a:off x="7688681" y="3203277"/>
            <a:ext cx="2529638"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Natural</a:t>
            </a:r>
          </a:p>
        </p:txBody>
      </p:sp>
      <p:sp>
        <p:nvSpPr>
          <p:cNvPr id="461" name="Shape 461"/>
          <p:cNvSpPr/>
          <p:nvPr/>
        </p:nvSpPr>
        <p:spPr>
          <a:xfrm>
            <a:off x="14556250" y="3203277"/>
            <a:ext cx="3963062" cy="1031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800">
                <a:solidFill>
                  <a:srgbClr val="FFFFFF"/>
                </a:solidFill>
              </a:defRPr>
            </a:lvl1pPr>
          </a:lstStyle>
          <a:p>
            <a:pPr/>
            <a:r>
              <a:t>Não natural</a:t>
            </a:r>
          </a:p>
        </p:txBody>
      </p:sp>
      <p:sp>
        <p:nvSpPr>
          <p:cNvPr id="462" name="Shape 462"/>
          <p:cNvSpPr/>
          <p:nvPr/>
        </p:nvSpPr>
        <p:spPr>
          <a:xfrm rot="16195129">
            <a:off x="3339475" y="5942191"/>
            <a:ext cx="2727248"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Moral</a:t>
            </a:r>
          </a:p>
        </p:txBody>
      </p:sp>
      <p:sp>
        <p:nvSpPr>
          <p:cNvPr id="463" name="Shape 463"/>
          <p:cNvSpPr/>
          <p:nvPr/>
        </p:nvSpPr>
        <p:spPr>
          <a:xfrm rot="16195129">
            <a:off x="2700824" y="10173198"/>
            <a:ext cx="4004550" cy="103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800">
                <a:solidFill>
                  <a:srgbClr val="FFFFFF"/>
                </a:solidFill>
              </a:defRPr>
            </a:lvl1pPr>
          </a:lstStyle>
          <a:p>
            <a:pPr/>
            <a:r>
              <a:t>Immoral</a:t>
            </a:r>
          </a:p>
        </p:txBody>
      </p:sp>
      <p:sp>
        <p:nvSpPr>
          <p:cNvPr id="464" name="Shape 464"/>
          <p:cNvSpPr/>
          <p:nvPr/>
        </p:nvSpPr>
        <p:spPr>
          <a:xfrm>
            <a:off x="6743002" y="5532471"/>
            <a:ext cx="5575530"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A</a:t>
            </a:r>
          </a:p>
          <a:p>
            <a:pPr>
              <a:defRPr sz="4800"/>
            </a:pPr>
            <a:r>
              <a:t>Moral &amp; Natural Sex</a:t>
            </a:r>
          </a:p>
        </p:txBody>
      </p:sp>
      <p:pic>
        <p:nvPicPr>
          <p:cNvPr id="465" name=""/>
          <p:cNvPicPr>
            <a:picLocks noChangeAspect="0"/>
          </p:cNvPicPr>
          <p:nvPr/>
        </p:nvPicPr>
        <p:blipFill>
          <a:blip r:embed="rId2">
            <a:extLst/>
          </a:blip>
          <a:stretch>
            <a:fillRect/>
          </a:stretch>
        </p:blipFill>
        <p:spPr>
          <a:xfrm>
            <a:off x="6759324" y="5029231"/>
            <a:ext cx="5542886" cy="3544031"/>
          </a:xfrm>
          <a:prstGeom prst="rect">
            <a:avLst/>
          </a:prstGeom>
          <a:effectLst>
            <a:outerShdw sx="100000" sy="100000" kx="0" ky="0" algn="b" rotWithShape="0" blurRad="50800" dist="25400" dir="5400000">
              <a:srgbClr val="000000">
                <a:alpha val="50000"/>
              </a:srgbClr>
            </a:outerShdw>
          </a:effectLst>
        </p:spPr>
      </p:pic>
      <p:sp>
        <p:nvSpPr>
          <p:cNvPr id="466" name="Shape 466"/>
          <p:cNvSpPr/>
          <p:nvPr/>
        </p:nvSpPr>
        <p:spPr>
          <a:xfrm>
            <a:off x="14343880" y="5164171"/>
            <a:ext cx="4627602"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D</a:t>
            </a:r>
          </a:p>
          <a:p>
            <a:pPr>
              <a:defRPr sz="4800"/>
            </a:pPr>
            <a:r>
              <a:t>Sexo Moral, </a:t>
            </a:r>
          </a:p>
          <a:p>
            <a:pPr>
              <a:defRPr sz="4800"/>
            </a:pPr>
            <a:r>
              <a:t>mas Não natural</a:t>
            </a:r>
          </a:p>
        </p:txBody>
      </p:sp>
      <p:sp>
        <p:nvSpPr>
          <p:cNvPr id="467" name="Shape 467"/>
          <p:cNvSpPr/>
          <p:nvPr/>
        </p:nvSpPr>
        <p:spPr>
          <a:xfrm>
            <a:off x="14565346" y="9182598"/>
            <a:ext cx="4220389"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C</a:t>
            </a:r>
          </a:p>
          <a:p>
            <a:pPr>
              <a:defRPr sz="4800"/>
            </a:pPr>
            <a:r>
              <a:t>Sexo Immoral </a:t>
            </a:r>
          </a:p>
          <a:p>
            <a:pPr>
              <a:defRPr sz="4800"/>
            </a:pPr>
            <a:r>
              <a:t>&amp; Não natural</a:t>
            </a:r>
          </a:p>
        </p:txBody>
      </p:sp>
      <p:sp>
        <p:nvSpPr>
          <p:cNvPr id="468" name="Shape 468"/>
          <p:cNvSpPr/>
          <p:nvPr/>
        </p:nvSpPr>
        <p:spPr>
          <a:xfrm>
            <a:off x="7335839" y="9182598"/>
            <a:ext cx="4389857" cy="301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9200">
                <a:latin typeface="Helvetica"/>
                <a:ea typeface="Helvetica"/>
                <a:cs typeface="Helvetica"/>
                <a:sym typeface="Helvetica"/>
              </a:defRPr>
            </a:pPr>
            <a:r>
              <a:t>B</a:t>
            </a:r>
          </a:p>
          <a:p>
            <a:pPr>
              <a:defRPr sz="4800"/>
            </a:pPr>
            <a:r>
              <a:t>Sexo Immoral, </a:t>
            </a:r>
          </a:p>
          <a:p>
            <a:pPr>
              <a:defRPr sz="4800"/>
            </a:pPr>
            <a:r>
              <a:t>mas Natural</a:t>
            </a:r>
          </a:p>
        </p:txBody>
      </p:sp>
      <p:pic>
        <p:nvPicPr>
          <p:cNvPr id="469" name=""/>
          <p:cNvPicPr>
            <a:picLocks noChangeAspect="0"/>
          </p:cNvPicPr>
          <p:nvPr/>
        </p:nvPicPr>
        <p:blipFill>
          <a:blip r:embed="rId3">
            <a:extLst/>
          </a:blip>
          <a:stretch>
            <a:fillRect/>
          </a:stretch>
        </p:blipFill>
        <p:spPr>
          <a:xfrm>
            <a:off x="6759324" y="8949982"/>
            <a:ext cx="5542886" cy="1742063"/>
          </a:xfrm>
          <a:prstGeom prst="rect">
            <a:avLst/>
          </a:prstGeom>
          <a:effectLst>
            <a:outerShdw sx="100000" sy="100000" kx="0" ky="0" algn="b" rotWithShape="0" blurRad="50800" dist="25400" dir="5400000">
              <a:srgbClr val="000000">
                <a:alpha val="50000"/>
              </a:srgbClr>
            </a:outerShdw>
          </a:effectLst>
        </p:spPr>
      </p:pic>
      <p:pic>
        <p:nvPicPr>
          <p:cNvPr id="470" name=""/>
          <p:cNvPicPr>
            <a:picLocks noChangeAspect="0"/>
          </p:cNvPicPr>
          <p:nvPr/>
        </p:nvPicPr>
        <p:blipFill>
          <a:blip r:embed="rId4">
            <a:extLst/>
          </a:blip>
          <a:stretch>
            <a:fillRect/>
          </a:stretch>
        </p:blipFill>
        <p:spPr>
          <a:xfrm>
            <a:off x="6759324" y="10726675"/>
            <a:ext cx="5542886" cy="1742062"/>
          </a:xfrm>
          <a:prstGeom prst="rect">
            <a:avLst/>
          </a:prstGeom>
          <a:effectLst>
            <a:outerShdw sx="100000" sy="100000" kx="0" ky="0" algn="b" rotWithShape="0" blurRad="50800" dist="25400" dir="5400000">
              <a:srgbClr val="000000">
                <a:alpha val="50000"/>
              </a:srgbClr>
            </a:outerShdw>
          </a:effectLst>
        </p:spPr>
      </p:pic>
      <p:sp>
        <p:nvSpPr>
          <p:cNvPr id="471" name="Shape 471"/>
          <p:cNvSpPr/>
          <p:nvPr/>
        </p:nvSpPr>
        <p:spPr>
          <a:xfrm>
            <a:off x="15749754" y="4455230"/>
            <a:ext cx="1815853" cy="3127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19600">
                <a:solidFill>
                  <a:srgbClr val="AB1701"/>
                </a:solidFill>
                <a:latin typeface="Helvetica"/>
                <a:ea typeface="Helvetica"/>
                <a:cs typeface="Helvetica"/>
                <a:sym typeface="Helvetica"/>
              </a:defRPr>
            </a:lvl1pPr>
          </a:lstStyle>
          <a:p>
            <a:pPr/>
            <a:r>
              <a:t>X</a:t>
            </a:r>
          </a:p>
        </p:txBody>
      </p:sp>
      <p:sp>
        <p:nvSpPr>
          <p:cNvPr id="472" name="Shape 472"/>
          <p:cNvSpPr/>
          <p:nvPr/>
        </p:nvSpPr>
        <p:spPr>
          <a:xfrm rot="5399187">
            <a:off x="15854777" y="6800855"/>
            <a:ext cx="1605785" cy="2579046"/>
          </a:xfrm>
          <a:prstGeom prst="rightArrow">
            <a:avLst>
              <a:gd name="adj1" fmla="val 53416"/>
              <a:gd name="adj2" fmla="val 46995"/>
            </a:avLst>
          </a:prstGeom>
          <a:solidFill>
            <a:srgbClr val="AB1701"/>
          </a:solidFill>
          <a:ln w="12700">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pic>
        <p:nvPicPr>
          <p:cNvPr id="473" name=""/>
          <p:cNvPicPr>
            <a:picLocks noChangeAspect="0"/>
          </p:cNvPicPr>
          <p:nvPr/>
        </p:nvPicPr>
        <p:blipFill>
          <a:blip r:embed="rId5">
            <a:extLst/>
          </a:blip>
          <a:stretch>
            <a:fillRect/>
          </a:stretch>
        </p:blipFill>
        <p:spPr>
          <a:xfrm>
            <a:off x="14129362" y="9041551"/>
            <a:ext cx="5542886" cy="1558926"/>
          </a:xfrm>
          <a:prstGeom prst="rect">
            <a:avLst/>
          </a:prstGeom>
          <a:effectLst>
            <a:outerShdw sx="100000" sy="100000" kx="0" ky="0" algn="b" rotWithShape="0" blurRad="50800" dist="25400" dir="5400000">
              <a:srgbClr val="000000">
                <a:alpha val="50000"/>
              </a:srgbClr>
            </a:outerShdw>
          </a:effectLst>
        </p:spPr>
      </p:pic>
      <p:pic>
        <p:nvPicPr>
          <p:cNvPr id="474" name=""/>
          <p:cNvPicPr>
            <a:picLocks noChangeAspect="0"/>
          </p:cNvPicPr>
          <p:nvPr/>
        </p:nvPicPr>
        <p:blipFill>
          <a:blip r:embed="rId6">
            <a:extLst/>
          </a:blip>
          <a:stretch>
            <a:fillRect/>
          </a:stretch>
        </p:blipFill>
        <p:spPr>
          <a:xfrm>
            <a:off x="14129362" y="10818244"/>
            <a:ext cx="5542886" cy="1558926"/>
          </a:xfrm>
          <a:prstGeom prst="rect">
            <a:avLst/>
          </a:prstGeom>
          <a:effectLst>
            <a:outerShdw sx="100000" sy="100000" kx="0" ky="0" algn="b" rotWithShape="0" blurRad="50800" dist="25400" dir="5400000">
              <a:srgbClr val="000000">
                <a:alpha val="50000"/>
              </a:srgbClr>
            </a:outerShdw>
          </a:effectLst>
        </p:spPr>
      </p:pic>
      <p:pic>
        <p:nvPicPr>
          <p:cNvPr id="475" name="Screenshot 2016-11-04 09.38.47.png"/>
          <p:cNvPicPr>
            <a:picLocks noChangeAspect="1"/>
          </p:cNvPicPr>
          <p:nvPr/>
        </p:nvPicPr>
        <p:blipFill>
          <a:blip r:embed="rId7">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65"/>
                                        </p:tgtEl>
                                        <p:attrNameLst>
                                          <p:attrName>style.visibility</p:attrName>
                                        </p:attrNameLst>
                                      </p:cBhvr>
                                      <p:to>
                                        <p:strVal val="visible"/>
                                      </p:to>
                                    </p:set>
                                    <p:anim calcmode="lin" valueType="num">
                                      <p:cBhvr>
                                        <p:cTn id="7" dur="1000" fill="hold"/>
                                        <p:tgtEl>
                                          <p:spTgt spid="465"/>
                                        </p:tgtEl>
                                        <p:attrNameLst>
                                          <p:attrName>ppt_w</p:attrName>
                                        </p:attrNameLst>
                                      </p:cBhvr>
                                      <p:tavLst>
                                        <p:tav tm="0">
                                          <p:val>
                                            <p:strVal val="4*#ppt_w"/>
                                          </p:val>
                                        </p:tav>
                                        <p:tav tm="100000">
                                          <p:val>
                                            <p:strVal val="#ppt_w"/>
                                          </p:val>
                                        </p:tav>
                                      </p:tavLst>
                                    </p:anim>
                                    <p:anim calcmode="lin" valueType="num">
                                      <p:cBhvr>
                                        <p:cTn id="8" dur="1000" fill="hold"/>
                                        <p:tgtEl>
                                          <p:spTgt spid="46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xit" nodeType="afterEffect" presetID="9" grpId="2" fill="hold">
                                  <p:stCondLst>
                                    <p:cond delay="0"/>
                                  </p:stCondLst>
                                  <p:iterate type="el" backwards="0">
                                    <p:tmAbs val="0"/>
                                  </p:iterate>
                                  <p:childTnLst>
                                    <p:animEffect filter="dissolve" transition="out">
                                      <p:cBhvr>
                                        <p:cTn id="11" dur="1000" fill="hold"/>
                                        <p:tgtEl>
                                          <p:spTgt spid="464"/>
                                        </p:tgtEl>
                                      </p:cBhvr>
                                    </p:animEffect>
                                    <p:set>
                                      <p:cBhvr>
                                        <p:cTn id="12" fill="hold">
                                          <p:stCondLst>
                                            <p:cond delay="999"/>
                                          </p:stCondLst>
                                        </p:cTn>
                                        <p:tgtEl>
                                          <p:spTgt spid="46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66"/>
                                        </p:tgtEl>
                                        <p:attrNameLst>
                                          <p:attrName>style.visibility</p:attrName>
                                        </p:attrNameLst>
                                      </p:cBhvr>
                                      <p:to>
                                        <p:strVal val="visible"/>
                                      </p:to>
                                    </p:set>
                                    <p:animEffect filter="dissolve" transition="in">
                                      <p:cBhvr>
                                        <p:cTn id="17" dur="1000"/>
                                        <p:tgtEl>
                                          <p:spTgt spid="46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67"/>
                                        </p:tgtEl>
                                        <p:attrNameLst>
                                          <p:attrName>style.visibility</p:attrName>
                                        </p:attrNameLst>
                                      </p:cBhvr>
                                      <p:to>
                                        <p:strVal val="visible"/>
                                      </p:to>
                                    </p:set>
                                    <p:animEffect filter="dissolve" transition="in">
                                      <p:cBhvr>
                                        <p:cTn id="22" dur="1000"/>
                                        <p:tgtEl>
                                          <p:spTgt spid="46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68"/>
                                        </p:tgtEl>
                                        <p:attrNameLst>
                                          <p:attrName>style.visibility</p:attrName>
                                        </p:attrNameLst>
                                      </p:cBhvr>
                                      <p:to>
                                        <p:strVal val="visible"/>
                                      </p:to>
                                    </p:set>
                                    <p:animEffect filter="dissolve" transition="in">
                                      <p:cBhvr>
                                        <p:cTn id="27" dur="1000"/>
                                        <p:tgtEl>
                                          <p:spTgt spid="46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32" presetID="23" grpId="6" fill="hold">
                                  <p:stCondLst>
                                    <p:cond delay="0"/>
                                  </p:stCondLst>
                                  <p:iterate type="el" backwards="0">
                                    <p:tmAbs val="0"/>
                                  </p:iterate>
                                  <p:childTnLst>
                                    <p:set>
                                      <p:cBhvr>
                                        <p:cTn id="31" fill="hold"/>
                                        <p:tgtEl>
                                          <p:spTgt spid="469"/>
                                        </p:tgtEl>
                                        <p:attrNameLst>
                                          <p:attrName>style.visibility</p:attrName>
                                        </p:attrNameLst>
                                      </p:cBhvr>
                                      <p:to>
                                        <p:strVal val="visible"/>
                                      </p:to>
                                    </p:set>
                                    <p:anim calcmode="lin" valueType="num">
                                      <p:cBhvr>
                                        <p:cTn id="32" dur="1000" fill="hold"/>
                                        <p:tgtEl>
                                          <p:spTgt spid="469"/>
                                        </p:tgtEl>
                                        <p:attrNameLst>
                                          <p:attrName>ppt_w</p:attrName>
                                        </p:attrNameLst>
                                      </p:cBhvr>
                                      <p:tavLst>
                                        <p:tav tm="0">
                                          <p:val>
                                            <p:strVal val="4*#ppt_w"/>
                                          </p:val>
                                        </p:tav>
                                        <p:tav tm="100000">
                                          <p:val>
                                            <p:strVal val="#ppt_w"/>
                                          </p:val>
                                        </p:tav>
                                      </p:tavLst>
                                    </p:anim>
                                    <p:anim calcmode="lin" valueType="num">
                                      <p:cBhvr>
                                        <p:cTn id="33" dur="1000" fill="hold"/>
                                        <p:tgtEl>
                                          <p:spTgt spid="469"/>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32" presetID="23" grpId="7" fill="hold">
                                  <p:stCondLst>
                                    <p:cond delay="0"/>
                                  </p:stCondLst>
                                  <p:iterate type="el" backwards="0">
                                    <p:tmAbs val="0"/>
                                  </p:iterate>
                                  <p:childTnLst>
                                    <p:set>
                                      <p:cBhvr>
                                        <p:cTn id="37" fill="hold"/>
                                        <p:tgtEl>
                                          <p:spTgt spid="470"/>
                                        </p:tgtEl>
                                        <p:attrNameLst>
                                          <p:attrName>style.visibility</p:attrName>
                                        </p:attrNameLst>
                                      </p:cBhvr>
                                      <p:to>
                                        <p:strVal val="visible"/>
                                      </p:to>
                                    </p:set>
                                    <p:anim calcmode="lin" valueType="num">
                                      <p:cBhvr>
                                        <p:cTn id="38" dur="1000" fill="hold"/>
                                        <p:tgtEl>
                                          <p:spTgt spid="470"/>
                                        </p:tgtEl>
                                        <p:attrNameLst>
                                          <p:attrName>ppt_w</p:attrName>
                                        </p:attrNameLst>
                                      </p:cBhvr>
                                      <p:tavLst>
                                        <p:tav tm="0">
                                          <p:val>
                                            <p:strVal val="4*#ppt_w"/>
                                          </p:val>
                                        </p:tav>
                                        <p:tav tm="100000">
                                          <p:val>
                                            <p:strVal val="#ppt_w"/>
                                          </p:val>
                                        </p:tav>
                                      </p:tavLst>
                                    </p:anim>
                                    <p:anim calcmode="lin" valueType="num">
                                      <p:cBhvr>
                                        <p:cTn id="39" dur="1000" fill="hold"/>
                                        <p:tgtEl>
                                          <p:spTgt spid="470"/>
                                        </p:tgtEl>
                                        <p:attrNameLst>
                                          <p:attrName>ppt_h</p:attrName>
                                        </p:attrNameLst>
                                      </p:cBhvr>
                                      <p:tavLst>
                                        <p:tav tm="0">
                                          <p:val>
                                            <p:strVal val="4*#ppt_h"/>
                                          </p:val>
                                        </p:tav>
                                        <p:tav tm="100000">
                                          <p:val>
                                            <p:strVal val="#ppt_h"/>
                                          </p:val>
                                        </p:tav>
                                      </p:tavLst>
                                    </p:anim>
                                  </p:childTnLst>
                                </p:cTn>
                              </p:par>
                            </p:childTnLst>
                          </p:cTn>
                        </p:par>
                        <p:par>
                          <p:cTn id="40" fill="hold">
                            <p:stCondLst>
                              <p:cond delay="1000"/>
                            </p:stCondLst>
                            <p:childTnLst>
                              <p:par>
                                <p:cTn id="41" presetClass="entr" nodeType="afterEffect" presetID="9" grpId="8" fill="hold">
                                  <p:stCondLst>
                                    <p:cond delay="300"/>
                                  </p:stCondLst>
                                  <p:iterate type="el" backwards="0">
                                    <p:tmAbs val="0"/>
                                  </p:iterate>
                                  <p:childTnLst>
                                    <p:set>
                                      <p:cBhvr>
                                        <p:cTn id="42" fill="hold"/>
                                        <p:tgtEl>
                                          <p:spTgt spid="471"/>
                                        </p:tgtEl>
                                        <p:attrNameLst>
                                          <p:attrName>style.visibility</p:attrName>
                                        </p:attrNameLst>
                                      </p:cBhvr>
                                      <p:to>
                                        <p:strVal val="visible"/>
                                      </p:to>
                                    </p:set>
                                    <p:animEffect filter="dissolve" transition="in">
                                      <p:cBhvr>
                                        <p:cTn id="43" dur="600"/>
                                        <p:tgtEl>
                                          <p:spTgt spid="471"/>
                                        </p:tgtEl>
                                      </p:cBhvr>
                                    </p:animEffect>
                                  </p:childTnLst>
                                </p:cTn>
                              </p:par>
                            </p:childTnLst>
                          </p:cTn>
                        </p:par>
                        <p:par>
                          <p:cTn id="44" fill="hold">
                            <p:stCondLst>
                              <p:cond delay="1900"/>
                            </p:stCondLst>
                            <p:childTnLst>
                              <p:par>
                                <p:cTn id="45" presetClass="entr" nodeType="afterEffect" presetSubtype="1" presetID="22" grpId="9" fill="hold">
                                  <p:stCondLst>
                                    <p:cond delay="0"/>
                                  </p:stCondLst>
                                  <p:iterate type="el" backwards="0">
                                    <p:tmAbs val="0"/>
                                  </p:iterate>
                                  <p:childTnLst>
                                    <p:set>
                                      <p:cBhvr>
                                        <p:cTn id="46" fill="hold"/>
                                        <p:tgtEl>
                                          <p:spTgt spid="472"/>
                                        </p:tgtEl>
                                        <p:attrNameLst>
                                          <p:attrName>style.visibility</p:attrName>
                                        </p:attrNameLst>
                                      </p:cBhvr>
                                      <p:to>
                                        <p:strVal val="visible"/>
                                      </p:to>
                                    </p:set>
                                    <p:animEffect filter="wipe(up)" transition="in">
                                      <p:cBhvr>
                                        <p:cTn id="47" dur="1000"/>
                                        <p:tgtEl>
                                          <p:spTgt spid="472"/>
                                        </p:tgtEl>
                                      </p:cBhvr>
                                    </p:animEffect>
                                  </p:childTnLst>
                                </p:cTn>
                              </p:par>
                            </p:childTnLst>
                          </p:cTn>
                        </p:par>
                        <p:par>
                          <p:cTn id="48" fill="hold">
                            <p:stCondLst>
                              <p:cond delay="2900"/>
                            </p:stCondLst>
                            <p:childTnLst>
                              <p:par>
                                <p:cTn id="49" presetClass="entr" nodeType="afterEffect" presetSubtype="32" presetID="23" grpId="10" fill="hold">
                                  <p:stCondLst>
                                    <p:cond delay="0"/>
                                  </p:stCondLst>
                                  <p:iterate type="el" backwards="0">
                                    <p:tmAbs val="0"/>
                                  </p:iterate>
                                  <p:childTnLst>
                                    <p:set>
                                      <p:cBhvr>
                                        <p:cTn id="50" fill="hold"/>
                                        <p:tgtEl>
                                          <p:spTgt spid="473"/>
                                        </p:tgtEl>
                                        <p:attrNameLst>
                                          <p:attrName>style.visibility</p:attrName>
                                        </p:attrNameLst>
                                      </p:cBhvr>
                                      <p:to>
                                        <p:strVal val="visible"/>
                                      </p:to>
                                    </p:set>
                                    <p:anim calcmode="lin" valueType="num">
                                      <p:cBhvr>
                                        <p:cTn id="51" dur="1000" fill="hold"/>
                                        <p:tgtEl>
                                          <p:spTgt spid="473"/>
                                        </p:tgtEl>
                                        <p:attrNameLst>
                                          <p:attrName>ppt_w</p:attrName>
                                        </p:attrNameLst>
                                      </p:cBhvr>
                                      <p:tavLst>
                                        <p:tav tm="0">
                                          <p:val>
                                            <p:strVal val="4*#ppt_w"/>
                                          </p:val>
                                        </p:tav>
                                        <p:tav tm="100000">
                                          <p:val>
                                            <p:strVal val="#ppt_w"/>
                                          </p:val>
                                        </p:tav>
                                      </p:tavLst>
                                    </p:anim>
                                    <p:anim calcmode="lin" valueType="num">
                                      <p:cBhvr>
                                        <p:cTn id="52" dur="1000" fill="hold"/>
                                        <p:tgtEl>
                                          <p:spTgt spid="473"/>
                                        </p:tgtEl>
                                        <p:attrNameLst>
                                          <p:attrName>ppt_h</p:attrName>
                                        </p:attrNameLst>
                                      </p:cBhvr>
                                      <p:tavLst>
                                        <p:tav tm="0">
                                          <p:val>
                                            <p:strVal val="4*#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32" presetID="23" grpId="11" fill="hold">
                                  <p:stCondLst>
                                    <p:cond delay="0"/>
                                  </p:stCondLst>
                                  <p:iterate type="el" backwards="0">
                                    <p:tmAbs val="0"/>
                                  </p:iterate>
                                  <p:childTnLst>
                                    <p:set>
                                      <p:cBhvr>
                                        <p:cTn id="56" fill="hold"/>
                                        <p:tgtEl>
                                          <p:spTgt spid="474"/>
                                        </p:tgtEl>
                                        <p:attrNameLst>
                                          <p:attrName>style.visibility</p:attrName>
                                        </p:attrNameLst>
                                      </p:cBhvr>
                                      <p:to>
                                        <p:strVal val="visible"/>
                                      </p:to>
                                    </p:set>
                                    <p:anim calcmode="lin" valueType="num">
                                      <p:cBhvr>
                                        <p:cTn id="57" dur="1000" fill="hold"/>
                                        <p:tgtEl>
                                          <p:spTgt spid="474"/>
                                        </p:tgtEl>
                                        <p:attrNameLst>
                                          <p:attrName>ppt_w</p:attrName>
                                        </p:attrNameLst>
                                      </p:cBhvr>
                                      <p:tavLst>
                                        <p:tav tm="0">
                                          <p:val>
                                            <p:strVal val="4*#ppt_w"/>
                                          </p:val>
                                        </p:tav>
                                        <p:tav tm="100000">
                                          <p:val>
                                            <p:strVal val="#ppt_w"/>
                                          </p:val>
                                        </p:tav>
                                      </p:tavLst>
                                    </p:anim>
                                    <p:anim calcmode="lin" valueType="num">
                                      <p:cBhvr>
                                        <p:cTn id="58" dur="1000" fill="hold"/>
                                        <p:tgtEl>
                                          <p:spTgt spid="4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1"/>
      <p:bldP build="whole" bldLvl="1" animBg="1" rev="0" advAuto="0" spid="467" grpId="4"/>
      <p:bldP build="whole" bldLvl="1" animBg="1" rev="0" advAuto="0" spid="470" grpId="7"/>
      <p:bldP build="whole" bldLvl="1" animBg="1" rev="0" advAuto="0" spid="466" grpId="3"/>
      <p:bldP build="whole" bldLvl="1" animBg="1" rev="0" advAuto="0" spid="464" grpId="2"/>
      <p:bldP build="whole" bldLvl="1" animBg="1" rev="0" advAuto="0" spid="471" grpId="8"/>
      <p:bldP build="whole" bldLvl="1" animBg="1" rev="0" advAuto="0" spid="472" grpId="9"/>
      <p:bldP build="whole" bldLvl="1" animBg="1" rev="0" advAuto="0" spid="473" grpId="10"/>
      <p:bldP build="whole" bldLvl="1" animBg="1" rev="0" advAuto="0" spid="474" grpId="11"/>
      <p:bldP build="whole" bldLvl="1" animBg="1" rev="0" advAuto="0" spid="469" grpId="6"/>
      <p:bldP build="whole" bldLvl="1" animBg="1" rev="0" advAuto="0" spid="468" grpId="5"/>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77" name="Shape 477"/>
          <p:cNvSpPr/>
          <p:nvPr>
            <p:ph type="title"/>
          </p:nvPr>
        </p:nvSpPr>
        <p:spPr>
          <a:prstGeom prst="rect">
            <a:avLst/>
          </a:prstGeom>
        </p:spPr>
        <p:txBody>
          <a:bodyPr/>
          <a:lstStyle>
            <a:lvl1pPr>
              <a:defRPr b="1" sz="8400">
                <a:solidFill>
                  <a:srgbClr val="FFFFFF"/>
                </a:solidFill>
                <a:latin typeface="Helvetica"/>
                <a:ea typeface="Helvetica"/>
                <a:cs typeface="Helvetica"/>
                <a:sym typeface="Helvetica"/>
              </a:defRPr>
            </a:lvl1pPr>
          </a:lstStyle>
          <a:p>
            <a:pPr>
              <a:defRPr b="0">
                <a:latin typeface="+mn-lt"/>
                <a:ea typeface="+mn-ea"/>
                <a:cs typeface="+mn-cs"/>
                <a:sym typeface="Helvetica Light"/>
              </a:defRPr>
            </a:pPr>
            <a:r>
              <a:rPr b="1">
                <a:latin typeface="Helvetica"/>
                <a:ea typeface="Helvetica"/>
                <a:cs typeface="Helvetica"/>
                <a:sym typeface="Helvetica"/>
              </a:rPr>
              <a:t>Uma advertência importante</a:t>
            </a:r>
          </a:p>
        </p:txBody>
      </p:sp>
      <p:grpSp>
        <p:nvGrpSpPr>
          <p:cNvPr id="480" name="Group 480"/>
          <p:cNvGrpSpPr/>
          <p:nvPr/>
        </p:nvGrpSpPr>
        <p:grpSpPr>
          <a:xfrm>
            <a:off x="14285557" y="3872835"/>
            <a:ext cx="6324297" cy="4120299"/>
            <a:chOff x="0" y="0"/>
            <a:chExt cx="6324296" cy="4120298"/>
          </a:xfrm>
        </p:grpSpPr>
        <p:pic>
          <p:nvPicPr>
            <p:cNvPr id="479" name="pasted-image.pdf"/>
            <p:cNvPicPr>
              <a:picLocks noChangeAspect="1"/>
            </p:cNvPicPr>
            <p:nvPr/>
          </p:nvPicPr>
          <p:blipFill>
            <a:blip r:embed="rId2">
              <a:extLst/>
            </a:blip>
            <a:stretch>
              <a:fillRect/>
            </a:stretch>
          </p:blipFill>
          <p:spPr>
            <a:xfrm>
              <a:off x="177799" y="114300"/>
              <a:ext cx="5968698" cy="3663099"/>
            </a:xfrm>
            <a:prstGeom prst="rect">
              <a:avLst/>
            </a:prstGeom>
            <a:ln>
              <a:noFill/>
            </a:ln>
            <a:effectLst/>
          </p:spPr>
        </p:pic>
        <p:pic>
          <p:nvPicPr>
            <p:cNvPr id="478" name=""/>
            <p:cNvPicPr>
              <a:picLocks noChangeAspect="0"/>
            </p:cNvPicPr>
            <p:nvPr/>
          </p:nvPicPr>
          <p:blipFill>
            <a:blip r:embed="rId3">
              <a:extLst/>
            </a:blip>
            <a:stretch>
              <a:fillRect/>
            </a:stretch>
          </p:blipFill>
          <p:spPr>
            <a:xfrm>
              <a:off x="-1" y="0"/>
              <a:ext cx="6324298" cy="4120299"/>
            </a:xfrm>
            <a:prstGeom prst="rect">
              <a:avLst/>
            </a:prstGeom>
            <a:effectLst/>
          </p:spPr>
        </p:pic>
      </p:grpSp>
      <p:sp>
        <p:nvSpPr>
          <p:cNvPr id="481" name="Shape 481"/>
          <p:cNvSpPr/>
          <p:nvPr/>
        </p:nvSpPr>
        <p:spPr>
          <a:xfrm>
            <a:off x="4728262" y="4444703"/>
            <a:ext cx="9042036" cy="296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1" sz="6200">
                <a:solidFill>
                  <a:srgbClr val="FFFFFF"/>
                </a:solidFill>
                <a:latin typeface="Helvetica"/>
                <a:ea typeface="Helvetica"/>
                <a:cs typeface="Helvetica"/>
                <a:sym typeface="Helvetica"/>
              </a:defRPr>
            </a:pPr>
            <a:r>
              <a:t>O sexo inter-racial pode ser considerado não natural</a:t>
            </a:r>
            <a:r>
              <a:t>.</a:t>
            </a:r>
          </a:p>
        </p:txBody>
      </p:sp>
      <p:pic>
        <p:nvPicPr>
          <p:cNvPr id="482"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1"/>
                                        </p:tgtEl>
                                        <p:attrNameLst>
                                          <p:attrName>style.visibility</p:attrName>
                                        </p:attrNameLst>
                                      </p:cBhvr>
                                      <p:to>
                                        <p:strVal val="visible"/>
                                      </p:to>
                                    </p:set>
                                    <p:animEffect filter="dissolve" transition="in">
                                      <p:cBhvr>
                                        <p:cTn id="7" dur="700"/>
                                        <p:tgtEl>
                                          <p:spTgt spid="481"/>
                                        </p:tgtEl>
                                      </p:cBhvr>
                                    </p:animEffect>
                                  </p:childTnLst>
                                </p:cTn>
                              </p:par>
                            </p:childTnLst>
                          </p:cTn>
                        </p:par>
                        <p:par>
                          <p:cTn id="8" fill="hold">
                            <p:stCondLst>
                              <p:cond delay="700"/>
                            </p:stCondLst>
                            <p:childTnLst>
                              <p:par>
                                <p:cTn id="9" presetClass="entr" nodeType="afterEffect" presetID="9" grpId="2" fill="hold">
                                  <p:stCondLst>
                                    <p:cond delay="0"/>
                                  </p:stCondLst>
                                  <p:iterate type="el" backwards="0">
                                    <p:tmAbs val="0"/>
                                  </p:iterate>
                                  <p:childTnLst>
                                    <p:set>
                                      <p:cBhvr>
                                        <p:cTn id="10" fill="hold"/>
                                        <p:tgtEl>
                                          <p:spTgt spid="480"/>
                                        </p:tgtEl>
                                        <p:attrNameLst>
                                          <p:attrName>style.visibility</p:attrName>
                                        </p:attrNameLst>
                                      </p:cBhvr>
                                      <p:to>
                                        <p:strVal val="visible"/>
                                      </p:to>
                                    </p:set>
                                    <p:animEffect filter="dissolve" transition="in">
                                      <p:cBhvr>
                                        <p:cTn id="11" dur="7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1" grpId="1"/>
      <p:bldP build="whole" bldLvl="1" animBg="1" rev="0" advAuto="0" spid="480"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84" name="Shape 484"/>
          <p:cNvSpPr/>
          <p:nvPr/>
        </p:nvSpPr>
        <p:spPr>
          <a:xfrm>
            <a:off x="3790184" y="3437699"/>
            <a:ext cx="4680496"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000">
                <a:solidFill>
                  <a:srgbClr val="FFFFFF"/>
                </a:solidFill>
                <a:latin typeface="Helvetica"/>
                <a:ea typeface="Helvetica"/>
                <a:cs typeface="Helvetica"/>
                <a:sym typeface="Helvetica"/>
              </a:defRPr>
            </a:lvl1pPr>
          </a:lstStyle>
          <a:p>
            <a:pPr/>
            <a:r>
              <a:t>Problemas:</a:t>
            </a:r>
          </a:p>
        </p:txBody>
      </p:sp>
      <p:sp>
        <p:nvSpPr>
          <p:cNvPr id="485" name="Shape 485"/>
          <p:cNvSpPr/>
          <p:nvPr/>
        </p:nvSpPr>
        <p:spPr>
          <a:xfrm>
            <a:off x="4673629" y="4979781"/>
            <a:ext cx="13969736"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6000">
                <a:solidFill>
                  <a:srgbClr val="FFFFFF"/>
                </a:solidFill>
              </a:defRPr>
            </a:lvl1pPr>
          </a:lstStyle>
          <a:p>
            <a:pPr/>
            <a:r>
              <a:t>1. Todos nós viemos de Adam. </a:t>
            </a:r>
          </a:p>
        </p:txBody>
      </p:sp>
      <p:sp>
        <p:nvSpPr>
          <p:cNvPr id="486" name="Shape 486"/>
          <p:cNvSpPr/>
          <p:nvPr/>
        </p:nvSpPr>
        <p:spPr>
          <a:xfrm>
            <a:off x="4670607" y="6064663"/>
            <a:ext cx="15465459" cy="197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6000">
                <a:solidFill>
                  <a:srgbClr val="FFFFFF"/>
                </a:solidFill>
              </a:defRPr>
            </a:lvl1pPr>
          </a:lstStyle>
          <a:p>
            <a:pPr/>
            <a:r>
              <a:t>2. Noé provavelmente tinha um casamento inter-racial.</a:t>
            </a:r>
          </a:p>
        </p:txBody>
      </p:sp>
      <p:sp>
        <p:nvSpPr>
          <p:cNvPr id="487" name="Shape 487"/>
          <p:cNvSpPr/>
          <p:nvPr/>
        </p:nvSpPr>
        <p:spPr>
          <a:xfrm>
            <a:off x="4670607" y="8086563"/>
            <a:ext cx="15465459" cy="2644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000">
                <a:solidFill>
                  <a:srgbClr val="FFFFFF"/>
                </a:solidFill>
              </a:defRPr>
            </a:pPr>
            <a:r>
              <a:t>3. A proibição de não se casar era baseada na religião, não na raça.</a:t>
            </a:r>
            <a:br/>
            <a:r>
              <a:rPr sz="4400"/>
              <a:t>(1 Reis 11:1-3, Malachi 2:11, I Coríntios 6:14-15.)</a:t>
            </a:r>
          </a:p>
        </p:txBody>
      </p:sp>
      <p:sp>
        <p:nvSpPr>
          <p:cNvPr id="488" name="Shape 488"/>
          <p:cNvSpPr/>
          <p:nvPr/>
        </p:nvSpPr>
        <p:spPr>
          <a:xfrm>
            <a:off x="4670607" y="11241542"/>
            <a:ext cx="15465459" cy="1730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000">
                <a:solidFill>
                  <a:srgbClr val="FFFFFF"/>
                </a:solidFill>
              </a:defRPr>
            </a:pPr>
            <a:r>
              <a:t>4. Há menções positivas na Bíblia.</a:t>
            </a:r>
            <a:br/>
            <a:r>
              <a:rPr sz="4400"/>
              <a:t>(Genealogia de Mateus 1, por exemplo)</a:t>
            </a:r>
          </a:p>
        </p:txBody>
      </p:sp>
      <p:sp>
        <p:nvSpPr>
          <p:cNvPr id="489" name="Shape 489"/>
          <p:cNvSpPr/>
          <p:nvPr>
            <p:ph type="title"/>
          </p:nvPr>
        </p:nvSpPr>
        <p:spPr>
          <a:xfrm>
            <a:off x="3320447" y="625078"/>
            <a:ext cx="17707280" cy="3036094"/>
          </a:xfrm>
          <a:prstGeom prst="rect">
            <a:avLst/>
          </a:prstGeom>
        </p:spPr>
        <p:txBody>
          <a:bodyPr/>
          <a:lstStyle>
            <a:lvl1pPr defTabSz="747593">
              <a:defRPr b="1" sz="10192">
                <a:solidFill>
                  <a:srgbClr val="FFFFFF"/>
                </a:solidFill>
                <a:latin typeface="Helvetica"/>
                <a:ea typeface="Helvetica"/>
                <a:cs typeface="Helvetica"/>
                <a:sym typeface="Helvetica"/>
              </a:defRPr>
            </a:lvl1pPr>
          </a:lstStyle>
          <a:p>
            <a:pPr>
              <a:defRPr b="0">
                <a:latin typeface="+mn-lt"/>
                <a:ea typeface="+mn-ea"/>
                <a:cs typeface="+mn-cs"/>
                <a:sym typeface="Helvetica Light"/>
              </a:defRPr>
            </a:pPr>
            <a:r>
              <a:rPr b="1">
                <a:latin typeface="Helvetica"/>
                <a:ea typeface="Helvetica"/>
                <a:cs typeface="Helvetica"/>
                <a:sym typeface="Helvetica"/>
              </a:rPr>
              <a:t>Uma advertência importante</a:t>
            </a:r>
          </a:p>
        </p:txBody>
      </p:sp>
      <p:pic>
        <p:nvPicPr>
          <p:cNvPr id="490"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4"/>
                                        </p:tgtEl>
                                        <p:attrNameLst>
                                          <p:attrName>style.visibility</p:attrName>
                                        </p:attrNameLst>
                                      </p:cBhvr>
                                      <p:to>
                                        <p:strVal val="visible"/>
                                      </p:to>
                                    </p:set>
                                    <p:animEffect filter="dissolve" transition="in">
                                      <p:cBhvr>
                                        <p:cTn id="7" dur="700"/>
                                        <p:tgtEl>
                                          <p:spTgt spid="4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85"/>
                                        </p:tgtEl>
                                        <p:attrNameLst>
                                          <p:attrName>style.visibility</p:attrName>
                                        </p:attrNameLst>
                                      </p:cBhvr>
                                      <p:to>
                                        <p:strVal val="visible"/>
                                      </p:to>
                                    </p:set>
                                    <p:animEffect filter="dissolve" transition="in">
                                      <p:cBhvr>
                                        <p:cTn id="12" dur="700"/>
                                        <p:tgtEl>
                                          <p:spTgt spid="4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86"/>
                                        </p:tgtEl>
                                        <p:attrNameLst>
                                          <p:attrName>style.visibility</p:attrName>
                                        </p:attrNameLst>
                                      </p:cBhvr>
                                      <p:to>
                                        <p:strVal val="visible"/>
                                      </p:to>
                                    </p:set>
                                    <p:animEffect filter="dissolve" transition="in">
                                      <p:cBhvr>
                                        <p:cTn id="17" dur="700"/>
                                        <p:tgtEl>
                                          <p:spTgt spid="48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87"/>
                                        </p:tgtEl>
                                        <p:attrNameLst>
                                          <p:attrName>style.visibility</p:attrName>
                                        </p:attrNameLst>
                                      </p:cBhvr>
                                      <p:to>
                                        <p:strVal val="visible"/>
                                      </p:to>
                                    </p:set>
                                    <p:animEffect filter="dissolve" transition="in">
                                      <p:cBhvr>
                                        <p:cTn id="22" dur="700"/>
                                        <p:tgtEl>
                                          <p:spTgt spid="48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88"/>
                                        </p:tgtEl>
                                        <p:attrNameLst>
                                          <p:attrName>style.visibility</p:attrName>
                                        </p:attrNameLst>
                                      </p:cBhvr>
                                      <p:to>
                                        <p:strVal val="visible"/>
                                      </p:to>
                                    </p:set>
                                    <p:animEffect filter="dissolve" transition="in">
                                      <p:cBhvr>
                                        <p:cTn id="27" dur="7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7" grpId="4"/>
      <p:bldP build="whole" bldLvl="1" animBg="1" rev="0" advAuto="0" spid="486" grpId="3"/>
      <p:bldP build="whole" bldLvl="1" animBg="1" rev="0" advAuto="0" spid="488" grpId="5"/>
      <p:bldP build="whole" bldLvl="1" animBg="1" rev="0" advAuto="0" spid="484" grpId="1"/>
      <p:bldP build="whole" bldLvl="1" animBg="1" rev="0" advAuto="0" spid="485"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92" name="Shape 492"/>
          <p:cNvSpPr/>
          <p:nvPr>
            <p:ph type="ctrTitle"/>
          </p:nvPr>
        </p:nvSpPr>
        <p:spPr>
          <a:prstGeom prst="rect">
            <a:avLst/>
          </a:prstGeom>
        </p:spPr>
        <p:txBody>
          <a:bodyPr/>
          <a:lstStyle>
            <a:lvl1pPr defTabSz="764024">
              <a:defRPr sz="10416">
                <a:solidFill>
                  <a:srgbClr val="FFFFFF"/>
                </a:solidFill>
              </a:defRPr>
            </a:lvl1pPr>
          </a:lstStyle>
          <a:p>
            <a:pPr/>
            <a:r>
              <a:t>Então, de onde vem este desejo não natural?   </a:t>
            </a:r>
          </a:p>
        </p:txBody>
      </p:sp>
      <p:pic>
        <p:nvPicPr>
          <p:cNvPr id="493"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95" name="Shape 495"/>
          <p:cNvSpPr/>
          <p:nvPr>
            <p:ph type="title"/>
          </p:nvPr>
        </p:nvSpPr>
        <p:spPr>
          <a:prstGeom prst="rect">
            <a:avLst/>
          </a:prstGeom>
        </p:spPr>
        <p:txBody>
          <a:bodyPr/>
          <a:lstStyle>
            <a:lvl1pPr>
              <a:defRPr>
                <a:solidFill>
                  <a:srgbClr val="FFFFFF"/>
                </a:solidFill>
              </a:defRPr>
            </a:lvl1pPr>
          </a:lstStyle>
          <a:p>
            <a:pPr/>
            <a:r>
              <a:t>Natureza contra Nutrir</a:t>
            </a:r>
          </a:p>
        </p:txBody>
      </p:sp>
      <p:grpSp>
        <p:nvGrpSpPr>
          <p:cNvPr id="498" name="Group 498"/>
          <p:cNvGrpSpPr/>
          <p:nvPr/>
        </p:nvGrpSpPr>
        <p:grpSpPr>
          <a:xfrm>
            <a:off x="6407474" y="3882577"/>
            <a:ext cx="11549200" cy="8608321"/>
            <a:chOff x="0" y="0"/>
            <a:chExt cx="11549198" cy="8608320"/>
          </a:xfrm>
        </p:grpSpPr>
        <p:pic>
          <p:nvPicPr>
            <p:cNvPr id="497" name="pasted-image.pdf"/>
            <p:cNvPicPr>
              <a:picLocks noChangeAspect="1"/>
            </p:cNvPicPr>
            <p:nvPr/>
          </p:nvPicPr>
          <p:blipFill>
            <a:blip r:embed="rId2">
              <a:extLst/>
            </a:blip>
            <a:stretch>
              <a:fillRect/>
            </a:stretch>
          </p:blipFill>
          <p:spPr>
            <a:xfrm>
              <a:off x="177799" y="114300"/>
              <a:ext cx="11193600" cy="8151121"/>
            </a:xfrm>
            <a:prstGeom prst="rect">
              <a:avLst/>
            </a:prstGeom>
            <a:ln>
              <a:noFill/>
            </a:ln>
            <a:effectLst/>
          </p:spPr>
        </p:pic>
        <p:pic>
          <p:nvPicPr>
            <p:cNvPr id="496" name=""/>
            <p:cNvPicPr>
              <a:picLocks noChangeAspect="0"/>
            </p:cNvPicPr>
            <p:nvPr/>
          </p:nvPicPr>
          <p:blipFill>
            <a:blip r:embed="rId3">
              <a:extLst/>
            </a:blip>
            <a:stretch>
              <a:fillRect/>
            </a:stretch>
          </p:blipFill>
          <p:spPr>
            <a:xfrm>
              <a:off x="-1" y="0"/>
              <a:ext cx="11549200" cy="8608321"/>
            </a:xfrm>
            <a:prstGeom prst="rect">
              <a:avLst/>
            </a:prstGeom>
            <a:effectLst/>
          </p:spPr>
        </p:pic>
      </p:grpSp>
      <p:pic>
        <p:nvPicPr>
          <p:cNvPr id="499"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01" name="Shape 501"/>
          <p:cNvSpPr/>
          <p:nvPr/>
        </p:nvSpPr>
        <p:spPr>
          <a:xfrm>
            <a:off x="4544628" y="1357990"/>
            <a:ext cx="1529474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600">
                <a:solidFill>
                  <a:schemeClr val="accent5">
                    <a:hueOff val="-176146"/>
                    <a:satOff val="3665"/>
                    <a:lumOff val="-13986"/>
                  </a:schemeClr>
                </a:solidFill>
                <a:latin typeface="Helvetica"/>
                <a:ea typeface="Helvetica"/>
                <a:cs typeface="Helvetica"/>
                <a:sym typeface="Helvetica"/>
              </a:defRPr>
            </a:lvl1pPr>
          </a:lstStyle>
          <a:p>
            <a:pPr/>
            <a:r>
              <a:t>Problemas com a teoria do Gene Gay:</a:t>
            </a:r>
          </a:p>
        </p:txBody>
      </p:sp>
      <p:sp>
        <p:nvSpPr>
          <p:cNvPr id="502" name="Shape 502"/>
          <p:cNvSpPr/>
          <p:nvPr/>
        </p:nvSpPr>
        <p:spPr>
          <a:xfrm>
            <a:off x="3612241" y="3635344"/>
            <a:ext cx="18377992"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1" sz="5600">
                <a:solidFill>
                  <a:srgbClr val="FFFFFF"/>
                </a:solidFill>
                <a:latin typeface="Helvetica"/>
                <a:ea typeface="Helvetica"/>
                <a:cs typeface="Helvetica"/>
                <a:sym typeface="Helvetica"/>
              </a:defRPr>
            </a:pPr>
            <a:r>
              <a:t>1. </a:t>
            </a:r>
            <a:r>
              <a:t>Orientação sexual não é </a:t>
            </a:r>
            <a:r>
              <a:t>geneticamente</a:t>
            </a:r>
            <a:r>
              <a:t> </a:t>
            </a:r>
            <a:r>
              <a:t>detectável</a:t>
            </a:r>
            <a:r>
              <a:t>.</a:t>
            </a:r>
            <a:r>
              <a:t>.</a:t>
            </a:r>
          </a:p>
        </p:txBody>
      </p:sp>
      <p:grpSp>
        <p:nvGrpSpPr>
          <p:cNvPr id="505" name="Group 505"/>
          <p:cNvGrpSpPr/>
          <p:nvPr/>
        </p:nvGrpSpPr>
        <p:grpSpPr>
          <a:xfrm>
            <a:off x="8718854" y="5754742"/>
            <a:ext cx="11400704" cy="6375940"/>
            <a:chOff x="0" y="0"/>
            <a:chExt cx="11400703" cy="6375939"/>
          </a:xfrm>
        </p:grpSpPr>
        <p:pic>
          <p:nvPicPr>
            <p:cNvPr id="504" name="pasted-image.pdf"/>
            <p:cNvPicPr>
              <a:picLocks noChangeAspect="1"/>
            </p:cNvPicPr>
            <p:nvPr/>
          </p:nvPicPr>
          <p:blipFill>
            <a:blip r:embed="rId2">
              <a:extLst/>
            </a:blip>
            <a:srcRect l="0" t="0" r="0" b="3955"/>
            <a:stretch>
              <a:fillRect/>
            </a:stretch>
          </p:blipFill>
          <p:spPr>
            <a:xfrm>
              <a:off x="177800" y="114299"/>
              <a:ext cx="11045104" cy="5918741"/>
            </a:xfrm>
            <a:prstGeom prst="rect">
              <a:avLst/>
            </a:prstGeom>
            <a:ln>
              <a:noFill/>
            </a:ln>
            <a:effectLst/>
          </p:spPr>
        </p:pic>
        <p:pic>
          <p:nvPicPr>
            <p:cNvPr id="503" name=""/>
            <p:cNvPicPr>
              <a:picLocks noChangeAspect="0"/>
            </p:cNvPicPr>
            <p:nvPr/>
          </p:nvPicPr>
          <p:blipFill>
            <a:blip r:embed="rId3">
              <a:extLst/>
            </a:blip>
            <a:stretch>
              <a:fillRect/>
            </a:stretch>
          </p:blipFill>
          <p:spPr>
            <a:xfrm>
              <a:off x="-1" y="-1"/>
              <a:ext cx="11400705" cy="6375941"/>
            </a:xfrm>
            <a:prstGeom prst="rect">
              <a:avLst/>
            </a:prstGeom>
            <a:effectLst/>
          </p:spPr>
        </p:pic>
      </p:grpSp>
      <p:pic>
        <p:nvPicPr>
          <p:cNvPr id="506"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02"/>
                                        </p:tgtEl>
                                        <p:attrNameLst>
                                          <p:attrName>style.visibility</p:attrName>
                                        </p:attrNameLst>
                                      </p:cBhvr>
                                      <p:to>
                                        <p:strVal val="visible"/>
                                      </p:to>
                                    </p:set>
                                    <p:animEffect filter="wipe(left)" transition="in">
                                      <p:cBhvr>
                                        <p:cTn id="7" dur="1000"/>
                                        <p:tgtEl>
                                          <p:spTgt spid="50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05"/>
                                        </p:tgtEl>
                                        <p:attrNameLst>
                                          <p:attrName>style.visibility</p:attrName>
                                        </p:attrNameLst>
                                      </p:cBhvr>
                                      <p:to>
                                        <p:strVal val="visible"/>
                                      </p:to>
                                    </p:set>
                                    <p:animEffect filter="dissolve" transition="in">
                                      <p:cBhvr>
                                        <p:cTn id="11" dur="10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5" grpId="2"/>
      <p:bldP build="whole" bldLvl="1" animBg="1" rev="0" advAuto="0" spid="502"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08" name="Shape 508"/>
          <p:cNvSpPr/>
          <p:nvPr/>
        </p:nvSpPr>
        <p:spPr>
          <a:xfrm>
            <a:off x="4685146" y="3446885"/>
            <a:ext cx="12715144"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200">
                <a:solidFill>
                  <a:srgbClr val="FFFFFF"/>
                </a:solidFill>
                <a:latin typeface="Helvetica"/>
                <a:ea typeface="Helvetica"/>
                <a:cs typeface="Helvetica"/>
                <a:sym typeface="Helvetica"/>
              </a:defRPr>
            </a:pPr>
            <a:r>
              <a:t>2. </a:t>
            </a:r>
            <a:r>
              <a:t>Orientação sexual pode </a:t>
            </a:r>
            <a:r>
              <a:t>mudar</a:t>
            </a:r>
            <a:r>
              <a:t>.</a:t>
            </a:r>
          </a:p>
        </p:txBody>
      </p:sp>
      <p:grpSp>
        <p:nvGrpSpPr>
          <p:cNvPr id="511" name="Group 511"/>
          <p:cNvGrpSpPr/>
          <p:nvPr/>
        </p:nvGrpSpPr>
        <p:grpSpPr>
          <a:xfrm>
            <a:off x="4575398" y="7606903"/>
            <a:ext cx="7756079" cy="5011342"/>
            <a:chOff x="0" y="0"/>
            <a:chExt cx="7756078" cy="5011340"/>
          </a:xfrm>
        </p:grpSpPr>
        <p:pic>
          <p:nvPicPr>
            <p:cNvPr id="510" name="pasted-image.pdf"/>
            <p:cNvPicPr>
              <a:picLocks noChangeAspect="1"/>
            </p:cNvPicPr>
            <p:nvPr/>
          </p:nvPicPr>
          <p:blipFill>
            <a:blip r:embed="rId2">
              <a:extLst/>
            </a:blip>
            <a:stretch>
              <a:fillRect/>
            </a:stretch>
          </p:blipFill>
          <p:spPr>
            <a:xfrm>
              <a:off x="177800" y="114300"/>
              <a:ext cx="7400479" cy="4554141"/>
            </a:xfrm>
            <a:prstGeom prst="rect">
              <a:avLst/>
            </a:prstGeom>
            <a:ln>
              <a:noFill/>
            </a:ln>
            <a:effectLst/>
          </p:spPr>
        </p:pic>
        <p:pic>
          <p:nvPicPr>
            <p:cNvPr id="509" name=""/>
            <p:cNvPicPr>
              <a:picLocks noChangeAspect="0"/>
            </p:cNvPicPr>
            <p:nvPr/>
          </p:nvPicPr>
          <p:blipFill>
            <a:blip r:embed="rId3">
              <a:extLst/>
            </a:blip>
            <a:stretch>
              <a:fillRect/>
            </a:stretch>
          </p:blipFill>
          <p:spPr>
            <a:xfrm>
              <a:off x="0" y="0"/>
              <a:ext cx="7756079" cy="5011341"/>
            </a:xfrm>
            <a:prstGeom prst="rect">
              <a:avLst/>
            </a:prstGeom>
            <a:effectLst/>
          </p:spPr>
        </p:pic>
      </p:grpSp>
      <p:grpSp>
        <p:nvGrpSpPr>
          <p:cNvPr id="514" name="Group 514"/>
          <p:cNvGrpSpPr/>
          <p:nvPr/>
        </p:nvGrpSpPr>
        <p:grpSpPr>
          <a:xfrm>
            <a:off x="13934240" y="7606903"/>
            <a:ext cx="5986689" cy="5011342"/>
            <a:chOff x="0" y="0"/>
            <a:chExt cx="5986688" cy="5011340"/>
          </a:xfrm>
        </p:grpSpPr>
        <p:pic>
          <p:nvPicPr>
            <p:cNvPr id="513" name="pasted-image.tif"/>
            <p:cNvPicPr>
              <a:picLocks noChangeAspect="1"/>
            </p:cNvPicPr>
            <p:nvPr/>
          </p:nvPicPr>
          <p:blipFill>
            <a:blip r:embed="rId4">
              <a:extLst/>
            </a:blip>
            <a:stretch>
              <a:fillRect/>
            </a:stretch>
          </p:blipFill>
          <p:spPr>
            <a:xfrm>
              <a:off x="177799" y="114300"/>
              <a:ext cx="5631090" cy="4554141"/>
            </a:xfrm>
            <a:prstGeom prst="rect">
              <a:avLst/>
            </a:prstGeom>
            <a:ln>
              <a:noFill/>
            </a:ln>
            <a:effectLst/>
          </p:spPr>
        </p:pic>
        <p:pic>
          <p:nvPicPr>
            <p:cNvPr id="512" name=""/>
            <p:cNvPicPr>
              <a:picLocks noChangeAspect="0"/>
            </p:cNvPicPr>
            <p:nvPr/>
          </p:nvPicPr>
          <p:blipFill>
            <a:blip r:embed="rId5">
              <a:extLst/>
            </a:blip>
            <a:stretch>
              <a:fillRect/>
            </a:stretch>
          </p:blipFill>
          <p:spPr>
            <a:xfrm>
              <a:off x="-1" y="0"/>
              <a:ext cx="5986690" cy="5011341"/>
            </a:xfrm>
            <a:prstGeom prst="rect">
              <a:avLst/>
            </a:prstGeom>
            <a:effectLst/>
          </p:spPr>
        </p:pic>
      </p:grpSp>
      <p:sp>
        <p:nvSpPr>
          <p:cNvPr id="515" name="Shape 515"/>
          <p:cNvSpPr/>
          <p:nvPr/>
        </p:nvSpPr>
        <p:spPr>
          <a:xfrm>
            <a:off x="4544628" y="1357990"/>
            <a:ext cx="1529474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600">
                <a:solidFill>
                  <a:schemeClr val="accent5">
                    <a:hueOff val="-176146"/>
                    <a:satOff val="3665"/>
                    <a:lumOff val="-13986"/>
                  </a:schemeClr>
                </a:solidFill>
                <a:latin typeface="Helvetica"/>
                <a:ea typeface="Helvetica"/>
                <a:cs typeface="Helvetica"/>
                <a:sym typeface="Helvetica"/>
              </a:defRPr>
            </a:lvl1pPr>
          </a:lstStyle>
          <a:p>
            <a:pPr/>
            <a:r>
              <a:t>Problemas com a teoria do Gene Gay:</a:t>
            </a:r>
          </a:p>
        </p:txBody>
      </p:sp>
      <p:pic>
        <p:nvPicPr>
          <p:cNvPr id="516"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08"/>
                                        </p:tgtEl>
                                        <p:attrNameLst>
                                          <p:attrName>style.visibility</p:attrName>
                                        </p:attrNameLst>
                                      </p:cBhvr>
                                      <p:to>
                                        <p:strVal val="visible"/>
                                      </p:to>
                                    </p:set>
                                    <p:animEffect filter="wipe(left)" transition="in">
                                      <p:cBhvr>
                                        <p:cTn id="7" dur="10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11"/>
                                        </p:tgtEl>
                                        <p:attrNameLst>
                                          <p:attrName>style.visibility</p:attrName>
                                        </p:attrNameLst>
                                      </p:cBhvr>
                                      <p:to>
                                        <p:strVal val="visible"/>
                                      </p:to>
                                    </p:set>
                                    <p:animEffect filter="dissolve" transition="in">
                                      <p:cBhvr>
                                        <p:cTn id="12" dur="1000"/>
                                        <p:tgtEl>
                                          <p:spTgt spid="51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14"/>
                                        </p:tgtEl>
                                        <p:attrNameLst>
                                          <p:attrName>style.visibility</p:attrName>
                                        </p:attrNameLst>
                                      </p:cBhvr>
                                      <p:to>
                                        <p:strVal val="visible"/>
                                      </p:to>
                                    </p:set>
                                    <p:animEffect filter="dissolve" transition="in">
                                      <p:cBhvr>
                                        <p:cTn id="17"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1" grpId="2"/>
      <p:bldP build="whole" bldLvl="1" animBg="1" rev="0" advAuto="0" spid="514" grpId="3"/>
      <p:bldP build="whole" bldLvl="1" animBg="1" rev="0" advAuto="0" spid="508"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61" name="Shape 161"/>
          <p:cNvSpPr/>
          <p:nvPr/>
        </p:nvSpPr>
        <p:spPr>
          <a:xfrm>
            <a:off x="4301805" y="3992717"/>
            <a:ext cx="8884743"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000">
                <a:solidFill>
                  <a:srgbClr val="FFFFFF"/>
                </a:solidFill>
                <a:latin typeface="Helvetica"/>
                <a:ea typeface="Helvetica"/>
                <a:cs typeface="Helvetica"/>
                <a:sym typeface="Helvetica"/>
              </a:defRPr>
            </a:pPr>
            <a:r>
              <a:t>3</a:t>
            </a:r>
            <a:r>
              <a:rPr sz="6200"/>
              <a:t>. </a:t>
            </a:r>
            <a:r>
              <a:rPr sz="6200"/>
              <a:t>Sexo é </a:t>
            </a:r>
            <a:r>
              <a:rPr sz="6200"/>
              <a:t>subestimado</a:t>
            </a:r>
            <a:r>
              <a:t>!</a:t>
            </a:r>
          </a:p>
        </p:txBody>
      </p:sp>
      <p:pic>
        <p:nvPicPr>
          <p:cNvPr id="162" name="pasted-image.pdf"/>
          <p:cNvPicPr>
            <a:picLocks noChangeAspect="1"/>
          </p:cNvPicPr>
          <p:nvPr/>
        </p:nvPicPr>
        <p:blipFill>
          <a:blip r:embed="rId2">
            <a:extLst/>
          </a:blip>
          <a:stretch>
            <a:fillRect/>
          </a:stretch>
        </p:blipFill>
        <p:spPr>
          <a:xfrm>
            <a:off x="14082713" y="3875484"/>
            <a:ext cx="6886575" cy="8608220"/>
          </a:xfrm>
          <a:prstGeom prst="rect">
            <a:avLst/>
          </a:prstGeom>
          <a:ln w="12700">
            <a:miter lim="400000"/>
          </a:ln>
        </p:spPr>
      </p:pic>
      <p:grpSp>
        <p:nvGrpSpPr>
          <p:cNvPr id="165" name="Group 165"/>
          <p:cNvGrpSpPr/>
          <p:nvPr/>
        </p:nvGrpSpPr>
        <p:grpSpPr>
          <a:xfrm>
            <a:off x="4127798" y="5542669"/>
            <a:ext cx="2499755" cy="2644950"/>
            <a:chOff x="0" y="0"/>
            <a:chExt cx="2499754" cy="2644948"/>
          </a:xfrm>
        </p:grpSpPr>
        <p:pic>
          <p:nvPicPr>
            <p:cNvPr id="164" name="pasted-image.tif"/>
            <p:cNvPicPr>
              <a:picLocks noChangeAspect="1"/>
            </p:cNvPicPr>
            <p:nvPr/>
          </p:nvPicPr>
          <p:blipFill>
            <a:blip r:embed="rId3">
              <a:extLst/>
            </a:blip>
            <a:srcRect l="20802" t="11470" r="21271" b="9723"/>
            <a:stretch>
              <a:fillRect/>
            </a:stretch>
          </p:blipFill>
          <p:spPr>
            <a:xfrm>
              <a:off x="177800" y="114299"/>
              <a:ext cx="2144155" cy="2187750"/>
            </a:xfrm>
            <a:prstGeom prst="rect">
              <a:avLst/>
            </a:prstGeom>
            <a:ln>
              <a:noFill/>
            </a:ln>
            <a:effectLst/>
          </p:spPr>
        </p:pic>
        <p:pic>
          <p:nvPicPr>
            <p:cNvPr id="163" name=""/>
            <p:cNvPicPr>
              <a:picLocks noChangeAspect="0"/>
            </p:cNvPicPr>
            <p:nvPr/>
          </p:nvPicPr>
          <p:blipFill>
            <a:blip r:embed="rId4">
              <a:extLst/>
            </a:blip>
            <a:stretch>
              <a:fillRect/>
            </a:stretch>
          </p:blipFill>
          <p:spPr>
            <a:xfrm>
              <a:off x="0" y="0"/>
              <a:ext cx="2499755" cy="2644949"/>
            </a:xfrm>
            <a:prstGeom prst="rect">
              <a:avLst/>
            </a:prstGeom>
            <a:effectLst/>
          </p:spPr>
        </p:pic>
      </p:grpSp>
      <p:grpSp>
        <p:nvGrpSpPr>
          <p:cNvPr id="168" name="Group 168"/>
          <p:cNvGrpSpPr/>
          <p:nvPr/>
        </p:nvGrpSpPr>
        <p:grpSpPr>
          <a:xfrm>
            <a:off x="7814411" y="5417653"/>
            <a:ext cx="2216719" cy="3109294"/>
            <a:chOff x="0" y="0"/>
            <a:chExt cx="2216717" cy="3109292"/>
          </a:xfrm>
        </p:grpSpPr>
        <p:pic>
          <p:nvPicPr>
            <p:cNvPr id="167" name="pasted-image.tif"/>
            <p:cNvPicPr>
              <a:picLocks noChangeAspect="1"/>
            </p:cNvPicPr>
            <p:nvPr/>
          </p:nvPicPr>
          <p:blipFill>
            <a:blip r:embed="rId5">
              <a:extLst/>
            </a:blip>
            <a:stretch>
              <a:fillRect/>
            </a:stretch>
          </p:blipFill>
          <p:spPr>
            <a:xfrm>
              <a:off x="177799" y="114300"/>
              <a:ext cx="1861119" cy="2652093"/>
            </a:xfrm>
            <a:prstGeom prst="rect">
              <a:avLst/>
            </a:prstGeom>
            <a:ln>
              <a:noFill/>
            </a:ln>
            <a:effectLst/>
          </p:spPr>
        </p:pic>
        <p:pic>
          <p:nvPicPr>
            <p:cNvPr id="166" name=""/>
            <p:cNvPicPr>
              <a:picLocks noChangeAspect="0"/>
            </p:cNvPicPr>
            <p:nvPr/>
          </p:nvPicPr>
          <p:blipFill>
            <a:blip r:embed="rId6">
              <a:extLst/>
            </a:blip>
            <a:stretch>
              <a:fillRect/>
            </a:stretch>
          </p:blipFill>
          <p:spPr>
            <a:xfrm>
              <a:off x="-1" y="0"/>
              <a:ext cx="2216719" cy="3109293"/>
            </a:xfrm>
            <a:prstGeom prst="rect">
              <a:avLst/>
            </a:prstGeom>
            <a:effectLst/>
          </p:spPr>
        </p:pic>
      </p:grpSp>
      <p:grpSp>
        <p:nvGrpSpPr>
          <p:cNvPr id="171" name="Group 171"/>
          <p:cNvGrpSpPr/>
          <p:nvPr/>
        </p:nvGrpSpPr>
        <p:grpSpPr>
          <a:xfrm>
            <a:off x="14408605" y="3791427"/>
            <a:ext cx="6696590" cy="9301762"/>
            <a:chOff x="0" y="0"/>
            <a:chExt cx="6696589" cy="9301760"/>
          </a:xfrm>
        </p:grpSpPr>
        <p:pic>
          <p:nvPicPr>
            <p:cNvPr id="170" name="pasted-image.tif"/>
            <p:cNvPicPr>
              <a:picLocks noChangeAspect="1"/>
            </p:cNvPicPr>
            <p:nvPr/>
          </p:nvPicPr>
          <p:blipFill>
            <a:blip r:embed="rId7">
              <a:extLst/>
            </a:blip>
            <a:srcRect l="4313" t="11634" r="4313" b="0"/>
            <a:stretch>
              <a:fillRect/>
            </a:stretch>
          </p:blipFill>
          <p:spPr>
            <a:xfrm>
              <a:off x="177800" y="114300"/>
              <a:ext cx="6340990" cy="8844562"/>
            </a:xfrm>
            <a:prstGeom prst="rect">
              <a:avLst/>
            </a:prstGeom>
            <a:ln>
              <a:noFill/>
            </a:ln>
            <a:effectLst/>
          </p:spPr>
        </p:pic>
        <p:pic>
          <p:nvPicPr>
            <p:cNvPr id="169" name=""/>
            <p:cNvPicPr>
              <a:picLocks noChangeAspect="0"/>
            </p:cNvPicPr>
            <p:nvPr/>
          </p:nvPicPr>
          <p:blipFill>
            <a:blip r:embed="rId8">
              <a:extLst/>
            </a:blip>
            <a:stretch>
              <a:fillRect/>
            </a:stretch>
          </p:blipFill>
          <p:spPr>
            <a:xfrm>
              <a:off x="-1" y="0"/>
              <a:ext cx="6696591" cy="9301761"/>
            </a:xfrm>
            <a:prstGeom prst="rect">
              <a:avLst/>
            </a:prstGeom>
            <a:effectLst/>
          </p:spPr>
        </p:pic>
      </p:grpSp>
      <p:pic>
        <p:nvPicPr>
          <p:cNvPr id="172" name="pasted-image.pdf"/>
          <p:cNvPicPr>
            <a:picLocks noChangeAspect="1"/>
          </p:cNvPicPr>
          <p:nvPr/>
        </p:nvPicPr>
        <p:blipFill>
          <a:blip r:embed="rId9">
            <a:extLst/>
          </a:blip>
          <a:srcRect l="14782" t="0" r="10303" b="0"/>
          <a:stretch>
            <a:fillRect/>
          </a:stretch>
        </p:blipFill>
        <p:spPr>
          <a:xfrm>
            <a:off x="14528539" y="4503631"/>
            <a:ext cx="6456964" cy="5719094"/>
          </a:xfrm>
          <a:prstGeom prst="rect">
            <a:avLst/>
          </a:prstGeom>
          <a:ln w="12700">
            <a:miter lim="400000"/>
          </a:ln>
        </p:spPr>
      </p:pic>
      <p:sp>
        <p:nvSpPr>
          <p:cNvPr id="173" name="Shape 173"/>
          <p:cNvSpPr/>
          <p:nvPr/>
        </p:nvSpPr>
        <p:spPr>
          <a:xfrm>
            <a:off x="3297900" y="8854919"/>
            <a:ext cx="9608606"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200">
                <a:solidFill>
                  <a:srgbClr val="FFFFFF"/>
                </a:solidFill>
                <a:latin typeface="Helvetica"/>
                <a:ea typeface="Helvetica"/>
                <a:cs typeface="Helvetica"/>
                <a:sym typeface="Helvetica"/>
              </a:defRPr>
            </a:pPr>
            <a:r>
              <a:t>Pelas </a:t>
            </a:r>
            <a:r>
              <a:t>principais</a:t>
            </a:r>
            <a:r>
              <a:t> religiões</a:t>
            </a:r>
          </a:p>
        </p:txBody>
      </p:sp>
      <p:sp>
        <p:nvSpPr>
          <p:cNvPr id="174" name="Shape 174"/>
          <p:cNvSpPr/>
          <p:nvPr/>
        </p:nvSpPr>
        <p:spPr>
          <a:xfrm>
            <a:off x="2976978" y="10067132"/>
            <a:ext cx="10789705"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1" sz="6200">
                <a:solidFill>
                  <a:srgbClr val="FFFFFF"/>
                </a:solidFill>
                <a:latin typeface="Helvetica"/>
                <a:ea typeface="Helvetica"/>
                <a:cs typeface="Helvetica"/>
                <a:sym typeface="Helvetica"/>
              </a:defRPr>
            </a:pPr>
            <a:r>
              <a:t>Pelo </a:t>
            </a:r>
            <a:r>
              <a:t>Cristianismo</a:t>
            </a:r>
            <a:r>
              <a:t> (às vezes)</a:t>
            </a:r>
          </a:p>
        </p:txBody>
      </p:sp>
      <p:sp>
        <p:nvSpPr>
          <p:cNvPr id="175" name="Shape 175"/>
          <p:cNvSpPr/>
          <p:nvPr>
            <p:ph type="title"/>
          </p:nvPr>
        </p:nvSpPr>
        <p:spPr>
          <a:prstGeom prst="rect">
            <a:avLst/>
          </a:prstGeom>
        </p:spPr>
        <p:txBody>
          <a:bodyPr/>
          <a:lstStyle>
            <a:lvl1pPr>
              <a:defRPr>
                <a:solidFill>
                  <a:srgbClr val="FFFFFF"/>
                </a:solidFill>
              </a:defRPr>
            </a:lvl1pPr>
          </a:lstStyle>
          <a:p>
            <a:pPr/>
            <a:r>
              <a:t>Beleza e Feiura</a:t>
            </a:r>
          </a:p>
        </p:txBody>
      </p:sp>
      <p:pic>
        <p:nvPicPr>
          <p:cNvPr id="176" name="Screenshot 2016-11-04 09.38.47.png"/>
          <p:cNvPicPr>
            <a:picLocks noChangeAspect="1"/>
          </p:cNvPicPr>
          <p:nvPr/>
        </p:nvPicPr>
        <p:blipFill>
          <a:blip r:embed="rId10">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1"/>
                                        </p:tgtEl>
                                        <p:attrNameLst>
                                          <p:attrName>style.visibility</p:attrName>
                                        </p:attrNameLst>
                                      </p:cBhvr>
                                      <p:to>
                                        <p:strVal val="visible"/>
                                      </p:to>
                                    </p:set>
                                    <p:animEffect filter="dissolve" transition="in">
                                      <p:cBhvr>
                                        <p:cTn id="7" dur="6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73"/>
                                        </p:tgtEl>
                                        <p:attrNameLst>
                                          <p:attrName>style.visibility</p:attrName>
                                        </p:attrNameLst>
                                      </p:cBhvr>
                                      <p:to>
                                        <p:strVal val="visible"/>
                                      </p:to>
                                    </p:set>
                                    <p:animEffect filter="dissolve" transition="in">
                                      <p:cBhvr>
                                        <p:cTn id="12" dur="1000"/>
                                        <p:tgtEl>
                                          <p:spTgt spid="173"/>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165"/>
                                        </p:tgtEl>
                                        <p:attrNameLst>
                                          <p:attrName>style.visibility</p:attrName>
                                        </p:attrNameLst>
                                      </p:cBhvr>
                                      <p:to>
                                        <p:strVal val="visible"/>
                                      </p:to>
                                    </p:set>
                                    <p:animEffect filter="dissolve" transition="in">
                                      <p:cBhvr>
                                        <p:cTn id="16" dur="700"/>
                                        <p:tgtEl>
                                          <p:spTgt spid="165"/>
                                        </p:tgtEl>
                                      </p:cBhvr>
                                    </p:animEffect>
                                  </p:childTnLst>
                                </p:cTn>
                              </p:par>
                            </p:childTnLst>
                          </p:cTn>
                        </p:par>
                        <p:par>
                          <p:cTn id="17" fill="hold">
                            <p:stCondLst>
                              <p:cond delay="1700"/>
                            </p:stCondLst>
                            <p:childTnLst>
                              <p:par>
                                <p:cTn id="18" presetClass="entr" nodeType="afterEffect" presetID="9" grpId="4" fill="hold">
                                  <p:stCondLst>
                                    <p:cond delay="0"/>
                                  </p:stCondLst>
                                  <p:iterate type="el" backwards="0">
                                    <p:tmAbs val="0"/>
                                  </p:iterate>
                                  <p:childTnLst>
                                    <p:set>
                                      <p:cBhvr>
                                        <p:cTn id="19" fill="hold"/>
                                        <p:tgtEl>
                                          <p:spTgt spid="171"/>
                                        </p:tgtEl>
                                        <p:attrNameLst>
                                          <p:attrName>style.visibility</p:attrName>
                                        </p:attrNameLst>
                                      </p:cBhvr>
                                      <p:to>
                                        <p:strVal val="visible"/>
                                      </p:to>
                                    </p:set>
                                    <p:animEffect filter="dissolve" transition="in">
                                      <p:cBhvr>
                                        <p:cTn id="20" dur="700"/>
                                        <p:tgtEl>
                                          <p:spTgt spid="171"/>
                                        </p:tgtEl>
                                      </p:cBhvr>
                                    </p:animEffect>
                                  </p:childTnLst>
                                </p:cTn>
                              </p:par>
                            </p:childTnLst>
                          </p:cTn>
                        </p:par>
                        <p:par>
                          <p:cTn id="21" fill="hold">
                            <p:stCondLst>
                              <p:cond delay="2400"/>
                            </p:stCondLst>
                            <p:childTnLst>
                              <p:par>
                                <p:cTn id="22" presetClass="exit" nodeType="afterEffect" presetID="9" grpId="5" fill="hold">
                                  <p:stCondLst>
                                    <p:cond delay="0"/>
                                  </p:stCondLst>
                                  <p:iterate type="el" backwards="0">
                                    <p:tmAbs val="0"/>
                                  </p:iterate>
                                  <p:childTnLst>
                                    <p:animEffect filter="dissolve" transition="out">
                                      <p:cBhvr>
                                        <p:cTn id="23" dur="700" fill="hold"/>
                                        <p:tgtEl>
                                          <p:spTgt spid="162"/>
                                        </p:tgtEl>
                                      </p:cBhvr>
                                    </p:animEffect>
                                    <p:set>
                                      <p:cBhvr>
                                        <p:cTn id="24" fill="hold">
                                          <p:stCondLst>
                                            <p:cond delay="699"/>
                                          </p:stCondLst>
                                        </p:cTn>
                                        <p:tgtEl>
                                          <p:spTgt spid="16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6" fill="hold">
                                  <p:stCondLst>
                                    <p:cond delay="0"/>
                                  </p:stCondLst>
                                  <p:iterate type="el" backwards="0">
                                    <p:tmAbs val="0"/>
                                  </p:iterate>
                                  <p:childTnLst>
                                    <p:set>
                                      <p:cBhvr>
                                        <p:cTn id="28" fill="hold"/>
                                        <p:tgtEl>
                                          <p:spTgt spid="174"/>
                                        </p:tgtEl>
                                        <p:attrNameLst>
                                          <p:attrName>style.visibility</p:attrName>
                                        </p:attrNameLst>
                                      </p:cBhvr>
                                      <p:to>
                                        <p:strVal val="visible"/>
                                      </p:to>
                                    </p:set>
                                    <p:animEffect filter="dissolve" transition="in">
                                      <p:cBhvr>
                                        <p:cTn id="29" dur="1000"/>
                                        <p:tgtEl>
                                          <p:spTgt spid="174"/>
                                        </p:tgtEl>
                                      </p:cBhvr>
                                    </p:animEffect>
                                  </p:childTnLst>
                                </p:cTn>
                              </p:par>
                            </p:childTnLst>
                          </p:cTn>
                        </p:par>
                        <p:par>
                          <p:cTn id="30" fill="hold">
                            <p:stCondLst>
                              <p:cond delay="1000"/>
                            </p:stCondLst>
                            <p:childTnLst>
                              <p:par>
                                <p:cTn id="31" presetClass="entr" nodeType="afterEffect" presetID="9" grpId="7" fill="hold">
                                  <p:stCondLst>
                                    <p:cond delay="0"/>
                                  </p:stCondLst>
                                  <p:iterate type="el" backwards="0">
                                    <p:tmAbs val="0"/>
                                  </p:iterate>
                                  <p:childTnLst>
                                    <p:set>
                                      <p:cBhvr>
                                        <p:cTn id="32" fill="hold"/>
                                        <p:tgtEl>
                                          <p:spTgt spid="168"/>
                                        </p:tgtEl>
                                        <p:attrNameLst>
                                          <p:attrName>style.visibility</p:attrName>
                                        </p:attrNameLst>
                                      </p:cBhvr>
                                      <p:to>
                                        <p:strVal val="visible"/>
                                      </p:to>
                                    </p:set>
                                    <p:animEffect filter="dissolve" transition="in">
                                      <p:cBhvr>
                                        <p:cTn id="33" dur="700"/>
                                        <p:tgtEl>
                                          <p:spTgt spid="168"/>
                                        </p:tgtEl>
                                      </p:cBhvr>
                                    </p:animEffect>
                                  </p:childTnLst>
                                </p:cTn>
                              </p:par>
                            </p:childTnLst>
                          </p:cTn>
                        </p:par>
                        <p:par>
                          <p:cTn id="34" fill="hold">
                            <p:stCondLst>
                              <p:cond delay="1700"/>
                            </p:stCondLst>
                            <p:childTnLst>
                              <p:par>
                                <p:cTn id="35" presetClass="entr" nodeType="afterEffect" presetID="9" grpId="8" fill="hold">
                                  <p:stCondLst>
                                    <p:cond delay="0"/>
                                  </p:stCondLst>
                                  <p:iterate type="el" backwards="0">
                                    <p:tmAbs val="0"/>
                                  </p:iterate>
                                  <p:childTnLst>
                                    <p:set>
                                      <p:cBhvr>
                                        <p:cTn id="36" fill="hold"/>
                                        <p:tgtEl>
                                          <p:spTgt spid="172"/>
                                        </p:tgtEl>
                                        <p:attrNameLst>
                                          <p:attrName>style.visibility</p:attrName>
                                        </p:attrNameLst>
                                      </p:cBhvr>
                                      <p:to>
                                        <p:strVal val="visible"/>
                                      </p:to>
                                    </p:set>
                                    <p:animEffect filter="dissolve" transition="in">
                                      <p:cBhvr>
                                        <p:cTn id="37" dur="700"/>
                                        <p:tgtEl>
                                          <p:spTgt spid="172"/>
                                        </p:tgtEl>
                                      </p:cBhvr>
                                    </p:animEffect>
                                  </p:childTnLst>
                                </p:cTn>
                              </p:par>
                            </p:childTnLst>
                          </p:cTn>
                        </p:par>
                        <p:par>
                          <p:cTn id="38" fill="hold">
                            <p:stCondLst>
                              <p:cond delay="2400"/>
                            </p:stCondLst>
                            <p:childTnLst>
                              <p:par>
                                <p:cTn id="39" presetClass="exit" nodeType="afterEffect" presetID="9" grpId="9" fill="hold">
                                  <p:stCondLst>
                                    <p:cond delay="0"/>
                                  </p:stCondLst>
                                  <p:iterate type="el" backwards="0">
                                    <p:tmAbs val="0"/>
                                  </p:iterate>
                                  <p:childTnLst>
                                    <p:animEffect filter="dissolve" transition="out">
                                      <p:cBhvr>
                                        <p:cTn id="40" dur="700" fill="hold"/>
                                        <p:tgtEl>
                                          <p:spTgt spid="171"/>
                                        </p:tgtEl>
                                      </p:cBhvr>
                                    </p:animEffect>
                                    <p:set>
                                      <p:cBhvr>
                                        <p:cTn id="41" fill="hold">
                                          <p:stCondLst>
                                            <p:cond delay="699"/>
                                          </p:stCondLst>
                                        </p:cTn>
                                        <p:tgtEl>
                                          <p:spTgt spid="1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3"/>
      <p:bldP build="whole" bldLvl="1" animBg="1" rev="0" advAuto="0" spid="173" grpId="2"/>
      <p:bldP build="whole" bldLvl="1" animBg="1" rev="0" advAuto="0" spid="174" grpId="6"/>
      <p:bldP build="whole" bldLvl="1" animBg="1" rev="0" advAuto="0" spid="162" grpId="5"/>
      <p:bldP build="whole" bldLvl="1" animBg="1" rev="0" advAuto="0" spid="172" grpId="8"/>
      <p:bldP build="whole" bldLvl="1" animBg="1" rev="0" advAuto="0" spid="171" grpId="4"/>
      <p:bldP build="whole" bldLvl="1" animBg="1" rev="0" advAuto="0" spid="168" grpId="7"/>
      <p:bldP build="whole" bldLvl="1" animBg="1" rev="0" advAuto="0" spid="171" grpId="9"/>
      <p:bldP build="whole" bldLvl="1" animBg="1" rev="0" advAuto="0" spid="161"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18" name="Shape 518"/>
          <p:cNvSpPr/>
          <p:nvPr/>
        </p:nvSpPr>
        <p:spPr>
          <a:xfrm>
            <a:off x="3921239" y="3664017"/>
            <a:ext cx="17202550" cy="202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1" sz="6200">
                <a:solidFill>
                  <a:srgbClr val="FFFFFF"/>
                </a:solidFill>
                <a:latin typeface="Helvetica"/>
                <a:ea typeface="Helvetica"/>
                <a:cs typeface="Helvetica"/>
                <a:sym typeface="Helvetica"/>
              </a:defRPr>
            </a:lvl1pPr>
          </a:lstStyle>
          <a:p>
            <a:pPr/>
            <a:r>
              <a:t>3. Se a orientação sexual fosse genética, já teria sido extinguido a muito tempo atrás.</a:t>
            </a:r>
          </a:p>
        </p:txBody>
      </p:sp>
      <p:pic>
        <p:nvPicPr>
          <p:cNvPr id="519" name="pasted-image.tif"/>
          <p:cNvPicPr>
            <a:picLocks noChangeAspect="1"/>
          </p:cNvPicPr>
          <p:nvPr/>
        </p:nvPicPr>
        <p:blipFill>
          <a:blip r:embed="rId2">
            <a:extLst/>
          </a:blip>
          <a:stretch>
            <a:fillRect/>
          </a:stretch>
        </p:blipFill>
        <p:spPr>
          <a:xfrm>
            <a:off x="10487653" y="6304887"/>
            <a:ext cx="8929689" cy="6697267"/>
          </a:xfrm>
          <a:prstGeom prst="rect">
            <a:avLst/>
          </a:prstGeom>
          <a:ln w="12700">
            <a:miter lim="400000"/>
          </a:ln>
        </p:spPr>
      </p:pic>
      <p:sp>
        <p:nvSpPr>
          <p:cNvPr id="520" name="Shape 520"/>
          <p:cNvSpPr/>
          <p:nvPr/>
        </p:nvSpPr>
        <p:spPr>
          <a:xfrm>
            <a:off x="4544628" y="1357990"/>
            <a:ext cx="1529474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600">
                <a:solidFill>
                  <a:schemeClr val="accent5">
                    <a:hueOff val="-176146"/>
                    <a:satOff val="3665"/>
                    <a:lumOff val="-13986"/>
                  </a:schemeClr>
                </a:solidFill>
                <a:latin typeface="Helvetica"/>
                <a:ea typeface="Helvetica"/>
                <a:cs typeface="Helvetica"/>
                <a:sym typeface="Helvetica"/>
              </a:defRPr>
            </a:lvl1pPr>
          </a:lstStyle>
          <a:p>
            <a:pPr/>
            <a:r>
              <a:t>Problemas com a teoria do Gene Gay:</a:t>
            </a:r>
          </a:p>
        </p:txBody>
      </p:sp>
      <p:pic>
        <p:nvPicPr>
          <p:cNvPr id="521"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8"/>
                                        </p:tgtEl>
                                        <p:attrNameLst>
                                          <p:attrName>style.visibility</p:attrName>
                                        </p:attrNameLst>
                                      </p:cBhvr>
                                      <p:to>
                                        <p:strVal val="visible"/>
                                      </p:to>
                                    </p:set>
                                    <p:animEffect filter="wipe(left)" transition="in">
                                      <p:cBhvr>
                                        <p:cTn id="7" dur="1000"/>
                                        <p:tgtEl>
                                          <p:spTgt spid="51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19"/>
                                        </p:tgtEl>
                                        <p:attrNameLst>
                                          <p:attrName>style.visibility</p:attrName>
                                        </p:attrNameLst>
                                      </p:cBhvr>
                                      <p:to>
                                        <p:strVal val="visible"/>
                                      </p:to>
                                    </p:set>
                                    <p:animEffect filter="dissolve" transition="in">
                                      <p:cBhvr>
                                        <p:cTn id="11"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9" grpId="2"/>
      <p:bldP build="whole" bldLvl="1" animBg="1" rev="0" advAuto="0" spid="518"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23" name="Shape 523"/>
          <p:cNvSpPr/>
          <p:nvPr/>
        </p:nvSpPr>
        <p:spPr>
          <a:xfrm>
            <a:off x="3048000" y="383246"/>
            <a:ext cx="18288000" cy="202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200">
                <a:solidFill>
                  <a:schemeClr val="accent5">
                    <a:hueOff val="-176146"/>
                    <a:satOff val="3665"/>
                    <a:lumOff val="-13986"/>
                  </a:schemeClr>
                </a:solidFill>
                <a:latin typeface="Helvetica"/>
                <a:ea typeface="Helvetica"/>
                <a:cs typeface="Helvetica"/>
                <a:sym typeface="Helvetica"/>
              </a:defRPr>
            </a:lvl1pPr>
          </a:lstStyle>
          <a:p>
            <a:pPr/>
            <a:r>
              <a:t>E quanto a todos os argumentos que "provam" que a homossexualidade é genética?</a:t>
            </a:r>
          </a:p>
        </p:txBody>
      </p:sp>
      <p:sp>
        <p:nvSpPr>
          <p:cNvPr id="524" name="Shape 524"/>
          <p:cNvSpPr/>
          <p:nvPr/>
        </p:nvSpPr>
        <p:spPr>
          <a:xfrm>
            <a:off x="3319303" y="3554064"/>
            <a:ext cx="17745394" cy="9937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600">
                <a:solidFill>
                  <a:srgbClr val="FFFFFF"/>
                </a:solidFill>
              </a:defRPr>
            </a:pPr>
            <a:r>
              <a:rPr b="1">
                <a:latin typeface="Helvetica"/>
                <a:ea typeface="Helvetica"/>
                <a:cs typeface="Helvetica"/>
                <a:sym typeface="Helvetica"/>
              </a:rPr>
              <a:t>Correspondência Familiar versos Relação Genética</a:t>
            </a:r>
            <a:r>
              <a:t> </a:t>
            </a:r>
          </a:p>
        </p:txBody>
      </p:sp>
      <p:pic>
        <p:nvPicPr>
          <p:cNvPr id="525" name="pasted-image.tif"/>
          <p:cNvPicPr>
            <a:picLocks noChangeAspect="1"/>
          </p:cNvPicPr>
          <p:nvPr/>
        </p:nvPicPr>
        <p:blipFill>
          <a:blip r:embed="rId2">
            <a:extLst/>
          </a:blip>
          <a:stretch>
            <a:fillRect/>
          </a:stretch>
        </p:blipFill>
        <p:spPr>
          <a:xfrm>
            <a:off x="5911453" y="6065211"/>
            <a:ext cx="1558293" cy="1355038"/>
          </a:xfrm>
          <a:prstGeom prst="rect">
            <a:avLst/>
          </a:prstGeom>
          <a:ln w="12700">
            <a:miter lim="400000"/>
          </a:ln>
        </p:spPr>
      </p:pic>
      <p:pic>
        <p:nvPicPr>
          <p:cNvPr id="526" name="pasted-image.tif"/>
          <p:cNvPicPr>
            <a:picLocks noChangeAspect="1"/>
          </p:cNvPicPr>
          <p:nvPr/>
        </p:nvPicPr>
        <p:blipFill>
          <a:blip r:embed="rId3">
            <a:extLst/>
          </a:blip>
          <a:stretch>
            <a:fillRect/>
          </a:stretch>
        </p:blipFill>
        <p:spPr>
          <a:xfrm>
            <a:off x="8466877" y="6065211"/>
            <a:ext cx="1228356" cy="1355038"/>
          </a:xfrm>
          <a:prstGeom prst="rect">
            <a:avLst/>
          </a:prstGeom>
          <a:ln w="12700">
            <a:miter lim="400000"/>
          </a:ln>
        </p:spPr>
      </p:pic>
      <p:pic>
        <p:nvPicPr>
          <p:cNvPr id="527" name="pasted-image.tif"/>
          <p:cNvPicPr>
            <a:picLocks noChangeAspect="1"/>
          </p:cNvPicPr>
          <p:nvPr/>
        </p:nvPicPr>
        <p:blipFill>
          <a:blip r:embed="rId4">
            <a:extLst/>
          </a:blip>
          <a:stretch>
            <a:fillRect/>
          </a:stretch>
        </p:blipFill>
        <p:spPr>
          <a:xfrm>
            <a:off x="15519796" y="6065211"/>
            <a:ext cx="2249025" cy="1355038"/>
          </a:xfrm>
          <a:prstGeom prst="rect">
            <a:avLst/>
          </a:prstGeom>
          <a:ln w="12700">
            <a:miter lim="400000"/>
          </a:ln>
        </p:spPr>
      </p:pic>
      <p:sp>
        <p:nvSpPr>
          <p:cNvPr id="528" name="Shape 528"/>
          <p:cNvSpPr/>
          <p:nvPr/>
        </p:nvSpPr>
        <p:spPr>
          <a:xfrm rot="5400390">
            <a:off x="5834244" y="7851010"/>
            <a:ext cx="1712796" cy="1228745"/>
          </a:xfrm>
          <a:prstGeom prst="rightArrow">
            <a:avLst>
              <a:gd name="adj1" fmla="val 41111"/>
              <a:gd name="adj2" fmla="val 38902"/>
            </a:avLst>
          </a:prstGeom>
          <a:blipFill>
            <a:blip r:embed="rId5"/>
          </a:blipFill>
          <a:ln w="12700">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529" name="Shape 529"/>
          <p:cNvSpPr/>
          <p:nvPr/>
        </p:nvSpPr>
        <p:spPr>
          <a:xfrm rot="5400390">
            <a:off x="8224700" y="7851749"/>
            <a:ext cx="1712796" cy="1228745"/>
          </a:xfrm>
          <a:prstGeom prst="rightArrow">
            <a:avLst>
              <a:gd name="adj1" fmla="val 41111"/>
              <a:gd name="adj2" fmla="val 38902"/>
            </a:avLst>
          </a:prstGeom>
          <a:blipFill>
            <a:blip r:embed="rId5"/>
          </a:blipFill>
          <a:ln w="12700">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pic>
        <p:nvPicPr>
          <p:cNvPr id="530" name="pasted-image.tif"/>
          <p:cNvPicPr>
            <a:picLocks noChangeAspect="1"/>
          </p:cNvPicPr>
          <p:nvPr/>
        </p:nvPicPr>
        <p:blipFill>
          <a:blip r:embed="rId2">
            <a:extLst/>
          </a:blip>
          <a:stretch>
            <a:fillRect/>
          </a:stretch>
        </p:blipFill>
        <p:spPr>
          <a:xfrm>
            <a:off x="5911453" y="9511967"/>
            <a:ext cx="1558293" cy="1355037"/>
          </a:xfrm>
          <a:prstGeom prst="rect">
            <a:avLst/>
          </a:prstGeom>
          <a:ln w="12700">
            <a:miter lim="400000"/>
          </a:ln>
        </p:spPr>
      </p:pic>
      <p:pic>
        <p:nvPicPr>
          <p:cNvPr id="531" name="pasted-image.tif"/>
          <p:cNvPicPr>
            <a:picLocks noChangeAspect="1"/>
          </p:cNvPicPr>
          <p:nvPr/>
        </p:nvPicPr>
        <p:blipFill>
          <a:blip r:embed="rId3">
            <a:extLst/>
          </a:blip>
          <a:stretch>
            <a:fillRect/>
          </a:stretch>
        </p:blipFill>
        <p:spPr>
          <a:xfrm>
            <a:off x="8466877" y="9511967"/>
            <a:ext cx="1228356" cy="1355037"/>
          </a:xfrm>
          <a:prstGeom prst="rect">
            <a:avLst/>
          </a:prstGeom>
          <a:ln w="12700">
            <a:miter lim="400000"/>
          </a:ln>
        </p:spPr>
      </p:pic>
      <p:sp>
        <p:nvSpPr>
          <p:cNvPr id="532" name="Shape 532"/>
          <p:cNvSpPr/>
          <p:nvPr/>
        </p:nvSpPr>
        <p:spPr>
          <a:xfrm>
            <a:off x="7333706" y="11058307"/>
            <a:ext cx="12223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vl1pPr>
          </a:lstStyle>
          <a:p>
            <a:pPr/>
            <a:r>
              <a:t>X%</a:t>
            </a:r>
          </a:p>
        </p:txBody>
      </p:sp>
      <p:sp>
        <p:nvSpPr>
          <p:cNvPr id="533" name="Shape 533"/>
          <p:cNvSpPr/>
          <p:nvPr/>
        </p:nvSpPr>
        <p:spPr>
          <a:xfrm rot="5400390">
            <a:off x="15787954" y="7851749"/>
            <a:ext cx="1712796" cy="1228745"/>
          </a:xfrm>
          <a:prstGeom prst="rightArrow">
            <a:avLst>
              <a:gd name="adj1" fmla="val 41111"/>
              <a:gd name="adj2" fmla="val 38902"/>
            </a:avLst>
          </a:prstGeom>
          <a:blipFill>
            <a:blip r:embed="rId5"/>
          </a:blipFill>
          <a:ln w="12700">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pic>
        <p:nvPicPr>
          <p:cNvPr id="534" name="pasted-image.tif"/>
          <p:cNvPicPr>
            <a:picLocks noChangeAspect="1"/>
          </p:cNvPicPr>
          <p:nvPr/>
        </p:nvPicPr>
        <p:blipFill>
          <a:blip r:embed="rId2">
            <a:extLst/>
          </a:blip>
          <a:stretch>
            <a:fillRect/>
          </a:stretch>
        </p:blipFill>
        <p:spPr>
          <a:xfrm>
            <a:off x="15061406" y="9511967"/>
            <a:ext cx="1558294" cy="1355037"/>
          </a:xfrm>
          <a:prstGeom prst="rect">
            <a:avLst/>
          </a:prstGeom>
          <a:ln w="12700">
            <a:miter lim="400000"/>
          </a:ln>
        </p:spPr>
      </p:pic>
      <p:pic>
        <p:nvPicPr>
          <p:cNvPr id="535" name="pasted-image.tif"/>
          <p:cNvPicPr>
            <a:picLocks noChangeAspect="1"/>
          </p:cNvPicPr>
          <p:nvPr/>
        </p:nvPicPr>
        <p:blipFill>
          <a:blip r:embed="rId3">
            <a:extLst/>
          </a:blip>
          <a:stretch>
            <a:fillRect/>
          </a:stretch>
        </p:blipFill>
        <p:spPr>
          <a:xfrm>
            <a:off x="16831017" y="9511967"/>
            <a:ext cx="1228357" cy="1355037"/>
          </a:xfrm>
          <a:prstGeom prst="rect">
            <a:avLst/>
          </a:prstGeom>
          <a:ln w="12700">
            <a:miter lim="400000"/>
          </a:ln>
        </p:spPr>
      </p:pic>
      <p:sp>
        <p:nvSpPr>
          <p:cNvPr id="536" name="Shape 536"/>
          <p:cNvSpPr/>
          <p:nvPr/>
        </p:nvSpPr>
        <p:spPr>
          <a:xfrm>
            <a:off x="16033120" y="11058307"/>
            <a:ext cx="12223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vl1pPr>
          </a:lstStyle>
          <a:p>
            <a:pPr/>
            <a:r>
              <a:t>Y%</a:t>
            </a:r>
          </a:p>
        </p:txBody>
      </p:sp>
      <p:sp>
        <p:nvSpPr>
          <p:cNvPr id="537" name="Shape 537"/>
          <p:cNvSpPr/>
          <p:nvPr/>
        </p:nvSpPr>
        <p:spPr>
          <a:xfrm>
            <a:off x="10188466" y="6818960"/>
            <a:ext cx="4542969" cy="184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600"/>
            </a:pPr>
            <a:r>
              <a:t>X% &gt; Y%</a:t>
            </a:r>
          </a:p>
          <a:p>
            <a:pPr>
              <a:defRPr sz="5600"/>
            </a:pPr>
            <a:r>
              <a:t>Ergo, Genetic</a:t>
            </a:r>
          </a:p>
        </p:txBody>
      </p:sp>
      <p:sp>
        <p:nvSpPr>
          <p:cNvPr id="538" name="Shape 538"/>
          <p:cNvSpPr/>
          <p:nvPr/>
        </p:nvSpPr>
        <p:spPr>
          <a:xfrm>
            <a:off x="4408588" y="4905231"/>
            <a:ext cx="15566824" cy="7121753"/>
          </a:xfrm>
          <a:prstGeom prst="rect">
            <a:avLst/>
          </a:prstGeom>
          <a:gradFill>
            <a:gsLst>
              <a:gs pos="0">
                <a:schemeClr val="accent2">
                  <a:hueOff val="-2473792"/>
                  <a:satOff val="-50209"/>
                  <a:lumOff val="23543"/>
                </a:schemeClr>
              </a:gs>
              <a:gs pos="100000">
                <a:schemeClr val="accent2"/>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7000">
                <a:solidFill>
                  <a:srgbClr val="FFFFFF"/>
                </a:solidFill>
                <a:latin typeface="Helvetica"/>
                <a:ea typeface="Helvetica"/>
                <a:cs typeface="Helvetica"/>
                <a:sym typeface="Helvetica"/>
              </a:defRPr>
            </a:lvl1pPr>
          </a:lstStyle>
          <a:p>
            <a:pPr/>
            <a:r>
              <a:t>Mas não pode explicar isso só com fatores não genéticos?</a:t>
            </a:r>
          </a:p>
        </p:txBody>
      </p:sp>
      <p:pic>
        <p:nvPicPr>
          <p:cNvPr id="539"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24"/>
                                        </p:tgtEl>
                                        <p:attrNameLst>
                                          <p:attrName>style.visibility</p:attrName>
                                        </p:attrNameLst>
                                      </p:cBhvr>
                                      <p:to>
                                        <p:strVal val="visible"/>
                                      </p:to>
                                    </p:set>
                                    <p:animEffect filter="dissolve" transition="in">
                                      <p:cBhvr>
                                        <p:cTn id="7" dur="1000"/>
                                        <p:tgtEl>
                                          <p:spTgt spid="5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25"/>
                                        </p:tgtEl>
                                        <p:attrNameLst>
                                          <p:attrName>style.visibility</p:attrName>
                                        </p:attrNameLst>
                                      </p:cBhvr>
                                      <p:to>
                                        <p:strVal val="visible"/>
                                      </p:to>
                                    </p:set>
                                    <p:animEffect filter="dissolve" transition="in">
                                      <p:cBhvr>
                                        <p:cTn id="12" dur="1000"/>
                                        <p:tgtEl>
                                          <p:spTgt spid="525"/>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526"/>
                                        </p:tgtEl>
                                        <p:attrNameLst>
                                          <p:attrName>style.visibility</p:attrName>
                                        </p:attrNameLst>
                                      </p:cBhvr>
                                      <p:to>
                                        <p:strVal val="visible"/>
                                      </p:to>
                                    </p:set>
                                    <p:animEffect filter="dissolve" transition="in">
                                      <p:cBhvr>
                                        <p:cTn id="16" dur="1000"/>
                                        <p:tgtEl>
                                          <p:spTgt spid="52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 presetID="22" grpId="4" fill="hold">
                                  <p:stCondLst>
                                    <p:cond delay="0"/>
                                  </p:stCondLst>
                                  <p:iterate type="el" backwards="0">
                                    <p:tmAbs val="0"/>
                                  </p:iterate>
                                  <p:childTnLst>
                                    <p:set>
                                      <p:cBhvr>
                                        <p:cTn id="20" fill="hold"/>
                                        <p:tgtEl>
                                          <p:spTgt spid="528"/>
                                        </p:tgtEl>
                                        <p:attrNameLst>
                                          <p:attrName>style.visibility</p:attrName>
                                        </p:attrNameLst>
                                      </p:cBhvr>
                                      <p:to>
                                        <p:strVal val="visible"/>
                                      </p:to>
                                    </p:set>
                                    <p:animEffect filter="wipe(up)" transition="in">
                                      <p:cBhvr>
                                        <p:cTn id="21" dur="1000"/>
                                        <p:tgtEl>
                                          <p:spTgt spid="528"/>
                                        </p:tgtEl>
                                      </p:cBhvr>
                                    </p:animEffect>
                                  </p:childTnLst>
                                </p:cTn>
                              </p:par>
                            </p:childTnLst>
                          </p:cTn>
                        </p:par>
                        <p:par>
                          <p:cTn id="22" fill="hold">
                            <p:stCondLst>
                              <p:cond delay="1000"/>
                            </p:stCondLst>
                            <p:childTnLst>
                              <p:par>
                                <p:cTn id="23" presetClass="entr" nodeType="afterEffect" presetSubtype="1" presetID="22" grpId="5" fill="hold">
                                  <p:stCondLst>
                                    <p:cond delay="0"/>
                                  </p:stCondLst>
                                  <p:iterate type="el" backwards="0">
                                    <p:tmAbs val="0"/>
                                  </p:iterate>
                                  <p:childTnLst>
                                    <p:set>
                                      <p:cBhvr>
                                        <p:cTn id="24" fill="hold"/>
                                        <p:tgtEl>
                                          <p:spTgt spid="529"/>
                                        </p:tgtEl>
                                        <p:attrNameLst>
                                          <p:attrName>style.visibility</p:attrName>
                                        </p:attrNameLst>
                                      </p:cBhvr>
                                      <p:to>
                                        <p:strVal val="visible"/>
                                      </p:to>
                                    </p:set>
                                    <p:animEffect filter="wipe(up)" transition="in">
                                      <p:cBhvr>
                                        <p:cTn id="25" dur="1000"/>
                                        <p:tgtEl>
                                          <p:spTgt spid="529"/>
                                        </p:tgtEl>
                                      </p:cBhvr>
                                    </p:animEffect>
                                  </p:childTnLst>
                                </p:cTn>
                              </p:par>
                            </p:childTnLst>
                          </p:cTn>
                        </p:par>
                        <p:par>
                          <p:cTn id="26" fill="hold">
                            <p:stCondLst>
                              <p:cond delay="2000"/>
                            </p:stCondLst>
                            <p:childTnLst>
                              <p:par>
                                <p:cTn id="27" presetClass="entr" nodeType="afterEffect" presetID="9" grpId="6" fill="hold">
                                  <p:stCondLst>
                                    <p:cond delay="0"/>
                                  </p:stCondLst>
                                  <p:iterate type="el" backwards="0">
                                    <p:tmAbs val="0"/>
                                  </p:iterate>
                                  <p:childTnLst>
                                    <p:set>
                                      <p:cBhvr>
                                        <p:cTn id="28" fill="hold"/>
                                        <p:tgtEl>
                                          <p:spTgt spid="530"/>
                                        </p:tgtEl>
                                        <p:attrNameLst>
                                          <p:attrName>style.visibility</p:attrName>
                                        </p:attrNameLst>
                                      </p:cBhvr>
                                      <p:to>
                                        <p:strVal val="visible"/>
                                      </p:to>
                                    </p:set>
                                    <p:animEffect filter="dissolve" transition="in">
                                      <p:cBhvr>
                                        <p:cTn id="29" dur="1000"/>
                                        <p:tgtEl>
                                          <p:spTgt spid="530"/>
                                        </p:tgtEl>
                                      </p:cBhvr>
                                    </p:animEffect>
                                  </p:childTnLst>
                                </p:cTn>
                              </p:par>
                            </p:childTnLst>
                          </p:cTn>
                        </p:par>
                        <p:par>
                          <p:cTn id="30" fill="hold">
                            <p:stCondLst>
                              <p:cond delay="3000"/>
                            </p:stCondLst>
                            <p:childTnLst>
                              <p:par>
                                <p:cTn id="31" presetClass="entr" nodeType="afterEffect" presetID="9" grpId="7" fill="hold">
                                  <p:stCondLst>
                                    <p:cond delay="0"/>
                                  </p:stCondLst>
                                  <p:iterate type="el" backwards="0">
                                    <p:tmAbs val="0"/>
                                  </p:iterate>
                                  <p:childTnLst>
                                    <p:set>
                                      <p:cBhvr>
                                        <p:cTn id="32" fill="hold"/>
                                        <p:tgtEl>
                                          <p:spTgt spid="531"/>
                                        </p:tgtEl>
                                        <p:attrNameLst>
                                          <p:attrName>style.visibility</p:attrName>
                                        </p:attrNameLst>
                                      </p:cBhvr>
                                      <p:to>
                                        <p:strVal val="visible"/>
                                      </p:to>
                                    </p:set>
                                    <p:animEffect filter="dissolve" transition="in">
                                      <p:cBhvr>
                                        <p:cTn id="33" dur="1000"/>
                                        <p:tgtEl>
                                          <p:spTgt spid="531"/>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8" fill="hold">
                                  <p:stCondLst>
                                    <p:cond delay="0"/>
                                  </p:stCondLst>
                                  <p:iterate type="el" backwards="0">
                                    <p:tmAbs val="0"/>
                                  </p:iterate>
                                  <p:childTnLst>
                                    <p:set>
                                      <p:cBhvr>
                                        <p:cTn id="37" fill="hold"/>
                                        <p:tgtEl>
                                          <p:spTgt spid="532"/>
                                        </p:tgtEl>
                                        <p:attrNameLst>
                                          <p:attrName>style.visibility</p:attrName>
                                        </p:attrNameLst>
                                      </p:cBhvr>
                                      <p:to>
                                        <p:strVal val="visible"/>
                                      </p:to>
                                    </p:set>
                                    <p:animEffect filter="dissolve" transition="in">
                                      <p:cBhvr>
                                        <p:cTn id="38" dur="1000"/>
                                        <p:tgtEl>
                                          <p:spTgt spid="532"/>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9" grpId="9" fill="hold">
                                  <p:stCondLst>
                                    <p:cond delay="0"/>
                                  </p:stCondLst>
                                  <p:iterate type="el" backwards="0">
                                    <p:tmAbs val="0"/>
                                  </p:iterate>
                                  <p:childTnLst>
                                    <p:set>
                                      <p:cBhvr>
                                        <p:cTn id="42" fill="hold"/>
                                        <p:tgtEl>
                                          <p:spTgt spid="527"/>
                                        </p:tgtEl>
                                        <p:attrNameLst>
                                          <p:attrName>style.visibility</p:attrName>
                                        </p:attrNameLst>
                                      </p:cBhvr>
                                      <p:to>
                                        <p:strVal val="visible"/>
                                      </p:to>
                                    </p:set>
                                    <p:animEffect filter="dissolve" transition="in">
                                      <p:cBhvr>
                                        <p:cTn id="43" dur="1000"/>
                                        <p:tgtEl>
                                          <p:spTgt spid="527"/>
                                        </p:tgtEl>
                                      </p:cBhvr>
                                    </p:animEffect>
                                  </p:childTnLst>
                                </p:cTn>
                              </p:par>
                            </p:childTnLst>
                          </p:cTn>
                        </p:par>
                        <p:par>
                          <p:cTn id="44" fill="hold">
                            <p:stCondLst>
                              <p:cond delay="1000"/>
                            </p:stCondLst>
                            <p:childTnLst>
                              <p:par>
                                <p:cTn id="45" presetClass="entr" nodeType="afterEffect" presetSubtype="1" presetID="22" grpId="10" fill="hold">
                                  <p:stCondLst>
                                    <p:cond delay="0"/>
                                  </p:stCondLst>
                                  <p:iterate type="el" backwards="0">
                                    <p:tmAbs val="0"/>
                                  </p:iterate>
                                  <p:childTnLst>
                                    <p:set>
                                      <p:cBhvr>
                                        <p:cTn id="46" fill="hold"/>
                                        <p:tgtEl>
                                          <p:spTgt spid="533"/>
                                        </p:tgtEl>
                                        <p:attrNameLst>
                                          <p:attrName>style.visibility</p:attrName>
                                        </p:attrNameLst>
                                      </p:cBhvr>
                                      <p:to>
                                        <p:strVal val="visible"/>
                                      </p:to>
                                    </p:set>
                                    <p:animEffect filter="wipe(up)" transition="in">
                                      <p:cBhvr>
                                        <p:cTn id="47" dur="1000"/>
                                        <p:tgtEl>
                                          <p:spTgt spid="533"/>
                                        </p:tgtEl>
                                      </p:cBhvr>
                                    </p:animEffect>
                                  </p:childTnLst>
                                </p:cTn>
                              </p:par>
                            </p:childTnLst>
                          </p:cTn>
                        </p:par>
                        <p:par>
                          <p:cTn id="48" fill="hold">
                            <p:stCondLst>
                              <p:cond delay="2000"/>
                            </p:stCondLst>
                            <p:childTnLst>
                              <p:par>
                                <p:cTn id="49" presetClass="entr" nodeType="afterEffect" presetID="9" grpId="11" fill="hold">
                                  <p:stCondLst>
                                    <p:cond delay="0"/>
                                  </p:stCondLst>
                                  <p:iterate type="el" backwards="0">
                                    <p:tmAbs val="0"/>
                                  </p:iterate>
                                  <p:childTnLst>
                                    <p:set>
                                      <p:cBhvr>
                                        <p:cTn id="50" fill="hold"/>
                                        <p:tgtEl>
                                          <p:spTgt spid="534"/>
                                        </p:tgtEl>
                                        <p:attrNameLst>
                                          <p:attrName>style.visibility</p:attrName>
                                        </p:attrNameLst>
                                      </p:cBhvr>
                                      <p:to>
                                        <p:strVal val="visible"/>
                                      </p:to>
                                    </p:set>
                                    <p:animEffect filter="dissolve" transition="in">
                                      <p:cBhvr>
                                        <p:cTn id="51" dur="1000"/>
                                        <p:tgtEl>
                                          <p:spTgt spid="534"/>
                                        </p:tgtEl>
                                      </p:cBhvr>
                                    </p:animEffect>
                                  </p:childTnLst>
                                </p:cTn>
                              </p:par>
                            </p:childTnLst>
                          </p:cTn>
                        </p:par>
                        <p:par>
                          <p:cTn id="52" fill="hold">
                            <p:stCondLst>
                              <p:cond delay="3000"/>
                            </p:stCondLst>
                            <p:childTnLst>
                              <p:par>
                                <p:cTn id="53" presetClass="entr" nodeType="afterEffect" presetID="9" grpId="12" fill="hold">
                                  <p:stCondLst>
                                    <p:cond delay="0"/>
                                  </p:stCondLst>
                                  <p:iterate type="el" backwards="0">
                                    <p:tmAbs val="0"/>
                                  </p:iterate>
                                  <p:childTnLst>
                                    <p:set>
                                      <p:cBhvr>
                                        <p:cTn id="54" fill="hold"/>
                                        <p:tgtEl>
                                          <p:spTgt spid="535"/>
                                        </p:tgtEl>
                                        <p:attrNameLst>
                                          <p:attrName>style.visibility</p:attrName>
                                        </p:attrNameLst>
                                      </p:cBhvr>
                                      <p:to>
                                        <p:strVal val="visible"/>
                                      </p:to>
                                    </p:set>
                                    <p:animEffect filter="dissolve" transition="in">
                                      <p:cBhvr>
                                        <p:cTn id="55" dur="1000"/>
                                        <p:tgtEl>
                                          <p:spTgt spid="535"/>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9" grpId="13" fill="hold">
                                  <p:stCondLst>
                                    <p:cond delay="0"/>
                                  </p:stCondLst>
                                  <p:iterate type="el" backwards="0">
                                    <p:tmAbs val="0"/>
                                  </p:iterate>
                                  <p:childTnLst>
                                    <p:set>
                                      <p:cBhvr>
                                        <p:cTn id="59" fill="hold"/>
                                        <p:tgtEl>
                                          <p:spTgt spid="536"/>
                                        </p:tgtEl>
                                        <p:attrNameLst>
                                          <p:attrName>style.visibility</p:attrName>
                                        </p:attrNameLst>
                                      </p:cBhvr>
                                      <p:to>
                                        <p:strVal val="visible"/>
                                      </p:to>
                                    </p:set>
                                    <p:animEffect filter="dissolve" transition="in">
                                      <p:cBhvr>
                                        <p:cTn id="60" dur="1000"/>
                                        <p:tgtEl>
                                          <p:spTgt spid="536"/>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9" grpId="14" fill="hold">
                                  <p:stCondLst>
                                    <p:cond delay="0"/>
                                  </p:stCondLst>
                                  <p:iterate type="el" backwards="0">
                                    <p:tmAbs val="0"/>
                                  </p:iterate>
                                  <p:childTnLst>
                                    <p:set>
                                      <p:cBhvr>
                                        <p:cTn id="64" fill="hold"/>
                                        <p:tgtEl>
                                          <p:spTgt spid="537"/>
                                        </p:tgtEl>
                                        <p:attrNameLst>
                                          <p:attrName>style.visibility</p:attrName>
                                        </p:attrNameLst>
                                      </p:cBhvr>
                                      <p:to>
                                        <p:strVal val="visible"/>
                                      </p:to>
                                    </p:set>
                                    <p:animEffect filter="dissolve" transition="in">
                                      <p:cBhvr>
                                        <p:cTn id="65" dur="1000"/>
                                        <p:tgtEl>
                                          <p:spTgt spid="537"/>
                                        </p:tgtEl>
                                      </p:cBhvr>
                                    </p:animEffec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8" presetID="22" grpId="15" fill="hold">
                                  <p:stCondLst>
                                    <p:cond delay="0"/>
                                  </p:stCondLst>
                                  <p:iterate type="el" backwards="0">
                                    <p:tmAbs val="0"/>
                                  </p:iterate>
                                  <p:childTnLst>
                                    <p:set>
                                      <p:cBhvr>
                                        <p:cTn id="69" fill="hold"/>
                                        <p:tgtEl>
                                          <p:spTgt spid="538"/>
                                        </p:tgtEl>
                                        <p:attrNameLst>
                                          <p:attrName>style.visibility</p:attrName>
                                        </p:attrNameLst>
                                      </p:cBhvr>
                                      <p:to>
                                        <p:strVal val="visible"/>
                                      </p:to>
                                    </p:set>
                                    <p:animEffect filter="wipe(left)" transition="in">
                                      <p:cBhvr>
                                        <p:cTn id="70" dur="10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8"/>
      <p:bldP build="whole" bldLvl="1" animBg="1" rev="0" advAuto="0" spid="535" grpId="12"/>
      <p:bldP build="whole" bldLvl="1" animBg="1" rev="0" advAuto="0" spid="524" grpId="1"/>
      <p:bldP build="whole" bldLvl="1" animBg="1" rev="0" advAuto="0" spid="531" grpId="7"/>
      <p:bldP build="whole" bldLvl="1" animBg="1" rev="0" advAuto="0" spid="525" grpId="2"/>
      <p:bldP build="whole" bldLvl="1" animBg="1" rev="0" advAuto="0" spid="536" grpId="13"/>
      <p:bldP build="whole" bldLvl="1" animBg="1" rev="0" advAuto="0" spid="533" grpId="10"/>
      <p:bldP build="whole" bldLvl="1" animBg="1" rev="0" advAuto="0" spid="526" grpId="3"/>
      <p:bldP build="whole" bldLvl="1" animBg="1" rev="0" advAuto="0" spid="528" grpId="4"/>
      <p:bldP build="whole" bldLvl="1" animBg="1" rev="0" advAuto="0" spid="537" grpId="14"/>
      <p:bldP build="whole" bldLvl="1" animBg="1" rev="0" advAuto="0" spid="538" grpId="15"/>
      <p:bldP build="whole" bldLvl="1" animBg="1" rev="0" advAuto="0" spid="534" grpId="11"/>
      <p:bldP build="whole" bldLvl="1" animBg="1" rev="0" advAuto="0" spid="530" grpId="6"/>
      <p:bldP build="whole" bldLvl="1" animBg="1" rev="0" advAuto="0" spid="529" grpId="5"/>
      <p:bldP build="whole" bldLvl="1" animBg="1" rev="0" advAuto="0" spid="527" grpId="9"/>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nvSpPr>
        <p:spPr>
          <a:xfrm>
            <a:off x="4122887" y="621333"/>
            <a:ext cx="16241754" cy="202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200">
                <a:solidFill>
                  <a:schemeClr val="accent5">
                    <a:hueOff val="-176146"/>
                    <a:satOff val="3665"/>
                    <a:lumOff val="-13986"/>
                  </a:schemeClr>
                </a:solidFill>
                <a:latin typeface="Helvetica"/>
                <a:ea typeface="Helvetica"/>
                <a:cs typeface="Helvetica"/>
                <a:sym typeface="Helvetica"/>
              </a:defRPr>
            </a:lvl1pPr>
          </a:lstStyle>
          <a:p>
            <a:pPr/>
            <a:r>
              <a:t>Mas não há uma maneira de excluir fatores externos?</a:t>
            </a:r>
          </a:p>
        </p:txBody>
      </p:sp>
      <p:pic>
        <p:nvPicPr>
          <p:cNvPr id="542" name="pasted-image.tif"/>
          <p:cNvPicPr>
            <a:picLocks noChangeAspect="1"/>
          </p:cNvPicPr>
          <p:nvPr/>
        </p:nvPicPr>
        <p:blipFill>
          <a:blip r:embed="rId2">
            <a:extLst/>
          </a:blip>
          <a:stretch>
            <a:fillRect/>
          </a:stretch>
        </p:blipFill>
        <p:spPr>
          <a:xfrm>
            <a:off x="10904042" y="4070293"/>
            <a:ext cx="1558293" cy="1355038"/>
          </a:xfrm>
          <a:prstGeom prst="rect">
            <a:avLst/>
          </a:prstGeom>
          <a:ln w="12700">
            <a:miter lim="400000"/>
          </a:ln>
        </p:spPr>
      </p:pic>
      <p:pic>
        <p:nvPicPr>
          <p:cNvPr id="543" name="pasted-image.tif"/>
          <p:cNvPicPr>
            <a:picLocks noChangeAspect="1"/>
          </p:cNvPicPr>
          <p:nvPr/>
        </p:nvPicPr>
        <p:blipFill>
          <a:blip r:embed="rId3">
            <a:extLst/>
          </a:blip>
          <a:stretch>
            <a:fillRect/>
          </a:stretch>
        </p:blipFill>
        <p:spPr>
          <a:xfrm>
            <a:off x="15511761" y="4070293"/>
            <a:ext cx="2249025" cy="1355038"/>
          </a:xfrm>
          <a:prstGeom prst="rect">
            <a:avLst/>
          </a:prstGeom>
          <a:ln w="12700">
            <a:miter lim="400000"/>
          </a:ln>
        </p:spPr>
      </p:pic>
      <p:sp>
        <p:nvSpPr>
          <p:cNvPr id="544" name="Shape 544"/>
          <p:cNvSpPr/>
          <p:nvPr/>
        </p:nvSpPr>
        <p:spPr>
          <a:xfrm rot="1516448">
            <a:off x="12156107" y="5332319"/>
            <a:ext cx="2963729" cy="1228744"/>
          </a:xfrm>
          <a:prstGeom prst="rightArrow">
            <a:avLst>
              <a:gd name="adj1" fmla="val 41111"/>
              <a:gd name="adj2" fmla="val 38902"/>
            </a:avLst>
          </a:prstGeom>
          <a:blipFill>
            <a:blip r:embed="rId4"/>
          </a:blipFill>
          <a:ln w="12700">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pic>
        <p:nvPicPr>
          <p:cNvPr id="545" name="pasted-image.tif"/>
          <p:cNvPicPr>
            <a:picLocks noChangeAspect="1"/>
          </p:cNvPicPr>
          <p:nvPr/>
        </p:nvPicPr>
        <p:blipFill>
          <a:blip r:embed="rId5">
            <a:extLst/>
          </a:blip>
          <a:stretch>
            <a:fillRect/>
          </a:stretch>
        </p:blipFill>
        <p:spPr>
          <a:xfrm>
            <a:off x="9447880" y="4070293"/>
            <a:ext cx="1228357" cy="1355038"/>
          </a:xfrm>
          <a:prstGeom prst="rect">
            <a:avLst/>
          </a:prstGeom>
          <a:ln w="12700">
            <a:miter lim="400000"/>
          </a:ln>
        </p:spPr>
      </p:pic>
      <p:sp>
        <p:nvSpPr>
          <p:cNvPr id="546" name="Shape 546"/>
          <p:cNvSpPr/>
          <p:nvPr/>
        </p:nvSpPr>
        <p:spPr>
          <a:xfrm>
            <a:off x="11233626" y="8593201"/>
            <a:ext cx="4700855"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vl1pPr>
          </a:lstStyle>
          <a:p>
            <a:pPr/>
            <a:r>
              <a:t>X%    or     Y%</a:t>
            </a:r>
          </a:p>
        </p:txBody>
      </p:sp>
      <p:pic>
        <p:nvPicPr>
          <p:cNvPr id="547" name="pasted-image.tif"/>
          <p:cNvPicPr>
            <a:picLocks noChangeAspect="1"/>
          </p:cNvPicPr>
          <p:nvPr/>
        </p:nvPicPr>
        <p:blipFill>
          <a:blip r:embed="rId2">
            <a:extLst/>
          </a:blip>
          <a:stretch>
            <a:fillRect/>
          </a:stretch>
        </p:blipFill>
        <p:spPr>
          <a:xfrm>
            <a:off x="15137290" y="6862800"/>
            <a:ext cx="1558293" cy="1355037"/>
          </a:xfrm>
          <a:prstGeom prst="rect">
            <a:avLst/>
          </a:prstGeom>
          <a:ln w="12700">
            <a:miter lim="400000"/>
          </a:ln>
        </p:spPr>
      </p:pic>
      <p:pic>
        <p:nvPicPr>
          <p:cNvPr id="548" name="pasted-image.tif"/>
          <p:cNvPicPr>
            <a:picLocks noChangeAspect="1"/>
          </p:cNvPicPr>
          <p:nvPr/>
        </p:nvPicPr>
        <p:blipFill>
          <a:blip r:embed="rId5">
            <a:extLst/>
          </a:blip>
          <a:stretch>
            <a:fillRect/>
          </a:stretch>
        </p:blipFill>
        <p:spPr>
          <a:xfrm>
            <a:off x="16906901" y="6862800"/>
            <a:ext cx="1228356" cy="1355037"/>
          </a:xfrm>
          <a:prstGeom prst="rect">
            <a:avLst/>
          </a:prstGeom>
          <a:ln w="12700">
            <a:miter lim="400000"/>
          </a:ln>
        </p:spPr>
      </p:pic>
      <p:pic>
        <p:nvPicPr>
          <p:cNvPr id="549" name=""/>
          <p:cNvPicPr>
            <a:picLocks noChangeAspect="0"/>
          </p:cNvPicPr>
          <p:nvPr/>
        </p:nvPicPr>
        <p:blipFill>
          <a:blip r:embed="rId6">
            <a:extLst/>
          </a:blip>
          <a:stretch>
            <a:fillRect/>
          </a:stretch>
        </p:blipFill>
        <p:spPr>
          <a:xfrm>
            <a:off x="14364117" y="8255064"/>
            <a:ext cx="1845551" cy="1670051"/>
          </a:xfrm>
          <a:prstGeom prst="rect">
            <a:avLst/>
          </a:prstGeom>
        </p:spPr>
      </p:pic>
      <p:sp>
        <p:nvSpPr>
          <p:cNvPr id="551" name="Shape 551"/>
          <p:cNvSpPr/>
          <p:nvPr/>
        </p:nvSpPr>
        <p:spPr>
          <a:xfrm>
            <a:off x="3904150" y="10446845"/>
            <a:ext cx="16571947" cy="296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200">
                <a:latin typeface="Helvetica"/>
                <a:ea typeface="Helvetica"/>
                <a:cs typeface="Helvetica"/>
                <a:sym typeface="Helvetica"/>
              </a:defRPr>
            </a:lvl1pPr>
          </a:lstStyle>
          <a:p>
            <a:pPr/>
            <a:r>
              <a:t>Prova que só fatores externos causam comportamento homossexual. </a:t>
            </a:r>
          </a:p>
        </p:txBody>
      </p:sp>
      <p:sp>
        <p:nvSpPr>
          <p:cNvPr id="552" name="Shape 552"/>
          <p:cNvSpPr/>
          <p:nvPr/>
        </p:nvSpPr>
        <p:spPr>
          <a:xfrm>
            <a:off x="3178390" y="2935689"/>
            <a:ext cx="5760090" cy="6543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7000"/>
            </a:pPr>
            <a:r>
              <a:t>A</a:t>
            </a:r>
            <a:r>
              <a:t> relação genética existe, mas, não a influência familiar</a:t>
            </a:r>
          </a:p>
        </p:txBody>
      </p:sp>
      <p:pic>
        <p:nvPicPr>
          <p:cNvPr id="553" name="Screenshot 2016-11-04 09.39.05.png"/>
          <p:cNvPicPr>
            <a:picLocks noChangeAspect="1"/>
          </p:cNvPicPr>
          <p:nvPr/>
        </p:nvPicPr>
        <p:blipFill>
          <a:blip r:embed="rId7">
            <a:extLst/>
          </a:blip>
          <a:srcRect l="80410" t="0" r="0" b="76621"/>
          <a:stretch>
            <a:fillRect/>
          </a:stretch>
        </p:blipFill>
        <p:spPr>
          <a:xfrm>
            <a:off x="20080945" y="-126847"/>
            <a:ext cx="5534340" cy="3723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42"/>
                                        </p:tgtEl>
                                        <p:attrNameLst>
                                          <p:attrName>style.visibility</p:attrName>
                                        </p:attrNameLst>
                                      </p:cBhvr>
                                      <p:to>
                                        <p:strVal val="visible"/>
                                      </p:to>
                                    </p:set>
                                    <p:animEffect filter="dissolve" transition="in">
                                      <p:cBhvr>
                                        <p:cTn id="7" dur="1000"/>
                                        <p:tgtEl>
                                          <p:spTgt spid="54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45"/>
                                        </p:tgtEl>
                                        <p:attrNameLst>
                                          <p:attrName>style.visibility</p:attrName>
                                        </p:attrNameLst>
                                      </p:cBhvr>
                                      <p:to>
                                        <p:strVal val="visible"/>
                                      </p:to>
                                    </p:set>
                                    <p:animEffect filter="dissolve" transition="in">
                                      <p:cBhvr>
                                        <p:cTn id="11" dur="1000"/>
                                        <p:tgtEl>
                                          <p:spTgt spid="54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544"/>
                                        </p:tgtEl>
                                        <p:attrNameLst>
                                          <p:attrName>style.visibility</p:attrName>
                                        </p:attrNameLst>
                                      </p:cBhvr>
                                      <p:to>
                                        <p:strVal val="visible"/>
                                      </p:to>
                                    </p:set>
                                    <p:animEffect filter="wipe(left)" transition="in">
                                      <p:cBhvr>
                                        <p:cTn id="16" dur="1000"/>
                                        <p:tgtEl>
                                          <p:spTgt spid="544"/>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543"/>
                                        </p:tgtEl>
                                        <p:attrNameLst>
                                          <p:attrName>style.visibility</p:attrName>
                                        </p:attrNameLst>
                                      </p:cBhvr>
                                      <p:to>
                                        <p:strVal val="visible"/>
                                      </p:to>
                                    </p:set>
                                    <p:animEffect filter="dissolve" transition="in">
                                      <p:cBhvr>
                                        <p:cTn id="20" dur="1000"/>
                                        <p:tgtEl>
                                          <p:spTgt spid="54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552"/>
                                        </p:tgtEl>
                                        <p:attrNameLst>
                                          <p:attrName>style.visibility</p:attrName>
                                        </p:attrNameLst>
                                      </p:cBhvr>
                                      <p:to>
                                        <p:strVal val="visible"/>
                                      </p:to>
                                    </p:set>
                                    <p:animEffect filter="dissolve" transition="in">
                                      <p:cBhvr>
                                        <p:cTn id="25" dur="1000"/>
                                        <p:tgtEl>
                                          <p:spTgt spid="55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547"/>
                                        </p:tgtEl>
                                        <p:attrNameLst>
                                          <p:attrName>style.visibility</p:attrName>
                                        </p:attrNameLst>
                                      </p:cBhvr>
                                      <p:to>
                                        <p:strVal val="visible"/>
                                      </p:to>
                                    </p:set>
                                    <p:animEffect filter="dissolve" transition="in">
                                      <p:cBhvr>
                                        <p:cTn id="30" dur="1000"/>
                                        <p:tgtEl>
                                          <p:spTgt spid="547"/>
                                        </p:tgtEl>
                                      </p:cBhvr>
                                    </p:animEffect>
                                  </p:childTnLst>
                                </p:cTn>
                              </p:par>
                            </p:childTnLst>
                          </p:cTn>
                        </p:par>
                        <p:par>
                          <p:cTn id="31" fill="hold">
                            <p:stCondLst>
                              <p:cond delay="1000"/>
                            </p:stCondLst>
                            <p:childTnLst>
                              <p:par>
                                <p:cTn id="32" presetClass="entr" nodeType="afterEffect" presetID="9" grpId="7" fill="hold">
                                  <p:stCondLst>
                                    <p:cond delay="0"/>
                                  </p:stCondLst>
                                  <p:iterate type="el" backwards="0">
                                    <p:tmAbs val="0"/>
                                  </p:iterate>
                                  <p:childTnLst>
                                    <p:set>
                                      <p:cBhvr>
                                        <p:cTn id="33" fill="hold"/>
                                        <p:tgtEl>
                                          <p:spTgt spid="548"/>
                                        </p:tgtEl>
                                        <p:attrNameLst>
                                          <p:attrName>style.visibility</p:attrName>
                                        </p:attrNameLst>
                                      </p:cBhvr>
                                      <p:to>
                                        <p:strVal val="visible"/>
                                      </p:to>
                                    </p:set>
                                    <p:animEffect filter="dissolve" transition="in">
                                      <p:cBhvr>
                                        <p:cTn id="34" dur="1000"/>
                                        <p:tgtEl>
                                          <p:spTgt spid="548"/>
                                        </p:tgtEl>
                                      </p:cBhvr>
                                    </p:animEffect>
                                  </p:childTnLst>
                                </p:cTn>
                              </p:par>
                            </p:childTnLst>
                          </p:cTn>
                        </p:par>
                        <p:par>
                          <p:cTn id="35" fill="hold">
                            <p:stCondLst>
                              <p:cond delay="2000"/>
                            </p:stCondLst>
                            <p:childTnLst>
                              <p:par>
                                <p:cTn id="36" presetClass="exit" nodeType="afterEffect" presetID="9" grpId="8" fill="hold">
                                  <p:stCondLst>
                                    <p:cond delay="0"/>
                                  </p:stCondLst>
                                  <p:iterate type="el" backwards="0">
                                    <p:tmAbs val="0"/>
                                  </p:iterate>
                                  <p:childTnLst>
                                    <p:animEffect filter="dissolve" transition="out">
                                      <p:cBhvr>
                                        <p:cTn id="37" dur="1500" fill="hold"/>
                                        <p:tgtEl>
                                          <p:spTgt spid="552"/>
                                        </p:tgtEl>
                                      </p:cBhvr>
                                    </p:animEffect>
                                    <p:set>
                                      <p:cBhvr>
                                        <p:cTn id="38" fill="hold">
                                          <p:stCondLst>
                                            <p:cond delay="1499"/>
                                          </p:stCondLst>
                                        </p:cTn>
                                        <p:tgtEl>
                                          <p:spTgt spid="5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ID="9" grpId="9" fill="hold">
                                  <p:stCondLst>
                                    <p:cond delay="0"/>
                                  </p:stCondLst>
                                  <p:iterate type="el" backwards="0">
                                    <p:tmAbs val="0"/>
                                  </p:iterate>
                                  <p:childTnLst>
                                    <p:set>
                                      <p:cBhvr>
                                        <p:cTn id="42" fill="hold"/>
                                        <p:tgtEl>
                                          <p:spTgt spid="546"/>
                                        </p:tgtEl>
                                        <p:attrNameLst>
                                          <p:attrName>style.visibility</p:attrName>
                                        </p:attrNameLst>
                                      </p:cBhvr>
                                      <p:to>
                                        <p:strVal val="visible"/>
                                      </p:to>
                                    </p:set>
                                    <p:animEffect filter="dissolve" transition="in">
                                      <p:cBhvr>
                                        <p:cTn id="43" dur="1000"/>
                                        <p:tgtEl>
                                          <p:spTgt spid="546"/>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0" fill="hold">
                                  <p:stCondLst>
                                    <p:cond delay="0"/>
                                  </p:stCondLst>
                                  <p:iterate type="el" backwards="0">
                                    <p:tmAbs val="0"/>
                                  </p:iterate>
                                  <p:childTnLst>
                                    <p:set>
                                      <p:cBhvr>
                                        <p:cTn id="47" fill="hold"/>
                                        <p:tgtEl>
                                          <p:spTgt spid="549"/>
                                        </p:tgtEl>
                                        <p:attrNameLst>
                                          <p:attrName>style.visibility</p:attrName>
                                        </p:attrNameLst>
                                      </p:cBhvr>
                                      <p:to>
                                        <p:strVal val="visible"/>
                                      </p:to>
                                    </p:set>
                                    <p:animEffect filter="dissolve" transition="in">
                                      <p:cBhvr>
                                        <p:cTn id="48" dur="1000"/>
                                        <p:tgtEl>
                                          <p:spTgt spid="549"/>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1" fill="hold">
                                  <p:stCondLst>
                                    <p:cond delay="0"/>
                                  </p:stCondLst>
                                  <p:iterate type="el" backwards="0">
                                    <p:tmAbs val="0"/>
                                  </p:iterate>
                                  <p:childTnLst>
                                    <p:set>
                                      <p:cBhvr>
                                        <p:cTn id="52" fill="hold"/>
                                        <p:tgtEl>
                                          <p:spTgt spid="551"/>
                                        </p:tgtEl>
                                        <p:attrNameLst>
                                          <p:attrName>style.visibility</p:attrName>
                                        </p:attrNameLst>
                                      </p:cBhvr>
                                      <p:to>
                                        <p:strVal val="visible"/>
                                      </p:to>
                                    </p:set>
                                    <p:animEffect filter="dissolve" transition="in">
                                      <p:cBhvr>
                                        <p:cTn id="53" dur="10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2" grpId="1"/>
      <p:bldP build="whole" bldLvl="1" animBg="1" rev="0" advAuto="0" spid="547" grpId="6"/>
      <p:bldP build="whole" bldLvl="1" animBg="1" rev="0" advAuto="0" spid="552" grpId="5"/>
      <p:bldP build="whole" bldLvl="1" animBg="1" rev="0" advAuto="0" spid="545" grpId="2"/>
      <p:bldP build="whole" bldLvl="1" animBg="1" rev="0" advAuto="0" spid="548" grpId="7"/>
      <p:bldP build="whole" bldLvl="1" animBg="1" rev="0" advAuto="0" spid="543" grpId="4"/>
      <p:bldP build="whole" bldLvl="1" animBg="1" rev="0" advAuto="0" spid="544" grpId="3"/>
      <p:bldP build="whole" bldLvl="1" animBg="1" rev="0" advAuto="0" spid="552" grpId="8"/>
      <p:bldP build="whole" bldLvl="1" animBg="1" rev="0" advAuto="0" spid="551" grpId="11"/>
      <p:bldP build="whole" bldLvl="1" animBg="1" rev="0" advAuto="0" spid="546" grpId="9"/>
      <p:bldP build="whole" bldLvl="1" animBg="1" rev="0" advAuto="0" spid="549" grpId="10"/>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5" name="pasted-image.tif"/>
          <p:cNvPicPr>
            <a:picLocks noChangeAspect="1"/>
          </p:cNvPicPr>
          <p:nvPr/>
        </p:nvPicPr>
        <p:blipFill>
          <a:blip r:embed="rId2">
            <a:extLst/>
          </a:blip>
          <a:stretch>
            <a:fillRect/>
          </a:stretch>
        </p:blipFill>
        <p:spPr>
          <a:xfrm>
            <a:off x="8835777" y="4036989"/>
            <a:ext cx="1558294" cy="1355038"/>
          </a:xfrm>
          <a:prstGeom prst="rect">
            <a:avLst/>
          </a:prstGeom>
          <a:ln w="12700">
            <a:miter lim="400000"/>
          </a:ln>
        </p:spPr>
      </p:pic>
      <p:pic>
        <p:nvPicPr>
          <p:cNvPr id="556" name="pasted-image.tif"/>
          <p:cNvPicPr>
            <a:picLocks noChangeAspect="1"/>
          </p:cNvPicPr>
          <p:nvPr/>
        </p:nvPicPr>
        <p:blipFill>
          <a:blip r:embed="rId3">
            <a:extLst/>
          </a:blip>
          <a:stretch>
            <a:fillRect/>
          </a:stretch>
        </p:blipFill>
        <p:spPr>
          <a:xfrm>
            <a:off x="14086434" y="4036989"/>
            <a:ext cx="2249025" cy="1355038"/>
          </a:xfrm>
          <a:prstGeom prst="rect">
            <a:avLst/>
          </a:prstGeom>
          <a:ln w="12700">
            <a:miter lim="400000"/>
          </a:ln>
        </p:spPr>
      </p:pic>
      <p:pic>
        <p:nvPicPr>
          <p:cNvPr id="557" name="pasted-image.tif"/>
          <p:cNvPicPr>
            <a:picLocks noChangeAspect="1"/>
          </p:cNvPicPr>
          <p:nvPr/>
        </p:nvPicPr>
        <p:blipFill>
          <a:blip r:embed="rId4">
            <a:extLst/>
          </a:blip>
          <a:stretch>
            <a:fillRect/>
          </a:stretch>
        </p:blipFill>
        <p:spPr>
          <a:xfrm>
            <a:off x="7379615" y="4036989"/>
            <a:ext cx="1228357" cy="1355038"/>
          </a:xfrm>
          <a:prstGeom prst="rect">
            <a:avLst/>
          </a:prstGeom>
          <a:ln w="12700">
            <a:miter lim="400000"/>
          </a:ln>
        </p:spPr>
      </p:pic>
      <p:pic>
        <p:nvPicPr>
          <p:cNvPr id="558" name="pasted-image.tif"/>
          <p:cNvPicPr>
            <a:picLocks noChangeAspect="1"/>
          </p:cNvPicPr>
          <p:nvPr/>
        </p:nvPicPr>
        <p:blipFill>
          <a:blip r:embed="rId3">
            <a:extLst/>
          </a:blip>
          <a:srcRect l="0" t="0" r="54742" b="0"/>
          <a:stretch>
            <a:fillRect/>
          </a:stretch>
        </p:blipFill>
        <p:spPr>
          <a:xfrm>
            <a:off x="11237234" y="5763567"/>
            <a:ext cx="1017845" cy="1355038"/>
          </a:xfrm>
          <a:prstGeom prst="rect">
            <a:avLst/>
          </a:prstGeom>
          <a:ln w="12700">
            <a:miter lim="400000"/>
          </a:ln>
        </p:spPr>
      </p:pic>
      <p:pic>
        <p:nvPicPr>
          <p:cNvPr id="559" name="pasted-image.tif"/>
          <p:cNvPicPr>
            <a:picLocks noChangeAspect="1"/>
          </p:cNvPicPr>
          <p:nvPr/>
        </p:nvPicPr>
        <p:blipFill>
          <a:blip r:embed="rId3">
            <a:extLst/>
          </a:blip>
          <a:srcRect l="0" t="0" r="54742" b="0"/>
          <a:stretch>
            <a:fillRect/>
          </a:stretch>
        </p:blipFill>
        <p:spPr>
          <a:xfrm>
            <a:off x="12273078" y="5763567"/>
            <a:ext cx="1017845" cy="1355038"/>
          </a:xfrm>
          <a:prstGeom prst="rect">
            <a:avLst/>
          </a:prstGeom>
          <a:ln w="12700">
            <a:miter lim="400000"/>
          </a:ln>
        </p:spPr>
      </p:pic>
      <p:sp>
        <p:nvSpPr>
          <p:cNvPr id="560" name="Shape 560"/>
          <p:cNvSpPr/>
          <p:nvPr/>
        </p:nvSpPr>
        <p:spPr>
          <a:xfrm>
            <a:off x="10842549" y="7441049"/>
            <a:ext cx="2843201"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vl1pPr>
          </a:lstStyle>
          <a:p>
            <a:pPr/>
            <a:r>
              <a:t>Gêmeos</a:t>
            </a:r>
          </a:p>
        </p:txBody>
      </p:sp>
      <p:pic>
        <p:nvPicPr>
          <p:cNvPr id="561" name="pasted-image.tif"/>
          <p:cNvPicPr>
            <a:picLocks noChangeAspect="1"/>
          </p:cNvPicPr>
          <p:nvPr/>
        </p:nvPicPr>
        <p:blipFill>
          <a:blip r:embed="rId4">
            <a:extLst/>
          </a:blip>
          <a:stretch>
            <a:fillRect/>
          </a:stretch>
        </p:blipFill>
        <p:spPr>
          <a:xfrm>
            <a:off x="8076811" y="8608468"/>
            <a:ext cx="1228357" cy="1355038"/>
          </a:xfrm>
          <a:prstGeom prst="rect">
            <a:avLst/>
          </a:prstGeom>
          <a:ln w="12700">
            <a:miter lim="400000"/>
          </a:ln>
        </p:spPr>
      </p:pic>
      <p:pic>
        <p:nvPicPr>
          <p:cNvPr id="562" name="pasted-image.tif"/>
          <p:cNvPicPr>
            <a:picLocks noChangeAspect="1"/>
          </p:cNvPicPr>
          <p:nvPr/>
        </p:nvPicPr>
        <p:blipFill>
          <a:blip r:embed="rId3">
            <a:extLst/>
          </a:blip>
          <a:stretch>
            <a:fillRect/>
          </a:stretch>
        </p:blipFill>
        <p:spPr>
          <a:xfrm>
            <a:off x="14086434" y="8608468"/>
            <a:ext cx="2249025" cy="1355038"/>
          </a:xfrm>
          <a:prstGeom prst="rect">
            <a:avLst/>
          </a:prstGeom>
          <a:ln w="12700">
            <a:miter lim="400000"/>
          </a:ln>
        </p:spPr>
      </p:pic>
      <p:sp>
        <p:nvSpPr>
          <p:cNvPr id="563" name="Shape 563"/>
          <p:cNvSpPr/>
          <p:nvPr/>
        </p:nvSpPr>
        <p:spPr>
          <a:xfrm rot="5401234">
            <a:off x="8208391" y="7323449"/>
            <a:ext cx="965199" cy="1229067"/>
          </a:xfrm>
          <a:prstGeom prst="rightArrow">
            <a:avLst>
              <a:gd name="adj1" fmla="val 41111"/>
              <a:gd name="adj2" fmla="val 49524"/>
            </a:avLst>
          </a:prstGeom>
          <a:blipFill>
            <a:blip r:embed="rId5"/>
          </a:blipFill>
          <a:ln w="12700">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564" name="Shape 564"/>
          <p:cNvSpPr/>
          <p:nvPr/>
        </p:nvSpPr>
        <p:spPr>
          <a:xfrm rot="5401234">
            <a:off x="14728349" y="7323535"/>
            <a:ext cx="965199" cy="1229067"/>
          </a:xfrm>
          <a:prstGeom prst="rightArrow">
            <a:avLst>
              <a:gd name="adj1" fmla="val 41111"/>
              <a:gd name="adj2" fmla="val 49524"/>
            </a:avLst>
          </a:prstGeom>
          <a:blipFill>
            <a:blip r:embed="rId5"/>
          </a:blipFill>
          <a:ln w="12700">
            <a:miter lim="400000"/>
          </a:ln>
          <a:effectLst>
            <a:outerShdw sx="100000" sy="100000" kx="0" ky="0" algn="b" rotWithShape="0" blurRad="63500" dist="12700" dir="0">
              <a:srgbClr val="000000">
                <a:alpha val="50000"/>
              </a:srgbClr>
            </a:outerShdw>
          </a:effectLst>
        </p:spPr>
        <p:txBody>
          <a:bodyPr lIns="71437" tIns="71437" rIns="71437" bIns="71437" anchor="ctr"/>
          <a:lstStyle/>
          <a:p>
            <a:pPr>
              <a:defRPr sz="3200">
                <a:solidFill>
                  <a:srgbClr val="FFFFFF"/>
                </a:solidFill>
              </a:defRPr>
            </a:pPr>
          </a:p>
        </p:txBody>
      </p:sp>
      <p:sp>
        <p:nvSpPr>
          <p:cNvPr id="565" name="Shape 565"/>
          <p:cNvSpPr/>
          <p:nvPr/>
        </p:nvSpPr>
        <p:spPr>
          <a:xfrm>
            <a:off x="4122887" y="621333"/>
            <a:ext cx="16241754" cy="202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200">
                <a:solidFill>
                  <a:schemeClr val="accent5">
                    <a:hueOff val="-176146"/>
                    <a:satOff val="3665"/>
                    <a:lumOff val="-13986"/>
                  </a:schemeClr>
                </a:solidFill>
                <a:latin typeface="Helvetica"/>
                <a:ea typeface="Helvetica"/>
                <a:cs typeface="Helvetica"/>
                <a:sym typeface="Helvetica"/>
              </a:defRPr>
            </a:lvl1pPr>
          </a:lstStyle>
          <a:p>
            <a:pPr/>
            <a:r>
              <a:t>Mas não há uma maneira de excluir fatores externos?</a:t>
            </a:r>
          </a:p>
        </p:txBody>
      </p:sp>
      <p:sp>
        <p:nvSpPr>
          <p:cNvPr id="566" name="Shape 566"/>
          <p:cNvSpPr/>
          <p:nvPr/>
        </p:nvSpPr>
        <p:spPr>
          <a:xfrm>
            <a:off x="3904150" y="10446845"/>
            <a:ext cx="16571947" cy="296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200">
                <a:latin typeface="Helvetica"/>
                <a:ea typeface="Helvetica"/>
                <a:cs typeface="Helvetica"/>
                <a:sym typeface="Helvetica"/>
              </a:defRPr>
            </a:lvl1pPr>
          </a:lstStyle>
          <a:p>
            <a:pPr/>
            <a:r>
              <a:t>Mais prova que só fatores externos causam comportamento homossexual. </a:t>
            </a:r>
          </a:p>
        </p:txBody>
      </p:sp>
      <p:pic>
        <p:nvPicPr>
          <p:cNvPr id="567" name="Screenshot 2016-11-04 09.39.05.png"/>
          <p:cNvPicPr>
            <a:picLocks noChangeAspect="1"/>
          </p:cNvPicPr>
          <p:nvPr/>
        </p:nvPicPr>
        <p:blipFill>
          <a:blip r:embed="rId6">
            <a:extLst/>
          </a:blip>
          <a:srcRect l="80410" t="0" r="0" b="76621"/>
          <a:stretch>
            <a:fillRect/>
          </a:stretch>
        </p:blipFill>
        <p:spPr>
          <a:xfrm>
            <a:off x="20080945" y="-126847"/>
            <a:ext cx="5534340" cy="3723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55"/>
                                        </p:tgtEl>
                                        <p:attrNameLst>
                                          <p:attrName>style.visibility</p:attrName>
                                        </p:attrNameLst>
                                      </p:cBhvr>
                                      <p:to>
                                        <p:strVal val="visible"/>
                                      </p:to>
                                    </p:set>
                                    <p:animEffect filter="dissolve" transition="in">
                                      <p:cBhvr>
                                        <p:cTn id="7" dur="1000"/>
                                        <p:tgtEl>
                                          <p:spTgt spid="55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57"/>
                                        </p:tgtEl>
                                        <p:attrNameLst>
                                          <p:attrName>style.visibility</p:attrName>
                                        </p:attrNameLst>
                                      </p:cBhvr>
                                      <p:to>
                                        <p:strVal val="visible"/>
                                      </p:to>
                                    </p:set>
                                    <p:animEffect filter="dissolve" transition="in">
                                      <p:cBhvr>
                                        <p:cTn id="11" dur="1000"/>
                                        <p:tgtEl>
                                          <p:spTgt spid="55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556"/>
                                        </p:tgtEl>
                                        <p:attrNameLst>
                                          <p:attrName>style.visibility</p:attrName>
                                        </p:attrNameLst>
                                      </p:cBhvr>
                                      <p:to>
                                        <p:strVal val="visible"/>
                                      </p:to>
                                    </p:set>
                                    <p:animEffect filter="dissolve" transition="in">
                                      <p:cBhvr>
                                        <p:cTn id="15" dur="1000"/>
                                        <p:tgtEl>
                                          <p:spTgt spid="556"/>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 presetID="2" grpId="4" fill="hold">
                                  <p:stCondLst>
                                    <p:cond delay="0"/>
                                  </p:stCondLst>
                                  <p:iterate type="el" backwards="0">
                                    <p:tmAbs val="0"/>
                                  </p:iterate>
                                  <p:childTnLst>
                                    <p:set>
                                      <p:cBhvr>
                                        <p:cTn id="19" fill="hold"/>
                                        <p:tgtEl>
                                          <p:spTgt spid="558"/>
                                        </p:tgtEl>
                                        <p:attrNameLst>
                                          <p:attrName>style.visibility</p:attrName>
                                        </p:attrNameLst>
                                      </p:cBhvr>
                                      <p:to>
                                        <p:strVal val="visible"/>
                                      </p:to>
                                    </p:set>
                                    <p:anim calcmode="lin" valueType="num">
                                      <p:cBhvr>
                                        <p:cTn id="20" dur="1500" fill="hold"/>
                                        <p:tgtEl>
                                          <p:spTgt spid="558"/>
                                        </p:tgtEl>
                                        <p:attrNameLst>
                                          <p:attrName>ppt_x</p:attrName>
                                        </p:attrNameLst>
                                      </p:cBhvr>
                                      <p:tavLst>
                                        <p:tav tm="0">
                                          <p:val>
                                            <p:strVal val="#ppt_x"/>
                                          </p:val>
                                        </p:tav>
                                        <p:tav tm="100000">
                                          <p:val>
                                            <p:strVal val="#ppt_x"/>
                                          </p:val>
                                        </p:tav>
                                      </p:tavLst>
                                    </p:anim>
                                    <p:anim calcmode="lin" valueType="num">
                                      <p:cBhvr>
                                        <p:cTn id="21" dur="1500" fill="hold"/>
                                        <p:tgtEl>
                                          <p:spTgt spid="558"/>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Class="entr" nodeType="afterEffect" presetSubtype="1" presetID="2" grpId="5" fill="hold">
                                  <p:stCondLst>
                                    <p:cond delay="0"/>
                                  </p:stCondLst>
                                  <p:iterate type="el" backwards="0">
                                    <p:tmAbs val="0"/>
                                  </p:iterate>
                                  <p:childTnLst>
                                    <p:set>
                                      <p:cBhvr>
                                        <p:cTn id="24" fill="hold"/>
                                        <p:tgtEl>
                                          <p:spTgt spid="559"/>
                                        </p:tgtEl>
                                        <p:attrNameLst>
                                          <p:attrName>style.visibility</p:attrName>
                                        </p:attrNameLst>
                                      </p:cBhvr>
                                      <p:to>
                                        <p:strVal val="visible"/>
                                      </p:to>
                                    </p:set>
                                    <p:anim calcmode="lin" valueType="num">
                                      <p:cBhvr>
                                        <p:cTn id="25" dur="1500" fill="hold"/>
                                        <p:tgtEl>
                                          <p:spTgt spid="559"/>
                                        </p:tgtEl>
                                        <p:attrNameLst>
                                          <p:attrName>ppt_x</p:attrName>
                                        </p:attrNameLst>
                                      </p:cBhvr>
                                      <p:tavLst>
                                        <p:tav tm="0">
                                          <p:val>
                                            <p:strVal val="#ppt_x"/>
                                          </p:val>
                                        </p:tav>
                                        <p:tav tm="100000">
                                          <p:val>
                                            <p:strVal val="#ppt_x"/>
                                          </p:val>
                                        </p:tav>
                                      </p:tavLst>
                                    </p:anim>
                                    <p:anim calcmode="lin" valueType="num">
                                      <p:cBhvr>
                                        <p:cTn id="26" dur="1500" fill="hold"/>
                                        <p:tgtEl>
                                          <p:spTgt spid="559"/>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Class="entr" nodeType="afterEffect" presetID="9" grpId="6" fill="hold">
                                  <p:stCondLst>
                                    <p:cond delay="0"/>
                                  </p:stCondLst>
                                  <p:iterate type="el" backwards="0">
                                    <p:tmAbs val="0"/>
                                  </p:iterate>
                                  <p:childTnLst>
                                    <p:set>
                                      <p:cBhvr>
                                        <p:cTn id="29" fill="hold"/>
                                        <p:tgtEl>
                                          <p:spTgt spid="560"/>
                                        </p:tgtEl>
                                        <p:attrNameLst>
                                          <p:attrName>style.visibility</p:attrName>
                                        </p:attrNameLst>
                                      </p:cBhvr>
                                      <p:to>
                                        <p:strVal val="visible"/>
                                      </p:to>
                                    </p:set>
                                    <p:animEffect filter="dissolve" transition="in">
                                      <p:cBhvr>
                                        <p:cTn id="30" dur="1000"/>
                                        <p:tgtEl>
                                          <p:spTgt spid="560"/>
                                        </p:tgtEl>
                                      </p:cBhvr>
                                    </p:animEffect>
                                  </p:childTnLst>
                                </p:cTn>
                              </p:par>
                            </p:childTnLst>
                          </p:cTn>
                        </p:par>
                      </p:childTnLst>
                    </p:cTn>
                  </p:par>
                  <p:par>
                    <p:cTn id="31" fill="hold">
                      <p:stCondLst>
                        <p:cond delay="indefinite"/>
                      </p:stCondLst>
                      <p:childTnLst>
                        <p:par>
                          <p:cTn id="32" fill="hold">
                            <p:stCondLst>
                              <p:cond delay="0"/>
                            </p:stCondLst>
                            <p:childTnLst>
                              <p:par>
                                <p:cTn id="33" presetClass="path" nodeType="clickEffect" presetSubtype="0" presetID="-1" grpId="7" accel="50000" decel="50000" fill="hold">
                                  <p:stCondLst>
                                    <p:cond delay="0"/>
                                  </p:stCondLst>
                                  <p:childTnLst>
                                    <p:animMotion path="M 0.000000 0.000000 L -0.127153 0.000529" origin="layout" pathEditMode="relative">
                                      <p:cBhvr>
                                        <p:cTn id="34" dur="1000" fill="hold"/>
                                        <p:tgtEl>
                                          <p:spTgt spid="558"/>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Class="path" nodeType="clickEffect" presetSubtype="0" presetID="-1" grpId="8" accel="50000" decel="50000" fill="hold">
                                  <p:stCondLst>
                                    <p:cond delay="0"/>
                                  </p:stCondLst>
                                  <p:childTnLst>
                                    <p:animMotion path="M 0.000000 0.000000 L 0.099134 -0.001282" origin="layout" pathEditMode="relative">
                                      <p:cBhvr>
                                        <p:cTn id="38" dur="1000" fill="hold"/>
                                        <p:tgtEl>
                                          <p:spTgt spid="559"/>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 presetID="22" grpId="9" fill="hold">
                                  <p:stCondLst>
                                    <p:cond delay="0"/>
                                  </p:stCondLst>
                                  <p:iterate type="el" backwards="0">
                                    <p:tmAbs val="0"/>
                                  </p:iterate>
                                  <p:childTnLst>
                                    <p:set>
                                      <p:cBhvr>
                                        <p:cTn id="42" fill="hold"/>
                                        <p:tgtEl>
                                          <p:spTgt spid="563"/>
                                        </p:tgtEl>
                                        <p:attrNameLst>
                                          <p:attrName>style.visibility</p:attrName>
                                        </p:attrNameLst>
                                      </p:cBhvr>
                                      <p:to>
                                        <p:strVal val="visible"/>
                                      </p:to>
                                    </p:set>
                                    <p:animEffect filter="wipe(up)" transition="in">
                                      <p:cBhvr>
                                        <p:cTn id="43" dur="1000"/>
                                        <p:tgtEl>
                                          <p:spTgt spid="563"/>
                                        </p:tgtEl>
                                      </p:cBhvr>
                                    </p:animEffect>
                                  </p:childTnLst>
                                </p:cTn>
                              </p:par>
                            </p:childTnLst>
                          </p:cTn>
                        </p:par>
                        <p:par>
                          <p:cTn id="44" fill="hold">
                            <p:stCondLst>
                              <p:cond delay="1000"/>
                            </p:stCondLst>
                            <p:childTnLst>
                              <p:par>
                                <p:cTn id="45" presetClass="entr" nodeType="afterEffect" presetID="9" grpId="10" fill="hold">
                                  <p:stCondLst>
                                    <p:cond delay="0"/>
                                  </p:stCondLst>
                                  <p:iterate type="el" backwards="0">
                                    <p:tmAbs val="0"/>
                                  </p:iterate>
                                  <p:childTnLst>
                                    <p:set>
                                      <p:cBhvr>
                                        <p:cTn id="46" fill="hold"/>
                                        <p:tgtEl>
                                          <p:spTgt spid="561"/>
                                        </p:tgtEl>
                                        <p:attrNameLst>
                                          <p:attrName>style.visibility</p:attrName>
                                        </p:attrNameLst>
                                      </p:cBhvr>
                                      <p:to>
                                        <p:strVal val="visible"/>
                                      </p:to>
                                    </p:set>
                                    <p:animEffect filter="dissolve" transition="in">
                                      <p:cBhvr>
                                        <p:cTn id="47" dur="1000"/>
                                        <p:tgtEl>
                                          <p:spTgt spid="561"/>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 presetID="22" grpId="11" fill="hold">
                                  <p:stCondLst>
                                    <p:cond delay="0"/>
                                  </p:stCondLst>
                                  <p:iterate type="el" backwards="0">
                                    <p:tmAbs val="0"/>
                                  </p:iterate>
                                  <p:childTnLst>
                                    <p:set>
                                      <p:cBhvr>
                                        <p:cTn id="51" fill="hold"/>
                                        <p:tgtEl>
                                          <p:spTgt spid="564"/>
                                        </p:tgtEl>
                                        <p:attrNameLst>
                                          <p:attrName>style.visibility</p:attrName>
                                        </p:attrNameLst>
                                      </p:cBhvr>
                                      <p:to>
                                        <p:strVal val="visible"/>
                                      </p:to>
                                    </p:set>
                                    <p:animEffect filter="wipe(up)" transition="in">
                                      <p:cBhvr>
                                        <p:cTn id="52" dur="1000"/>
                                        <p:tgtEl>
                                          <p:spTgt spid="564"/>
                                        </p:tgtEl>
                                      </p:cBhvr>
                                    </p:animEffect>
                                  </p:childTnLst>
                                </p:cTn>
                              </p:par>
                            </p:childTnLst>
                          </p:cTn>
                        </p:par>
                        <p:par>
                          <p:cTn id="53" fill="hold">
                            <p:stCondLst>
                              <p:cond delay="1000"/>
                            </p:stCondLst>
                            <p:childTnLst>
                              <p:par>
                                <p:cTn id="54" presetClass="entr" nodeType="afterEffect" presetID="9" grpId="12" fill="hold">
                                  <p:stCondLst>
                                    <p:cond delay="0"/>
                                  </p:stCondLst>
                                  <p:iterate type="el" backwards="0">
                                    <p:tmAbs val="0"/>
                                  </p:iterate>
                                  <p:childTnLst>
                                    <p:set>
                                      <p:cBhvr>
                                        <p:cTn id="55" fill="hold"/>
                                        <p:tgtEl>
                                          <p:spTgt spid="562"/>
                                        </p:tgtEl>
                                        <p:attrNameLst>
                                          <p:attrName>style.visibility</p:attrName>
                                        </p:attrNameLst>
                                      </p:cBhvr>
                                      <p:to>
                                        <p:strVal val="visible"/>
                                      </p:to>
                                    </p:set>
                                    <p:animEffect filter="dissolve" transition="in">
                                      <p:cBhvr>
                                        <p:cTn id="56" dur="1000"/>
                                        <p:tgtEl>
                                          <p:spTgt spid="562"/>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ID="9" grpId="13" fill="hold">
                                  <p:stCondLst>
                                    <p:cond delay="0"/>
                                  </p:stCondLst>
                                  <p:iterate type="el" backwards="0">
                                    <p:tmAbs val="0"/>
                                  </p:iterate>
                                  <p:childTnLst>
                                    <p:set>
                                      <p:cBhvr>
                                        <p:cTn id="60" fill="hold"/>
                                        <p:tgtEl>
                                          <p:spTgt spid="566"/>
                                        </p:tgtEl>
                                        <p:attrNameLst>
                                          <p:attrName>style.visibility</p:attrName>
                                        </p:attrNameLst>
                                      </p:cBhvr>
                                      <p:to>
                                        <p:strVal val="visible"/>
                                      </p:to>
                                    </p:set>
                                    <p:animEffect filter="dissolve" transition="in">
                                      <p:cBhvr>
                                        <p:cTn id="61" dur="10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5" grpId="1"/>
      <p:bldP build="whole" bldLvl="1" animBg="1" rev="0" advAuto="0" spid="563" grpId="9"/>
      <p:bldP build="whole" bldLvl="1" animBg="1" rev="0" advAuto="0" spid="561" grpId="10"/>
      <p:bldP build="whole" bldLvl="1" animBg="1" rev="0" advAuto="0" spid="560" grpId="6"/>
      <p:bldP build="whole" bldLvl="1" animBg="1" rev="0" advAuto="0" spid="562" grpId="12"/>
      <p:bldP build="whole" bldLvl="1" animBg="1" rev="0" advAuto="0" spid="559" grpId="5"/>
      <p:bldP build="whole" bldLvl="1" animBg="1" rev="0" advAuto="0" spid="558" grpId="4"/>
      <p:bldP build="whole" bldLvl="1" animBg="1" rev="0" advAuto="0" spid="557" grpId="2"/>
      <p:bldP build="whole" bldLvl="1" animBg="1" rev="0" advAuto="0" spid="556" grpId="3"/>
      <p:bldP build="whole" bldLvl="1" animBg="1" rev="0" advAuto="0" spid="564" grpId="11"/>
      <p:bldP build="whole" bldLvl="1" animBg="1" rev="0" advAuto="0" spid="566" grpId="13"/>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69" name="Shape 569"/>
          <p:cNvSpPr/>
          <p:nvPr/>
        </p:nvSpPr>
        <p:spPr>
          <a:xfrm>
            <a:off x="4071720" y="10067384"/>
            <a:ext cx="16240559" cy="202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6200">
                <a:solidFill>
                  <a:schemeClr val="accent5">
                    <a:hueOff val="-176146"/>
                    <a:satOff val="3665"/>
                    <a:lumOff val="-13986"/>
                  </a:schemeClr>
                </a:solidFill>
                <a:latin typeface="Helvetica"/>
                <a:ea typeface="Helvetica"/>
                <a:cs typeface="Helvetica"/>
                <a:sym typeface="Helvetica"/>
              </a:defRPr>
            </a:lvl1pPr>
          </a:lstStyle>
          <a:p>
            <a:pPr/>
            <a:r>
              <a:t>Se a homossexualidade não é natural, o que a causa?</a:t>
            </a:r>
          </a:p>
        </p:txBody>
      </p:sp>
      <p:sp>
        <p:nvSpPr>
          <p:cNvPr id="570" name="Shape 570"/>
          <p:cNvSpPr/>
          <p:nvPr/>
        </p:nvSpPr>
        <p:spPr>
          <a:xfrm>
            <a:off x="4544628" y="1357990"/>
            <a:ext cx="1529474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600">
                <a:solidFill>
                  <a:schemeClr val="accent5">
                    <a:hueOff val="-176146"/>
                    <a:satOff val="3665"/>
                    <a:lumOff val="-13986"/>
                  </a:schemeClr>
                </a:solidFill>
                <a:latin typeface="Helvetica"/>
                <a:ea typeface="Helvetica"/>
                <a:cs typeface="Helvetica"/>
                <a:sym typeface="Helvetica"/>
              </a:defRPr>
            </a:lvl1pPr>
          </a:lstStyle>
          <a:p>
            <a:pPr/>
            <a:r>
              <a:t>Problemas com a teoria do Gene Gay:</a:t>
            </a:r>
          </a:p>
        </p:txBody>
      </p:sp>
      <p:sp>
        <p:nvSpPr>
          <p:cNvPr id="571" name="Shape 571"/>
          <p:cNvSpPr/>
          <p:nvPr/>
        </p:nvSpPr>
        <p:spPr>
          <a:xfrm>
            <a:off x="4004671" y="3253197"/>
            <a:ext cx="20330394"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1" sz="6200">
                <a:solidFill>
                  <a:srgbClr val="FFFFFF"/>
                </a:solidFill>
                <a:latin typeface="Helvetica"/>
                <a:ea typeface="Helvetica"/>
                <a:cs typeface="Helvetica"/>
                <a:sym typeface="Helvetica"/>
              </a:defRPr>
            </a:pPr>
            <a:r>
              <a:t>1. </a:t>
            </a:r>
            <a:r>
              <a:t>Orientação sexual não é </a:t>
            </a:r>
            <a:r>
              <a:t>geneticamente</a:t>
            </a:r>
            <a:r>
              <a:t> </a:t>
            </a:r>
            <a:r>
              <a:t>detectável</a:t>
            </a:r>
            <a:r>
              <a:t>.</a:t>
            </a:r>
            <a:r>
              <a:t>.</a:t>
            </a:r>
          </a:p>
        </p:txBody>
      </p:sp>
      <p:sp>
        <p:nvSpPr>
          <p:cNvPr id="572" name="Shape 572"/>
          <p:cNvSpPr/>
          <p:nvPr/>
        </p:nvSpPr>
        <p:spPr>
          <a:xfrm>
            <a:off x="3995782" y="5080934"/>
            <a:ext cx="12715144"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200">
                <a:solidFill>
                  <a:srgbClr val="FFFFFF"/>
                </a:solidFill>
                <a:latin typeface="Helvetica"/>
                <a:ea typeface="Helvetica"/>
                <a:cs typeface="Helvetica"/>
                <a:sym typeface="Helvetica"/>
              </a:defRPr>
            </a:pPr>
            <a:r>
              <a:t>2. </a:t>
            </a:r>
            <a:r>
              <a:t>Orientação sexual pode </a:t>
            </a:r>
            <a:r>
              <a:t>mudar</a:t>
            </a:r>
            <a:r>
              <a:t>.</a:t>
            </a:r>
          </a:p>
        </p:txBody>
      </p:sp>
      <p:sp>
        <p:nvSpPr>
          <p:cNvPr id="573" name="Shape 573"/>
          <p:cNvSpPr/>
          <p:nvPr/>
        </p:nvSpPr>
        <p:spPr>
          <a:xfrm>
            <a:off x="3895707" y="6829987"/>
            <a:ext cx="17202550" cy="202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1" sz="6200">
                <a:solidFill>
                  <a:srgbClr val="FFFFFF"/>
                </a:solidFill>
                <a:latin typeface="Helvetica"/>
                <a:ea typeface="Helvetica"/>
                <a:cs typeface="Helvetica"/>
                <a:sym typeface="Helvetica"/>
              </a:defRPr>
            </a:lvl1pPr>
          </a:lstStyle>
          <a:p>
            <a:pPr/>
            <a:r>
              <a:t>3. Se a orientação sexual fosse genética, já teria sido extinguido a muito tempo atrás.</a:t>
            </a:r>
          </a:p>
        </p:txBody>
      </p:sp>
      <p:pic>
        <p:nvPicPr>
          <p:cNvPr id="574"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9"/>
                                        </p:tgtEl>
                                        <p:attrNameLst>
                                          <p:attrName>style.visibility</p:attrName>
                                        </p:attrNameLst>
                                      </p:cBhvr>
                                      <p:to>
                                        <p:strVal val="visible"/>
                                      </p:to>
                                    </p:set>
                                    <p:animEffect filter="dissolve" transition="in">
                                      <p:cBhvr>
                                        <p:cTn id="7" dur="1000"/>
                                        <p:tgtEl>
                                          <p:spTgt spid="56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571"/>
                                        </p:tgtEl>
                                        <p:attrNameLst>
                                          <p:attrName>style.visibility</p:attrName>
                                        </p:attrNameLst>
                                      </p:cBhvr>
                                      <p:to>
                                        <p:strVal val="visible"/>
                                      </p:to>
                                    </p:set>
                                    <p:animEffect filter="wipe(left)" transition="in">
                                      <p:cBhvr>
                                        <p:cTn id="12" dur="1000"/>
                                        <p:tgtEl>
                                          <p:spTgt spid="57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572"/>
                                        </p:tgtEl>
                                        <p:attrNameLst>
                                          <p:attrName>style.visibility</p:attrName>
                                        </p:attrNameLst>
                                      </p:cBhvr>
                                      <p:to>
                                        <p:strVal val="visible"/>
                                      </p:to>
                                    </p:set>
                                    <p:animEffect filter="wipe(left)" transition="in">
                                      <p:cBhvr>
                                        <p:cTn id="17" dur="1000"/>
                                        <p:tgtEl>
                                          <p:spTgt spid="57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573"/>
                                        </p:tgtEl>
                                        <p:attrNameLst>
                                          <p:attrName>style.visibility</p:attrName>
                                        </p:attrNameLst>
                                      </p:cBhvr>
                                      <p:to>
                                        <p:strVal val="visible"/>
                                      </p:to>
                                    </p:set>
                                    <p:animEffect filter="wipe(left)" transition="in">
                                      <p:cBhvr>
                                        <p:cTn id="22"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9" grpId="1"/>
      <p:bldP build="whole" bldLvl="1" animBg="1" rev="0" advAuto="0" spid="571" grpId="2"/>
      <p:bldP build="whole" bldLvl="1" animBg="1" rev="0" advAuto="0" spid="572" grpId="3"/>
      <p:bldP build="whole" bldLvl="1" animBg="1" rev="0" advAuto="0" spid="573" grpId="4"/>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76" name="Shape 576"/>
          <p:cNvSpPr/>
          <p:nvPr>
            <p:ph type="title"/>
          </p:nvPr>
        </p:nvSpPr>
        <p:spPr>
          <a:xfrm>
            <a:off x="4387453" y="625078"/>
            <a:ext cx="15609094" cy="2132243"/>
          </a:xfrm>
          <a:prstGeom prst="rect">
            <a:avLst/>
          </a:prstGeom>
        </p:spPr>
        <p:txBody>
          <a:bodyPr/>
          <a:lstStyle>
            <a:lvl1pPr defTabSz="805100">
              <a:defRPr sz="8820">
                <a:solidFill>
                  <a:srgbClr val="FFFFFF"/>
                </a:solidFill>
              </a:defRPr>
            </a:lvl1pPr>
          </a:lstStyle>
          <a:p>
            <a:pPr/>
            <a:r>
              <a:t>Causas da Homossexualidade</a:t>
            </a:r>
          </a:p>
        </p:txBody>
      </p:sp>
      <p:sp>
        <p:nvSpPr>
          <p:cNvPr id="577" name="Shape 577"/>
          <p:cNvSpPr/>
          <p:nvPr/>
        </p:nvSpPr>
        <p:spPr>
          <a:xfrm>
            <a:off x="4013005" y="3263215"/>
            <a:ext cx="19272982"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7000">
                <a:solidFill>
                  <a:srgbClr val="FFFFFF"/>
                </a:solidFill>
                <a:latin typeface="Helvetica"/>
                <a:ea typeface="Helvetica"/>
                <a:cs typeface="Helvetica"/>
                <a:sym typeface="Helvetica"/>
              </a:defRPr>
            </a:lvl1pPr>
          </a:lstStyle>
          <a:p>
            <a:pPr/>
            <a:r>
              <a:t>1. Entendimento errôneo de Masculinidade e Feminilidade</a:t>
            </a:r>
          </a:p>
        </p:txBody>
      </p:sp>
      <p:grpSp>
        <p:nvGrpSpPr>
          <p:cNvPr id="580" name="Group 580"/>
          <p:cNvGrpSpPr/>
          <p:nvPr/>
        </p:nvGrpSpPr>
        <p:grpSpPr>
          <a:xfrm>
            <a:off x="14224591" y="6232325"/>
            <a:ext cx="9383300" cy="7013369"/>
            <a:chOff x="0" y="0"/>
            <a:chExt cx="9383299" cy="7013368"/>
          </a:xfrm>
        </p:grpSpPr>
        <p:pic>
          <p:nvPicPr>
            <p:cNvPr id="579" name="pasted-image.pdf"/>
            <p:cNvPicPr>
              <a:picLocks noChangeAspect="1"/>
            </p:cNvPicPr>
            <p:nvPr/>
          </p:nvPicPr>
          <p:blipFill>
            <a:blip r:embed="rId2">
              <a:extLst/>
            </a:blip>
            <a:srcRect l="11272" t="0" r="11272" b="0"/>
            <a:stretch>
              <a:fillRect/>
            </a:stretch>
          </p:blipFill>
          <p:spPr>
            <a:xfrm>
              <a:off x="177800" y="114300"/>
              <a:ext cx="9027700" cy="6556169"/>
            </a:xfrm>
            <a:prstGeom prst="rect">
              <a:avLst/>
            </a:prstGeom>
            <a:ln>
              <a:noFill/>
            </a:ln>
            <a:effectLst/>
          </p:spPr>
        </p:pic>
        <p:pic>
          <p:nvPicPr>
            <p:cNvPr id="578" name=""/>
            <p:cNvPicPr>
              <a:picLocks noChangeAspect="0"/>
            </p:cNvPicPr>
            <p:nvPr/>
          </p:nvPicPr>
          <p:blipFill>
            <a:blip r:embed="rId3">
              <a:extLst/>
            </a:blip>
            <a:stretch>
              <a:fillRect/>
            </a:stretch>
          </p:blipFill>
          <p:spPr>
            <a:xfrm>
              <a:off x="0" y="0"/>
              <a:ext cx="9383300" cy="7013369"/>
            </a:xfrm>
            <a:prstGeom prst="rect">
              <a:avLst/>
            </a:prstGeom>
            <a:effectLst/>
          </p:spPr>
        </p:pic>
      </p:grpSp>
      <p:sp>
        <p:nvSpPr>
          <p:cNvPr id="581" name="Shape 581"/>
          <p:cNvSpPr/>
          <p:nvPr/>
        </p:nvSpPr>
        <p:spPr>
          <a:xfrm>
            <a:off x="3668990" y="6089238"/>
            <a:ext cx="10116112" cy="484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6200">
                <a:solidFill>
                  <a:srgbClr val="FFFFFF"/>
                </a:solidFill>
              </a:defRPr>
            </a:lvl1pPr>
          </a:lstStyle>
          <a:p>
            <a:pPr/>
            <a:r>
              <a:t>Nossas definições culturais sobre masculinidade e feminilidade estão em constante estado de mudança.</a:t>
            </a:r>
          </a:p>
        </p:txBody>
      </p:sp>
      <p:pic>
        <p:nvPicPr>
          <p:cNvPr id="582"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77"/>
                                        </p:tgtEl>
                                        <p:attrNameLst>
                                          <p:attrName>style.visibility</p:attrName>
                                        </p:attrNameLst>
                                      </p:cBhvr>
                                      <p:to>
                                        <p:strVal val="visible"/>
                                      </p:to>
                                    </p:set>
                                    <p:animEffect filter="wipe(left)" transition="in">
                                      <p:cBhvr>
                                        <p:cTn id="7" dur="1000"/>
                                        <p:tgtEl>
                                          <p:spTgt spid="5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581"/>
                                        </p:tgtEl>
                                        <p:attrNameLst>
                                          <p:attrName>style.visibility</p:attrName>
                                        </p:attrNameLst>
                                      </p:cBhvr>
                                      <p:to>
                                        <p:strVal val="visible"/>
                                      </p:to>
                                    </p:set>
                                    <p:animEffect filter="wipe(left)" transition="in">
                                      <p:cBhvr>
                                        <p:cTn id="12" dur="1000"/>
                                        <p:tgtEl>
                                          <p:spTgt spid="58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80"/>
                                        </p:tgtEl>
                                        <p:attrNameLst>
                                          <p:attrName>style.visibility</p:attrName>
                                        </p:attrNameLst>
                                      </p:cBhvr>
                                      <p:to>
                                        <p:strVal val="visible"/>
                                      </p:to>
                                    </p:set>
                                    <p:animEffect filter="dissolve" transition="in">
                                      <p:cBhvr>
                                        <p:cTn id="17" dur="7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3"/>
      <p:bldP build="whole" bldLvl="1" animBg="1" rev="0" advAuto="0" spid="577" grpId="1"/>
      <p:bldP build="whole" bldLvl="1" animBg="1" rev="0" advAuto="0" spid="581" grpId="2"/>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pSp>
        <p:nvGrpSpPr>
          <p:cNvPr id="586" name="Group 586"/>
          <p:cNvGrpSpPr/>
          <p:nvPr/>
        </p:nvGrpSpPr>
        <p:grpSpPr>
          <a:xfrm rot="20856030">
            <a:off x="4051614" y="7019127"/>
            <a:ext cx="3928270" cy="5688410"/>
            <a:chOff x="0" y="0"/>
            <a:chExt cx="3928268" cy="5688409"/>
          </a:xfrm>
        </p:grpSpPr>
        <p:pic>
          <p:nvPicPr>
            <p:cNvPr id="585" name="pasted-image.pdf"/>
            <p:cNvPicPr>
              <a:picLocks noChangeAspect="1"/>
            </p:cNvPicPr>
            <p:nvPr/>
          </p:nvPicPr>
          <p:blipFill>
            <a:blip r:embed="rId2">
              <a:extLst/>
            </a:blip>
            <a:stretch>
              <a:fillRect/>
            </a:stretch>
          </p:blipFill>
          <p:spPr>
            <a:xfrm>
              <a:off x="88899" y="50800"/>
              <a:ext cx="3750470" cy="5447110"/>
            </a:xfrm>
            <a:prstGeom prst="rect">
              <a:avLst/>
            </a:prstGeom>
            <a:ln>
              <a:noFill/>
            </a:ln>
            <a:effectLst/>
          </p:spPr>
        </p:pic>
        <p:pic>
          <p:nvPicPr>
            <p:cNvPr id="584" name=""/>
            <p:cNvPicPr>
              <a:picLocks noChangeAspect="0"/>
            </p:cNvPicPr>
            <p:nvPr/>
          </p:nvPicPr>
          <p:blipFill>
            <a:blip r:embed="rId3">
              <a:extLst/>
            </a:blip>
            <a:stretch>
              <a:fillRect/>
            </a:stretch>
          </p:blipFill>
          <p:spPr>
            <a:xfrm>
              <a:off x="0" y="0"/>
              <a:ext cx="3928269" cy="5688410"/>
            </a:xfrm>
            <a:prstGeom prst="rect">
              <a:avLst/>
            </a:prstGeom>
            <a:effectLst/>
          </p:spPr>
        </p:pic>
      </p:grpSp>
      <p:grpSp>
        <p:nvGrpSpPr>
          <p:cNvPr id="589" name="Group 589"/>
          <p:cNvGrpSpPr/>
          <p:nvPr/>
        </p:nvGrpSpPr>
        <p:grpSpPr>
          <a:xfrm rot="84326">
            <a:off x="7682867" y="6552223"/>
            <a:ext cx="4759715" cy="5418157"/>
            <a:chOff x="0" y="0"/>
            <a:chExt cx="4759714" cy="5418156"/>
          </a:xfrm>
        </p:grpSpPr>
        <p:pic>
          <p:nvPicPr>
            <p:cNvPr id="588" name="pasted-image.tif"/>
            <p:cNvPicPr>
              <a:picLocks noChangeAspect="1"/>
            </p:cNvPicPr>
            <p:nvPr/>
          </p:nvPicPr>
          <p:blipFill>
            <a:blip r:embed="rId4">
              <a:extLst/>
            </a:blip>
            <a:stretch>
              <a:fillRect/>
            </a:stretch>
          </p:blipFill>
          <p:spPr>
            <a:xfrm>
              <a:off x="177799" y="114299"/>
              <a:ext cx="4404116" cy="4960958"/>
            </a:xfrm>
            <a:prstGeom prst="rect">
              <a:avLst/>
            </a:prstGeom>
            <a:ln>
              <a:noFill/>
            </a:ln>
            <a:effectLst/>
          </p:spPr>
        </p:pic>
        <p:pic>
          <p:nvPicPr>
            <p:cNvPr id="587" name=""/>
            <p:cNvPicPr>
              <a:picLocks noChangeAspect="0"/>
            </p:cNvPicPr>
            <p:nvPr/>
          </p:nvPicPr>
          <p:blipFill>
            <a:blip r:embed="rId5">
              <a:extLst/>
            </a:blip>
            <a:stretch>
              <a:fillRect/>
            </a:stretch>
          </p:blipFill>
          <p:spPr>
            <a:xfrm>
              <a:off x="-1" y="-1"/>
              <a:ext cx="4759716" cy="5418158"/>
            </a:xfrm>
            <a:prstGeom prst="rect">
              <a:avLst/>
            </a:prstGeom>
            <a:effectLst/>
          </p:spPr>
        </p:pic>
      </p:grpSp>
      <p:grpSp>
        <p:nvGrpSpPr>
          <p:cNvPr id="592" name="Group 592"/>
          <p:cNvGrpSpPr/>
          <p:nvPr/>
        </p:nvGrpSpPr>
        <p:grpSpPr>
          <a:xfrm rot="544863">
            <a:off x="12011439" y="7053194"/>
            <a:ext cx="5213762" cy="4767714"/>
            <a:chOff x="0" y="0"/>
            <a:chExt cx="5213760" cy="4767712"/>
          </a:xfrm>
        </p:grpSpPr>
        <p:pic>
          <p:nvPicPr>
            <p:cNvPr id="591" name="pasted-image.png"/>
            <p:cNvPicPr>
              <a:picLocks noChangeAspect="1"/>
            </p:cNvPicPr>
            <p:nvPr/>
          </p:nvPicPr>
          <p:blipFill>
            <a:blip r:embed="rId6">
              <a:extLst/>
            </a:blip>
            <a:srcRect l="19173" t="0" r="6216" b="0"/>
            <a:stretch>
              <a:fillRect/>
            </a:stretch>
          </p:blipFill>
          <p:spPr>
            <a:xfrm>
              <a:off x="177800" y="114300"/>
              <a:ext cx="4858161" cy="4310513"/>
            </a:xfrm>
            <a:prstGeom prst="rect">
              <a:avLst/>
            </a:prstGeom>
            <a:ln>
              <a:noFill/>
            </a:ln>
            <a:effectLst/>
          </p:spPr>
        </p:pic>
        <p:pic>
          <p:nvPicPr>
            <p:cNvPr id="590" name=""/>
            <p:cNvPicPr>
              <a:picLocks noChangeAspect="0"/>
            </p:cNvPicPr>
            <p:nvPr/>
          </p:nvPicPr>
          <p:blipFill>
            <a:blip r:embed="rId7">
              <a:extLst/>
            </a:blip>
            <a:stretch>
              <a:fillRect/>
            </a:stretch>
          </p:blipFill>
          <p:spPr>
            <a:xfrm>
              <a:off x="0" y="0"/>
              <a:ext cx="5213761" cy="4767713"/>
            </a:xfrm>
            <a:prstGeom prst="rect">
              <a:avLst/>
            </a:prstGeom>
            <a:effectLst/>
          </p:spPr>
        </p:pic>
      </p:grpSp>
      <p:grpSp>
        <p:nvGrpSpPr>
          <p:cNvPr id="595" name="Group 595"/>
          <p:cNvGrpSpPr/>
          <p:nvPr/>
        </p:nvGrpSpPr>
        <p:grpSpPr>
          <a:xfrm rot="154495">
            <a:off x="16168696" y="7995916"/>
            <a:ext cx="5183142" cy="4775709"/>
            <a:chOff x="0" y="0"/>
            <a:chExt cx="5183140" cy="4775707"/>
          </a:xfrm>
        </p:grpSpPr>
        <p:pic>
          <p:nvPicPr>
            <p:cNvPr id="594" name="pasted-image.pdf"/>
            <p:cNvPicPr>
              <a:picLocks noChangeAspect="1"/>
            </p:cNvPicPr>
            <p:nvPr/>
          </p:nvPicPr>
          <p:blipFill>
            <a:blip r:embed="rId8">
              <a:extLst/>
            </a:blip>
            <a:srcRect l="11545" t="460" r="11545" b="7807"/>
            <a:stretch>
              <a:fillRect/>
            </a:stretch>
          </p:blipFill>
          <p:spPr>
            <a:xfrm>
              <a:off x="177799" y="114300"/>
              <a:ext cx="4827542" cy="4318507"/>
            </a:xfrm>
            <a:prstGeom prst="rect">
              <a:avLst/>
            </a:prstGeom>
            <a:ln>
              <a:noFill/>
            </a:ln>
            <a:effectLst/>
          </p:spPr>
        </p:pic>
        <p:pic>
          <p:nvPicPr>
            <p:cNvPr id="593" name=""/>
            <p:cNvPicPr>
              <a:picLocks noChangeAspect="0"/>
            </p:cNvPicPr>
            <p:nvPr/>
          </p:nvPicPr>
          <p:blipFill>
            <a:blip r:embed="rId9">
              <a:extLst/>
            </a:blip>
            <a:stretch>
              <a:fillRect/>
            </a:stretch>
          </p:blipFill>
          <p:spPr>
            <a:xfrm>
              <a:off x="-1" y="-1"/>
              <a:ext cx="5183142" cy="4775709"/>
            </a:xfrm>
            <a:prstGeom prst="rect">
              <a:avLst/>
            </a:prstGeom>
            <a:effectLst/>
          </p:spPr>
        </p:pic>
      </p:grpSp>
      <p:sp>
        <p:nvSpPr>
          <p:cNvPr id="596" name="Shape 596"/>
          <p:cNvSpPr/>
          <p:nvPr>
            <p:ph type="title"/>
          </p:nvPr>
        </p:nvSpPr>
        <p:spPr>
          <a:xfrm>
            <a:off x="4387453" y="625078"/>
            <a:ext cx="15609094" cy="2132243"/>
          </a:xfrm>
          <a:prstGeom prst="rect">
            <a:avLst/>
          </a:prstGeom>
        </p:spPr>
        <p:txBody>
          <a:bodyPr/>
          <a:lstStyle>
            <a:lvl1pPr defTabSz="805100">
              <a:defRPr sz="8820">
                <a:solidFill>
                  <a:srgbClr val="FFFFFF"/>
                </a:solidFill>
              </a:defRPr>
            </a:lvl1pPr>
          </a:lstStyle>
          <a:p>
            <a:pPr/>
            <a:r>
              <a:t>Causas da Homossexualidade</a:t>
            </a:r>
          </a:p>
        </p:txBody>
      </p:sp>
      <p:sp>
        <p:nvSpPr>
          <p:cNvPr id="597" name="Shape 597"/>
          <p:cNvSpPr/>
          <p:nvPr/>
        </p:nvSpPr>
        <p:spPr>
          <a:xfrm>
            <a:off x="4013005" y="3263215"/>
            <a:ext cx="19272982" cy="2276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7000">
                <a:solidFill>
                  <a:srgbClr val="FFFFFF"/>
                </a:solidFill>
                <a:latin typeface="Helvetica"/>
                <a:ea typeface="Helvetica"/>
                <a:cs typeface="Helvetica"/>
                <a:sym typeface="Helvetica"/>
              </a:defRPr>
            </a:lvl1pPr>
          </a:lstStyle>
          <a:p>
            <a:pPr/>
            <a:r>
              <a:t>1. Entendimento errôneo de Masculinidade e Feminilidade</a:t>
            </a:r>
          </a:p>
        </p:txBody>
      </p:sp>
      <p:pic>
        <p:nvPicPr>
          <p:cNvPr id="598" name="Screenshot 2016-11-04 09.38.47.png"/>
          <p:cNvPicPr>
            <a:picLocks noChangeAspect="1"/>
          </p:cNvPicPr>
          <p:nvPr/>
        </p:nvPicPr>
        <p:blipFill>
          <a:blip r:embed="rId10">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86"/>
                                        </p:tgtEl>
                                        <p:attrNameLst>
                                          <p:attrName>style.visibility</p:attrName>
                                        </p:attrNameLst>
                                      </p:cBhvr>
                                      <p:to>
                                        <p:strVal val="visible"/>
                                      </p:to>
                                    </p:set>
                                    <p:animEffect filter="dissolve" transition="in">
                                      <p:cBhvr>
                                        <p:cTn id="7" dur="600"/>
                                        <p:tgtEl>
                                          <p:spTgt spid="586"/>
                                        </p:tgtEl>
                                      </p:cBhvr>
                                    </p:animEffect>
                                  </p:childTnLst>
                                </p:cTn>
                              </p:par>
                            </p:childTnLst>
                          </p:cTn>
                        </p:par>
                        <p:par>
                          <p:cTn id="8" fill="hold">
                            <p:stCondLst>
                              <p:cond delay="600"/>
                            </p:stCondLst>
                            <p:childTnLst>
                              <p:par>
                                <p:cTn id="9" presetClass="entr" nodeType="afterEffect" presetID="9" grpId="2" fill="hold">
                                  <p:stCondLst>
                                    <p:cond delay="0"/>
                                  </p:stCondLst>
                                  <p:iterate type="el" backwards="0">
                                    <p:tmAbs val="0"/>
                                  </p:iterate>
                                  <p:childTnLst>
                                    <p:set>
                                      <p:cBhvr>
                                        <p:cTn id="10" fill="hold"/>
                                        <p:tgtEl>
                                          <p:spTgt spid="589"/>
                                        </p:tgtEl>
                                        <p:attrNameLst>
                                          <p:attrName>style.visibility</p:attrName>
                                        </p:attrNameLst>
                                      </p:cBhvr>
                                      <p:to>
                                        <p:strVal val="visible"/>
                                      </p:to>
                                    </p:set>
                                    <p:animEffect filter="dissolve" transition="in">
                                      <p:cBhvr>
                                        <p:cTn id="11" dur="600"/>
                                        <p:tgtEl>
                                          <p:spTgt spid="589"/>
                                        </p:tgtEl>
                                      </p:cBhvr>
                                    </p:animEffect>
                                  </p:childTnLst>
                                </p:cTn>
                              </p:par>
                            </p:childTnLst>
                          </p:cTn>
                        </p:par>
                        <p:par>
                          <p:cTn id="12" fill="hold">
                            <p:stCondLst>
                              <p:cond delay="1200"/>
                            </p:stCondLst>
                            <p:childTnLst>
                              <p:par>
                                <p:cTn id="13" presetClass="entr" nodeType="afterEffect" presetID="9" grpId="3" fill="hold">
                                  <p:stCondLst>
                                    <p:cond delay="0"/>
                                  </p:stCondLst>
                                  <p:iterate type="el" backwards="0">
                                    <p:tmAbs val="0"/>
                                  </p:iterate>
                                  <p:childTnLst>
                                    <p:set>
                                      <p:cBhvr>
                                        <p:cTn id="14" fill="hold"/>
                                        <p:tgtEl>
                                          <p:spTgt spid="592"/>
                                        </p:tgtEl>
                                        <p:attrNameLst>
                                          <p:attrName>style.visibility</p:attrName>
                                        </p:attrNameLst>
                                      </p:cBhvr>
                                      <p:to>
                                        <p:strVal val="visible"/>
                                      </p:to>
                                    </p:set>
                                    <p:animEffect filter="dissolve" transition="in">
                                      <p:cBhvr>
                                        <p:cTn id="15" dur="600"/>
                                        <p:tgtEl>
                                          <p:spTgt spid="592"/>
                                        </p:tgtEl>
                                      </p:cBhvr>
                                    </p:animEffect>
                                  </p:childTnLst>
                                </p:cTn>
                              </p:par>
                            </p:childTnLst>
                          </p:cTn>
                        </p:par>
                        <p:par>
                          <p:cTn id="16" fill="hold">
                            <p:stCondLst>
                              <p:cond delay="1800"/>
                            </p:stCondLst>
                            <p:childTnLst>
                              <p:par>
                                <p:cTn id="17" presetClass="entr" nodeType="afterEffect" presetID="9" grpId="4" fill="hold">
                                  <p:stCondLst>
                                    <p:cond delay="0"/>
                                  </p:stCondLst>
                                  <p:iterate type="el" backwards="0">
                                    <p:tmAbs val="0"/>
                                  </p:iterate>
                                  <p:childTnLst>
                                    <p:set>
                                      <p:cBhvr>
                                        <p:cTn id="18" fill="hold"/>
                                        <p:tgtEl>
                                          <p:spTgt spid="595"/>
                                        </p:tgtEl>
                                        <p:attrNameLst>
                                          <p:attrName>style.visibility</p:attrName>
                                        </p:attrNameLst>
                                      </p:cBhvr>
                                      <p:to>
                                        <p:strVal val="visible"/>
                                      </p:to>
                                    </p:set>
                                    <p:animEffect filter="dissolve" transition="in">
                                      <p:cBhvr>
                                        <p:cTn id="19" dur="700"/>
                                        <p:tgtEl>
                                          <p:spTgt spid="595"/>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5" fill="hold">
                                  <p:stCondLst>
                                    <p:cond delay="0"/>
                                  </p:stCondLst>
                                  <p:iterate type="el" backwards="0">
                                    <p:tmAbs val="0"/>
                                  </p:iterate>
                                  <p:childTnLst>
                                    <p:set>
                                      <p:cBhvr>
                                        <p:cTn id="23" fill="hold"/>
                                        <p:tgtEl>
                                          <p:spTgt spid="597"/>
                                        </p:tgtEl>
                                        <p:attrNameLst>
                                          <p:attrName>style.visibility</p:attrName>
                                        </p:attrNameLst>
                                      </p:cBhvr>
                                      <p:to>
                                        <p:strVal val="visible"/>
                                      </p:to>
                                    </p:set>
                                    <p:animEffect filter="wipe(left)" transition="in">
                                      <p:cBhvr>
                                        <p:cTn id="24" dur="100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7" grpId="5"/>
      <p:bldP build="whole" bldLvl="1" animBg="1" rev="0" advAuto="0" spid="595" grpId="4"/>
      <p:bldP build="whole" bldLvl="1" animBg="1" rev="0" advAuto="0" spid="586" grpId="1"/>
      <p:bldP build="whole" bldLvl="1" animBg="1" rev="0" advAuto="0" spid="589" grpId="2"/>
      <p:bldP build="whole" bldLvl="1" animBg="1" rev="0" advAuto="0" spid="592" grpId="3"/>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Shape 600"/>
          <p:cNvSpPr/>
          <p:nvPr/>
        </p:nvSpPr>
        <p:spPr>
          <a:xfrm>
            <a:off x="10590617" y="6708660"/>
            <a:ext cx="2702813" cy="2132243"/>
          </a:xfrm>
          <a:prstGeom prst="rightArrow">
            <a:avLst>
              <a:gd name="adj1" fmla="val 53716"/>
              <a:gd name="adj2" fmla="val 64000"/>
            </a:avLst>
          </a:prstGeom>
          <a:blipFill>
            <a:blip r:embed="rId2"/>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pic>
        <p:nvPicPr>
          <p:cNvPr id="601" name="pasted-image.tif"/>
          <p:cNvPicPr>
            <a:picLocks noChangeAspect="1"/>
          </p:cNvPicPr>
          <p:nvPr/>
        </p:nvPicPr>
        <p:blipFill>
          <a:blip r:embed="rId3">
            <a:extLst/>
          </a:blip>
          <a:srcRect l="0" t="0" r="54606" b="0"/>
          <a:stretch>
            <a:fillRect/>
          </a:stretch>
        </p:blipFill>
        <p:spPr>
          <a:xfrm>
            <a:off x="8030762" y="6087907"/>
            <a:ext cx="2541669" cy="3373505"/>
          </a:xfrm>
          <a:prstGeom prst="rect">
            <a:avLst/>
          </a:prstGeom>
          <a:ln w="12700">
            <a:miter lim="400000"/>
          </a:ln>
        </p:spPr>
      </p:pic>
      <p:pic>
        <p:nvPicPr>
          <p:cNvPr id="602" name="pasted-image.tif"/>
          <p:cNvPicPr>
            <a:picLocks noChangeAspect="1"/>
          </p:cNvPicPr>
          <p:nvPr/>
        </p:nvPicPr>
        <p:blipFill>
          <a:blip r:embed="rId3">
            <a:extLst/>
          </a:blip>
          <a:srcRect l="44812" t="0" r="0" b="0"/>
          <a:stretch>
            <a:fillRect/>
          </a:stretch>
        </p:blipFill>
        <p:spPr>
          <a:xfrm>
            <a:off x="13263006" y="6087907"/>
            <a:ext cx="3090307" cy="3373792"/>
          </a:xfrm>
          <a:prstGeom prst="rect">
            <a:avLst/>
          </a:prstGeom>
          <a:ln w="12700">
            <a:miter lim="400000"/>
          </a:ln>
        </p:spPr>
      </p:pic>
      <p:sp>
        <p:nvSpPr>
          <p:cNvPr id="603" name="Shape 603"/>
          <p:cNvSpPr/>
          <p:nvPr>
            <p:ph type="title"/>
          </p:nvPr>
        </p:nvSpPr>
        <p:spPr>
          <a:xfrm>
            <a:off x="4387453" y="625078"/>
            <a:ext cx="15609094" cy="2132243"/>
          </a:xfrm>
          <a:prstGeom prst="rect">
            <a:avLst/>
          </a:prstGeom>
        </p:spPr>
        <p:txBody>
          <a:bodyPr/>
          <a:lstStyle>
            <a:lvl1pPr defTabSz="805100">
              <a:defRPr sz="8820"/>
            </a:lvl1pPr>
          </a:lstStyle>
          <a:p>
            <a:pPr/>
            <a:r>
              <a:t>Causas da Homossexualidade</a:t>
            </a:r>
          </a:p>
        </p:txBody>
      </p:sp>
      <p:sp>
        <p:nvSpPr>
          <p:cNvPr id="604" name="Shape 604"/>
          <p:cNvSpPr/>
          <p:nvPr/>
        </p:nvSpPr>
        <p:spPr>
          <a:xfrm>
            <a:off x="4479775" y="3015348"/>
            <a:ext cx="12406412"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6200">
                <a:uFill>
                  <a:solidFill>
                    <a:srgbClr val="000000"/>
                  </a:solidFill>
                </a:uFill>
                <a:latin typeface="Helvetica"/>
                <a:ea typeface="Helvetica"/>
                <a:cs typeface="Helvetica"/>
                <a:sym typeface="Helvetica"/>
              </a:defRPr>
            </a:lvl1pPr>
          </a:lstStyle>
          <a:p>
            <a:pPr>
              <a:defRPr b="0"/>
            </a:pPr>
            <a:r>
              <a:rPr b="1"/>
              <a:t>2. Confusão dos papéis dos pais</a:t>
            </a:r>
          </a:p>
        </p:txBody>
      </p:sp>
      <p:pic>
        <p:nvPicPr>
          <p:cNvPr id="605"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01"/>
                                        </p:tgtEl>
                                        <p:attrNameLst>
                                          <p:attrName>style.visibility</p:attrName>
                                        </p:attrNameLst>
                                      </p:cBhvr>
                                      <p:to>
                                        <p:strVal val="visible"/>
                                      </p:to>
                                    </p:set>
                                    <p:animEffect filter="dissolve" transition="in">
                                      <p:cBhvr>
                                        <p:cTn id="7" dur="10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02"/>
                                        </p:tgtEl>
                                        <p:attrNameLst>
                                          <p:attrName>style.visibility</p:attrName>
                                        </p:attrNameLst>
                                      </p:cBhvr>
                                      <p:to>
                                        <p:strVal val="visible"/>
                                      </p:to>
                                    </p:set>
                                    <p:animEffect filter="dissolve" transition="in">
                                      <p:cBhvr>
                                        <p:cTn id="12" dur="1000"/>
                                        <p:tgtEl>
                                          <p:spTgt spid="60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600"/>
                                        </p:tgtEl>
                                        <p:attrNameLst>
                                          <p:attrName>style.visibility</p:attrName>
                                        </p:attrNameLst>
                                      </p:cBhvr>
                                      <p:to>
                                        <p:strVal val="visible"/>
                                      </p:to>
                                    </p:set>
                                    <p:animEffect filter="wipe(left)" transition="in">
                                      <p:cBhvr>
                                        <p:cTn id="17" dur="1000"/>
                                        <p:tgtEl>
                                          <p:spTgt spid="600"/>
                                        </p:tgtEl>
                                      </p:cBhvr>
                                    </p:animEffect>
                                  </p:childTnLst>
                                </p:cTn>
                              </p:par>
                            </p:childTnLst>
                          </p:cTn>
                        </p:par>
                      </p:childTnLst>
                    </p:cTn>
                  </p:par>
                  <p:par>
                    <p:cTn id="18" fill="hold">
                      <p:stCondLst>
                        <p:cond delay="indefinite"/>
                      </p:stCondLst>
                      <p:childTnLst>
                        <p:par>
                          <p:cTn id="19" fill="hold">
                            <p:stCondLst>
                              <p:cond delay="0"/>
                            </p:stCondLst>
                            <p:childTnLst>
                              <p:par>
                                <p:cTn id="20" presetClass="emph" nodeType="clickEffect" presetSubtype="0" presetID="8" grpId="4" accel="50000" decel="50000" fill="hold">
                                  <p:stCondLst>
                                    <p:cond delay="0"/>
                                  </p:stCondLst>
                                  <p:childTnLst>
                                    <p:animRot by="-10800000">
                                      <p:cBhvr>
                                        <p:cTn id="21" dur="1000" fill="hold"/>
                                        <p:tgtEl>
                                          <p:spTgt spid="60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0" grpId="3"/>
      <p:bldP build="whole" bldLvl="1" animBg="1" rev="0" advAuto="0" spid="600" grpId="4"/>
      <p:bldP build="whole" bldLvl="1" animBg="1" rev="0" advAuto="0" spid="602" grpId="2"/>
      <p:bldP build="whole" bldLvl="1" animBg="1" rev="0" advAuto="0" spid="601"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07" name="Shape 607"/>
          <p:cNvSpPr/>
          <p:nvPr/>
        </p:nvSpPr>
        <p:spPr>
          <a:xfrm>
            <a:off x="4108912" y="4481709"/>
            <a:ext cx="5807671" cy="184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5600">
                <a:solidFill>
                  <a:srgbClr val="FFFFFF"/>
                </a:solidFill>
                <a:latin typeface="Helvetica"/>
                <a:ea typeface="Helvetica"/>
                <a:cs typeface="Helvetica"/>
                <a:sym typeface="Helvetica"/>
              </a:defRPr>
            </a:pPr>
            <a:r>
              <a:t>Pápeis Bíblicos </a:t>
            </a:r>
          </a:p>
          <a:p>
            <a:pPr>
              <a:defRPr b="1" sz="5600">
                <a:solidFill>
                  <a:srgbClr val="FFFFFF"/>
                </a:solidFill>
                <a:latin typeface="Helvetica"/>
                <a:ea typeface="Helvetica"/>
                <a:cs typeface="Helvetica"/>
                <a:sym typeface="Helvetica"/>
              </a:defRPr>
            </a:pPr>
            <a:r>
              <a:t>de um Pai</a:t>
            </a:r>
          </a:p>
        </p:txBody>
      </p:sp>
      <p:sp>
        <p:nvSpPr>
          <p:cNvPr id="608" name="Shape 608"/>
          <p:cNvSpPr/>
          <p:nvPr/>
        </p:nvSpPr>
        <p:spPr>
          <a:xfrm>
            <a:off x="5747230" y="6851052"/>
            <a:ext cx="253103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solidFill>
                  <a:srgbClr val="FFFFFF"/>
                </a:solidFill>
              </a:defRPr>
            </a:lvl1pPr>
          </a:lstStyle>
          <a:p>
            <a:pPr/>
            <a:r>
              <a:t>Pastor</a:t>
            </a:r>
          </a:p>
        </p:txBody>
      </p:sp>
      <p:sp>
        <p:nvSpPr>
          <p:cNvPr id="609" name="Shape 609"/>
          <p:cNvSpPr/>
          <p:nvPr/>
        </p:nvSpPr>
        <p:spPr>
          <a:xfrm>
            <a:off x="5242634" y="8280794"/>
            <a:ext cx="3540228"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solidFill>
                  <a:srgbClr val="FFFFFF"/>
                </a:solidFill>
              </a:defRPr>
            </a:lvl1pPr>
          </a:lstStyle>
          <a:p>
            <a:pPr/>
            <a:r>
              <a:t>Provedor</a:t>
            </a:r>
          </a:p>
        </p:txBody>
      </p:sp>
      <p:sp>
        <p:nvSpPr>
          <p:cNvPr id="610" name="Shape 610"/>
          <p:cNvSpPr/>
          <p:nvPr/>
        </p:nvSpPr>
        <p:spPr>
          <a:xfrm>
            <a:off x="5475234" y="9710536"/>
            <a:ext cx="3075027"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solidFill>
                  <a:srgbClr val="FFFFFF"/>
                </a:solidFill>
              </a:defRPr>
            </a:lvl1pPr>
          </a:lstStyle>
          <a:p>
            <a:pPr/>
            <a:r>
              <a:t>Protetor</a:t>
            </a:r>
          </a:p>
        </p:txBody>
      </p:sp>
      <p:sp>
        <p:nvSpPr>
          <p:cNvPr id="611" name="Shape 611"/>
          <p:cNvSpPr/>
          <p:nvPr/>
        </p:nvSpPr>
        <p:spPr>
          <a:xfrm>
            <a:off x="14863782" y="6851052"/>
            <a:ext cx="5325594"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solidFill>
                  <a:srgbClr val="FFFFFF"/>
                </a:solidFill>
              </a:defRPr>
            </a:lvl1pPr>
          </a:lstStyle>
          <a:p>
            <a:pPr/>
            <a:r>
              <a:t>Nutrir o corpo</a:t>
            </a:r>
          </a:p>
        </p:txBody>
      </p:sp>
      <p:sp>
        <p:nvSpPr>
          <p:cNvPr id="612" name="Shape 612"/>
          <p:cNvSpPr/>
          <p:nvPr/>
        </p:nvSpPr>
        <p:spPr>
          <a:xfrm>
            <a:off x="15050282" y="8280794"/>
            <a:ext cx="495259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solidFill>
                  <a:srgbClr val="FFFFFF"/>
                </a:solidFill>
              </a:defRPr>
            </a:lvl1pPr>
          </a:lstStyle>
          <a:p>
            <a:pPr/>
            <a:r>
              <a:t>Nutrir a alma</a:t>
            </a:r>
          </a:p>
        </p:txBody>
      </p:sp>
      <p:sp>
        <p:nvSpPr>
          <p:cNvPr id="613" name="Shape 613"/>
          <p:cNvSpPr/>
          <p:nvPr/>
        </p:nvSpPr>
        <p:spPr>
          <a:xfrm>
            <a:off x="14788220" y="9710536"/>
            <a:ext cx="588383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solidFill>
                  <a:srgbClr val="FFFFFF"/>
                </a:solidFill>
              </a:defRPr>
            </a:lvl1pPr>
          </a:lstStyle>
          <a:p>
            <a:pPr/>
            <a:r>
              <a:t>Nutrir o espírito</a:t>
            </a:r>
          </a:p>
        </p:txBody>
      </p:sp>
      <p:sp>
        <p:nvSpPr>
          <p:cNvPr id="614" name="Shape 614"/>
          <p:cNvSpPr/>
          <p:nvPr/>
        </p:nvSpPr>
        <p:spPr>
          <a:xfrm>
            <a:off x="10200238" y="6683386"/>
            <a:ext cx="3983524" cy="3313108"/>
          </a:xfrm>
          <a:prstGeom prst="leftRightArrow">
            <a:avLst>
              <a:gd name="adj1" fmla="val 61581"/>
              <a:gd name="adj2" fmla="val 35033"/>
            </a:avLst>
          </a:prstGeom>
          <a:solidFill>
            <a:srgbClr val="53585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8400">
                <a:solidFill>
                  <a:srgbClr val="FFFFFF"/>
                </a:solidFill>
                <a:latin typeface="Helvetica"/>
                <a:ea typeface="Helvetica"/>
                <a:cs typeface="Helvetica"/>
                <a:sym typeface="Helvetica"/>
              </a:defRPr>
            </a:lvl1pPr>
          </a:lstStyle>
          <a:p>
            <a:pPr/>
            <a:r>
              <a:t>?</a:t>
            </a:r>
          </a:p>
        </p:txBody>
      </p:sp>
      <p:sp>
        <p:nvSpPr>
          <p:cNvPr id="615" name="Shape 615"/>
          <p:cNvSpPr/>
          <p:nvPr>
            <p:ph type="title"/>
          </p:nvPr>
        </p:nvSpPr>
        <p:spPr>
          <a:xfrm>
            <a:off x="4387453" y="625078"/>
            <a:ext cx="15609094" cy="2132243"/>
          </a:xfrm>
          <a:prstGeom prst="rect">
            <a:avLst/>
          </a:prstGeom>
        </p:spPr>
        <p:txBody>
          <a:bodyPr/>
          <a:lstStyle>
            <a:lvl1pPr defTabSz="805100">
              <a:defRPr sz="8820">
                <a:solidFill>
                  <a:srgbClr val="FFFFFF"/>
                </a:solidFill>
              </a:defRPr>
            </a:lvl1pPr>
          </a:lstStyle>
          <a:p>
            <a:pPr/>
            <a:r>
              <a:t>Causas da Homossexualidade</a:t>
            </a:r>
          </a:p>
        </p:txBody>
      </p:sp>
      <p:sp>
        <p:nvSpPr>
          <p:cNvPr id="616" name="Shape 616"/>
          <p:cNvSpPr/>
          <p:nvPr/>
        </p:nvSpPr>
        <p:spPr>
          <a:xfrm>
            <a:off x="4479775" y="3015348"/>
            <a:ext cx="12406412"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6200">
                <a:solidFill>
                  <a:srgbClr val="FFFFFF"/>
                </a:solidFill>
                <a:uFill>
                  <a:solidFill>
                    <a:srgbClr val="000000"/>
                  </a:solidFill>
                </a:uFill>
                <a:latin typeface="Helvetica"/>
                <a:ea typeface="Helvetica"/>
                <a:cs typeface="Helvetica"/>
                <a:sym typeface="Helvetica"/>
              </a:defRPr>
            </a:lvl1pPr>
          </a:lstStyle>
          <a:p>
            <a:pPr>
              <a:defRPr b="0"/>
            </a:pPr>
            <a:r>
              <a:rPr b="1"/>
              <a:t>2. Confusão dos papéis dos pais</a:t>
            </a:r>
          </a:p>
        </p:txBody>
      </p:sp>
      <p:sp>
        <p:nvSpPr>
          <p:cNvPr id="617" name="Shape 617"/>
          <p:cNvSpPr/>
          <p:nvPr/>
        </p:nvSpPr>
        <p:spPr>
          <a:xfrm>
            <a:off x="14622743" y="4362401"/>
            <a:ext cx="5807672" cy="184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5600">
                <a:solidFill>
                  <a:srgbClr val="FFFFFF"/>
                </a:solidFill>
                <a:latin typeface="Helvetica"/>
                <a:ea typeface="Helvetica"/>
                <a:cs typeface="Helvetica"/>
                <a:sym typeface="Helvetica"/>
              </a:defRPr>
            </a:pPr>
            <a:r>
              <a:t>Pápeis Bíblicos </a:t>
            </a:r>
          </a:p>
          <a:p>
            <a:pPr>
              <a:defRPr b="1" sz="5600">
                <a:solidFill>
                  <a:srgbClr val="FFFFFF"/>
                </a:solidFill>
                <a:latin typeface="Helvetica"/>
                <a:ea typeface="Helvetica"/>
                <a:cs typeface="Helvetica"/>
                <a:sym typeface="Helvetica"/>
              </a:defRPr>
            </a:pPr>
            <a:r>
              <a:t>de uma Mãe</a:t>
            </a:r>
          </a:p>
        </p:txBody>
      </p:sp>
      <p:pic>
        <p:nvPicPr>
          <p:cNvPr id="618"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07"/>
                                        </p:tgtEl>
                                        <p:attrNameLst>
                                          <p:attrName>style.visibility</p:attrName>
                                        </p:attrNameLst>
                                      </p:cBhvr>
                                      <p:to>
                                        <p:strVal val="visible"/>
                                      </p:to>
                                    </p:set>
                                    <p:animEffect filter="dissolve" transition="in">
                                      <p:cBhvr>
                                        <p:cTn id="7" dur="499"/>
                                        <p:tgtEl>
                                          <p:spTgt spid="6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08"/>
                                        </p:tgtEl>
                                        <p:attrNameLst>
                                          <p:attrName>style.visibility</p:attrName>
                                        </p:attrNameLst>
                                      </p:cBhvr>
                                      <p:to>
                                        <p:strVal val="visible"/>
                                      </p:to>
                                    </p:set>
                                    <p:animEffect filter="dissolve" transition="in">
                                      <p:cBhvr>
                                        <p:cTn id="12" dur="499"/>
                                        <p:tgtEl>
                                          <p:spTgt spid="60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09"/>
                                        </p:tgtEl>
                                        <p:attrNameLst>
                                          <p:attrName>style.visibility</p:attrName>
                                        </p:attrNameLst>
                                      </p:cBhvr>
                                      <p:to>
                                        <p:strVal val="visible"/>
                                      </p:to>
                                    </p:set>
                                    <p:animEffect filter="dissolve" transition="in">
                                      <p:cBhvr>
                                        <p:cTn id="17" dur="499"/>
                                        <p:tgtEl>
                                          <p:spTgt spid="60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10"/>
                                        </p:tgtEl>
                                        <p:attrNameLst>
                                          <p:attrName>style.visibility</p:attrName>
                                        </p:attrNameLst>
                                      </p:cBhvr>
                                      <p:to>
                                        <p:strVal val="visible"/>
                                      </p:to>
                                    </p:set>
                                    <p:animEffect filter="dissolve" transition="in">
                                      <p:cBhvr>
                                        <p:cTn id="22" dur="499"/>
                                        <p:tgtEl>
                                          <p:spTgt spid="61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611"/>
                                        </p:tgtEl>
                                        <p:attrNameLst>
                                          <p:attrName>style.visibility</p:attrName>
                                        </p:attrNameLst>
                                      </p:cBhvr>
                                      <p:to>
                                        <p:strVal val="visible"/>
                                      </p:to>
                                    </p:set>
                                    <p:animEffect filter="dissolve" transition="in">
                                      <p:cBhvr>
                                        <p:cTn id="27" dur="499"/>
                                        <p:tgtEl>
                                          <p:spTgt spid="61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612"/>
                                        </p:tgtEl>
                                        <p:attrNameLst>
                                          <p:attrName>style.visibility</p:attrName>
                                        </p:attrNameLst>
                                      </p:cBhvr>
                                      <p:to>
                                        <p:strVal val="visible"/>
                                      </p:to>
                                    </p:set>
                                    <p:animEffect filter="dissolve" transition="in">
                                      <p:cBhvr>
                                        <p:cTn id="32" dur="499"/>
                                        <p:tgtEl>
                                          <p:spTgt spid="612"/>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613"/>
                                        </p:tgtEl>
                                        <p:attrNameLst>
                                          <p:attrName>style.visibility</p:attrName>
                                        </p:attrNameLst>
                                      </p:cBhvr>
                                      <p:to>
                                        <p:strVal val="visible"/>
                                      </p:to>
                                    </p:set>
                                    <p:animEffect filter="dissolve" transition="in">
                                      <p:cBhvr>
                                        <p:cTn id="37" dur="499"/>
                                        <p:tgtEl>
                                          <p:spTgt spid="613"/>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0" presetID="19" grpId="8" fill="hold">
                                  <p:stCondLst>
                                    <p:cond delay="0"/>
                                  </p:stCondLst>
                                  <p:iterate type="el" backwards="0">
                                    <p:tmAbs val="0"/>
                                  </p:iterate>
                                  <p:childTnLst>
                                    <p:set>
                                      <p:cBhvr>
                                        <p:cTn id="41" fill="hold"/>
                                        <p:tgtEl>
                                          <p:spTgt spid="614"/>
                                        </p:tgtEl>
                                        <p:attrNameLst>
                                          <p:attrName>style.visibility</p:attrName>
                                        </p:attrNameLst>
                                      </p:cBhvr>
                                      <p:to>
                                        <p:strVal val="visible"/>
                                      </p:to>
                                    </p:set>
                                    <p:anim calcmode="lin" valueType="num">
                                      <p:cBhvr>
                                        <p:cTn id="42" dur="2125" fill="hold"/>
                                        <p:tgtEl>
                                          <p:spTgt spid="614"/>
                                        </p:tgtEl>
                                        <p:attrNameLst>
                                          <p:attrName>ppt_w</p:attrName>
                                        </p:attrNameLst>
                                      </p:cBhvr>
                                      <p:tavLst>
                                        <p:tav tm="0" fmla="#ppt_w*sin(2.5*pi*$)">
                                          <p:val>
                                            <p:fltVal val="0"/>
                                          </p:val>
                                        </p:tav>
                                        <p:tav tm="100000">
                                          <p:val>
                                            <p:fltVal val="1"/>
                                          </p:val>
                                        </p:tav>
                                      </p:tavLst>
                                    </p:anim>
                                    <p:anim calcmode="lin" valueType="num">
                                      <p:cBhvr>
                                        <p:cTn id="43" dur="2125" fill="hold"/>
                                        <p:tgtEl>
                                          <p:spTgt spid="614"/>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9" fill="hold">
                                  <p:stCondLst>
                                    <p:cond delay="0"/>
                                  </p:stCondLst>
                                  <p:iterate type="el" backwards="0">
                                    <p:tmAbs val="0"/>
                                  </p:iterate>
                                  <p:childTnLst>
                                    <p:set>
                                      <p:cBhvr>
                                        <p:cTn id="47" fill="hold"/>
                                        <p:tgtEl>
                                          <p:spTgt spid="617"/>
                                        </p:tgtEl>
                                        <p:attrNameLst>
                                          <p:attrName>style.visibility</p:attrName>
                                        </p:attrNameLst>
                                      </p:cBhvr>
                                      <p:to>
                                        <p:strVal val="visible"/>
                                      </p:to>
                                    </p:set>
                                    <p:animEffect filter="dissolve" transition="in">
                                      <p:cBhvr>
                                        <p:cTn id="48" dur="499"/>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7" grpId="1"/>
      <p:bldP build="whole" bldLvl="1" animBg="1" rev="0" advAuto="0" spid="610" grpId="4"/>
      <p:bldP build="whole" bldLvl="1" animBg="1" rev="0" advAuto="0" spid="613" grpId="7"/>
      <p:bldP build="whole" bldLvl="1" animBg="1" rev="0" advAuto="0" spid="614" grpId="8"/>
      <p:bldP build="whole" bldLvl="1" animBg="1" rev="0" advAuto="0" spid="617" grpId="9"/>
      <p:bldP build="whole" bldLvl="1" animBg="1" rev="0" advAuto="0" spid="608" grpId="2"/>
      <p:bldP build="whole" bldLvl="1" animBg="1" rev="0" advAuto="0" spid="609" grpId="3"/>
      <p:bldP build="whole" bldLvl="1" animBg="1" rev="0" advAuto="0" spid="611" grpId="5"/>
      <p:bldP build="whole" bldLvl="1" animBg="1" rev="0" advAuto="0" spid="612" grpId="6"/>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20" name="Shape 620"/>
          <p:cNvSpPr/>
          <p:nvPr/>
        </p:nvSpPr>
        <p:spPr>
          <a:xfrm>
            <a:off x="3925178" y="4039733"/>
            <a:ext cx="8878542"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5600">
                <a:solidFill>
                  <a:srgbClr val="FFFFFF"/>
                </a:solidFill>
                <a:latin typeface="Helvetica"/>
                <a:ea typeface="Helvetica"/>
                <a:cs typeface="Helvetica"/>
                <a:sym typeface="Helvetica"/>
              </a:defRPr>
            </a:lvl1pPr>
          </a:lstStyle>
          <a:p>
            <a:pPr/>
            <a:r>
              <a:t>3. A Exposição Prematura</a:t>
            </a:r>
          </a:p>
        </p:txBody>
      </p:sp>
      <p:grpSp>
        <p:nvGrpSpPr>
          <p:cNvPr id="623" name="Group 623"/>
          <p:cNvGrpSpPr/>
          <p:nvPr/>
        </p:nvGrpSpPr>
        <p:grpSpPr>
          <a:xfrm>
            <a:off x="13166770" y="3784650"/>
            <a:ext cx="6927074" cy="9219165"/>
            <a:chOff x="0" y="0"/>
            <a:chExt cx="6927072" cy="9219163"/>
          </a:xfrm>
        </p:grpSpPr>
        <p:pic>
          <p:nvPicPr>
            <p:cNvPr id="622" name="pasted-image.pdf"/>
            <p:cNvPicPr>
              <a:picLocks noChangeAspect="1"/>
            </p:cNvPicPr>
            <p:nvPr/>
          </p:nvPicPr>
          <p:blipFill>
            <a:blip r:embed="rId2">
              <a:extLst/>
            </a:blip>
            <a:stretch>
              <a:fillRect/>
            </a:stretch>
          </p:blipFill>
          <p:spPr>
            <a:xfrm>
              <a:off x="177800" y="114300"/>
              <a:ext cx="6571473" cy="8761964"/>
            </a:xfrm>
            <a:prstGeom prst="rect">
              <a:avLst/>
            </a:prstGeom>
            <a:ln>
              <a:noFill/>
            </a:ln>
            <a:effectLst/>
          </p:spPr>
        </p:pic>
        <p:pic>
          <p:nvPicPr>
            <p:cNvPr id="621" name=""/>
            <p:cNvPicPr>
              <a:picLocks noChangeAspect="0"/>
            </p:cNvPicPr>
            <p:nvPr/>
          </p:nvPicPr>
          <p:blipFill>
            <a:blip r:embed="rId3">
              <a:extLst/>
            </a:blip>
            <a:stretch>
              <a:fillRect/>
            </a:stretch>
          </p:blipFill>
          <p:spPr>
            <a:xfrm>
              <a:off x="0" y="0"/>
              <a:ext cx="6927073" cy="9219164"/>
            </a:xfrm>
            <a:prstGeom prst="rect">
              <a:avLst/>
            </a:prstGeom>
            <a:effectLst/>
          </p:spPr>
        </p:pic>
      </p:grpSp>
      <p:sp>
        <p:nvSpPr>
          <p:cNvPr id="624" name="Shape 624"/>
          <p:cNvSpPr/>
          <p:nvPr>
            <p:ph type="title"/>
          </p:nvPr>
        </p:nvSpPr>
        <p:spPr>
          <a:xfrm>
            <a:off x="4387453" y="625078"/>
            <a:ext cx="15609094" cy="2132243"/>
          </a:xfrm>
          <a:prstGeom prst="rect">
            <a:avLst/>
          </a:prstGeom>
        </p:spPr>
        <p:txBody>
          <a:bodyPr/>
          <a:lstStyle>
            <a:lvl1pPr defTabSz="805100">
              <a:defRPr sz="8820">
                <a:solidFill>
                  <a:srgbClr val="FFFFFF"/>
                </a:solidFill>
              </a:defRPr>
            </a:lvl1pPr>
          </a:lstStyle>
          <a:p>
            <a:pPr/>
            <a:r>
              <a:t>Causas da Homossexualidade</a:t>
            </a:r>
          </a:p>
        </p:txBody>
      </p:sp>
      <p:pic>
        <p:nvPicPr>
          <p:cNvPr id="625"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20"/>
                                        </p:tgtEl>
                                        <p:attrNameLst>
                                          <p:attrName>style.visibility</p:attrName>
                                        </p:attrNameLst>
                                      </p:cBhvr>
                                      <p:to>
                                        <p:strVal val="visible"/>
                                      </p:to>
                                    </p:set>
                                    <p:animEffect filter="wipe(left)" transition="in">
                                      <p:cBhvr>
                                        <p:cTn id="7" dur="1000"/>
                                        <p:tgtEl>
                                          <p:spTgt spid="62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23"/>
                                        </p:tgtEl>
                                        <p:attrNameLst>
                                          <p:attrName>style.visibility</p:attrName>
                                        </p:attrNameLst>
                                      </p:cBhvr>
                                      <p:to>
                                        <p:strVal val="visible"/>
                                      </p:to>
                                    </p:set>
                                    <p:animEffect filter="dissolve" transition="in">
                                      <p:cBhvr>
                                        <p:cTn id="11" dur="1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3" grpId="2"/>
      <p:bldP build="whole" bldLvl="1" animBg="1" rev="0" advAuto="0" spid="620"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78" name="Shape 178"/>
          <p:cNvSpPr/>
          <p:nvPr>
            <p:ph type="title"/>
          </p:nvPr>
        </p:nvSpPr>
        <p:spPr>
          <a:xfrm>
            <a:off x="4387453" y="200546"/>
            <a:ext cx="15609094" cy="3036095"/>
          </a:xfrm>
          <a:prstGeom prst="rect">
            <a:avLst/>
          </a:prstGeom>
        </p:spPr>
        <p:txBody>
          <a:bodyPr/>
          <a:lstStyle>
            <a:lvl1pPr>
              <a:defRPr>
                <a:solidFill>
                  <a:srgbClr val="FFFFFF"/>
                </a:solidFill>
                <a:latin typeface="Papyrus"/>
                <a:ea typeface="Papyrus"/>
                <a:cs typeface="Papyrus"/>
                <a:sym typeface="Papyrus"/>
              </a:defRPr>
            </a:lvl1pPr>
          </a:lstStyle>
          <a:p>
            <a:pPr/>
            <a:r>
              <a:t>Cânticos 1:2-4</a:t>
            </a:r>
          </a:p>
        </p:txBody>
      </p:sp>
      <p:sp>
        <p:nvSpPr>
          <p:cNvPr id="179" name="Shape 179"/>
          <p:cNvSpPr/>
          <p:nvPr/>
        </p:nvSpPr>
        <p:spPr>
          <a:xfrm>
            <a:off x="3662861" y="3350536"/>
            <a:ext cx="16489997" cy="1032033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spcBef>
                <a:spcPts val="1600"/>
              </a:spcBef>
              <a:defRPr b="1" sz="7000">
                <a:solidFill>
                  <a:srgbClr val="FFFFFF"/>
                </a:solidFill>
                <a:latin typeface="Times"/>
                <a:ea typeface="Times"/>
                <a:cs typeface="Times"/>
                <a:sym typeface="Times"/>
              </a:defRPr>
            </a:pPr>
            <a:r>
              <a:rPr baseline="9285"/>
              <a:t>2 </a:t>
            </a:r>
            <a:r>
              <a:t>Ah, se ele me beijasse, se a sua boca me cobrisse de beijos ... Sim, as suas carícias são mais agradáveis que o vinho. </a:t>
            </a:r>
            <a:r>
              <a:rPr baseline="9285"/>
              <a:t>3 </a:t>
            </a:r>
            <a:r>
              <a:t>A fragrância dos seus perfumes é suave; o seu nome é como perfume derramado. Não é à toa que as jovens o amam!</a:t>
            </a:r>
            <a:br/>
            <a:r>
              <a:rPr baseline="9285"/>
              <a:t>4 </a:t>
            </a:r>
            <a:r>
              <a:t>Leve-me com você! Vamos depressa! Leve-me o rei para os seus aposentos! </a:t>
            </a:r>
          </a:p>
        </p:txBody>
      </p:sp>
      <p:pic>
        <p:nvPicPr>
          <p:cNvPr id="180"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27" name="Shape 627"/>
          <p:cNvSpPr/>
          <p:nvPr/>
        </p:nvSpPr>
        <p:spPr>
          <a:xfrm>
            <a:off x="4251513" y="3623186"/>
            <a:ext cx="7676655"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5600">
                <a:solidFill>
                  <a:srgbClr val="FFFFFF"/>
                </a:solidFill>
                <a:latin typeface="Helvetica"/>
                <a:ea typeface="Helvetica"/>
                <a:cs typeface="Helvetica"/>
                <a:sym typeface="Helvetica"/>
              </a:defRPr>
            </a:lvl1pPr>
          </a:lstStyle>
          <a:p>
            <a:pPr/>
            <a:r>
              <a:t>4. Estupro e/ou Abuso</a:t>
            </a:r>
          </a:p>
        </p:txBody>
      </p:sp>
      <p:grpSp>
        <p:nvGrpSpPr>
          <p:cNvPr id="630" name="Group 630"/>
          <p:cNvGrpSpPr/>
          <p:nvPr/>
        </p:nvGrpSpPr>
        <p:grpSpPr>
          <a:xfrm>
            <a:off x="7430293" y="5493543"/>
            <a:ext cx="10806180" cy="6727549"/>
            <a:chOff x="0" y="0"/>
            <a:chExt cx="10806179" cy="6727547"/>
          </a:xfrm>
        </p:grpSpPr>
        <p:pic>
          <p:nvPicPr>
            <p:cNvPr id="629" name="pasted-image.pdf"/>
            <p:cNvPicPr>
              <a:picLocks noChangeAspect="1"/>
            </p:cNvPicPr>
            <p:nvPr/>
          </p:nvPicPr>
          <p:blipFill>
            <a:blip r:embed="rId2">
              <a:extLst/>
            </a:blip>
            <a:stretch>
              <a:fillRect/>
            </a:stretch>
          </p:blipFill>
          <p:spPr>
            <a:xfrm>
              <a:off x="177800" y="114300"/>
              <a:ext cx="10450580" cy="6270348"/>
            </a:xfrm>
            <a:prstGeom prst="rect">
              <a:avLst/>
            </a:prstGeom>
            <a:ln>
              <a:noFill/>
            </a:ln>
            <a:effectLst/>
          </p:spPr>
        </p:pic>
        <p:pic>
          <p:nvPicPr>
            <p:cNvPr id="628" name=""/>
            <p:cNvPicPr>
              <a:picLocks noChangeAspect="0"/>
            </p:cNvPicPr>
            <p:nvPr/>
          </p:nvPicPr>
          <p:blipFill>
            <a:blip r:embed="rId3">
              <a:extLst/>
            </a:blip>
            <a:stretch>
              <a:fillRect/>
            </a:stretch>
          </p:blipFill>
          <p:spPr>
            <a:xfrm>
              <a:off x="0" y="0"/>
              <a:ext cx="10806180" cy="6727548"/>
            </a:xfrm>
            <a:prstGeom prst="rect">
              <a:avLst/>
            </a:prstGeom>
            <a:effectLst/>
          </p:spPr>
        </p:pic>
      </p:grpSp>
      <p:sp>
        <p:nvSpPr>
          <p:cNvPr id="631" name="Shape 631"/>
          <p:cNvSpPr/>
          <p:nvPr>
            <p:ph type="title"/>
          </p:nvPr>
        </p:nvSpPr>
        <p:spPr>
          <a:xfrm>
            <a:off x="4387453" y="625078"/>
            <a:ext cx="15609094" cy="2132243"/>
          </a:xfrm>
          <a:prstGeom prst="rect">
            <a:avLst/>
          </a:prstGeom>
        </p:spPr>
        <p:txBody>
          <a:bodyPr/>
          <a:lstStyle>
            <a:lvl1pPr defTabSz="805100">
              <a:defRPr sz="8820">
                <a:solidFill>
                  <a:srgbClr val="FFFFFF"/>
                </a:solidFill>
              </a:defRPr>
            </a:lvl1pPr>
          </a:lstStyle>
          <a:p>
            <a:pPr/>
            <a:r>
              <a:t>Causas da Homossexualidade</a:t>
            </a:r>
          </a:p>
        </p:txBody>
      </p:sp>
      <p:pic>
        <p:nvPicPr>
          <p:cNvPr id="632"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27"/>
                                        </p:tgtEl>
                                        <p:attrNameLst>
                                          <p:attrName>style.visibility</p:attrName>
                                        </p:attrNameLst>
                                      </p:cBhvr>
                                      <p:to>
                                        <p:strVal val="visible"/>
                                      </p:to>
                                    </p:set>
                                    <p:animEffect filter="wipe(left)" transition="in">
                                      <p:cBhvr>
                                        <p:cTn id="7" dur="1000"/>
                                        <p:tgtEl>
                                          <p:spTgt spid="62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30"/>
                                        </p:tgtEl>
                                        <p:attrNameLst>
                                          <p:attrName>style.visibility</p:attrName>
                                        </p:attrNameLst>
                                      </p:cBhvr>
                                      <p:to>
                                        <p:strVal val="visible"/>
                                      </p:to>
                                    </p:set>
                                    <p:animEffect filter="dissolve" transition="in">
                                      <p:cBhvr>
                                        <p:cTn id="11" dur="700"/>
                                        <p:tgtEl>
                                          <p:spTgt spid="6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0" grpId="2"/>
      <p:bldP build="whole" bldLvl="1" animBg="1" rev="0" advAuto="0" spid="627"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34" name="Shape 634"/>
          <p:cNvSpPr/>
          <p:nvPr/>
        </p:nvSpPr>
        <p:spPr>
          <a:xfrm>
            <a:off x="4895401" y="3635350"/>
            <a:ext cx="11681322"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5600">
                <a:solidFill>
                  <a:srgbClr val="FFFFFF"/>
                </a:solidFill>
                <a:latin typeface="Helvetica"/>
                <a:ea typeface="Helvetica"/>
                <a:cs typeface="Helvetica"/>
                <a:sym typeface="Helvetica"/>
              </a:defRPr>
            </a:lvl1pPr>
          </a:lstStyle>
          <a:p>
            <a:pPr/>
            <a:r>
              <a:t>5. A Lei de Diminuição do Retorno</a:t>
            </a:r>
          </a:p>
        </p:txBody>
      </p:sp>
      <p:grpSp>
        <p:nvGrpSpPr>
          <p:cNvPr id="637" name="Group 637"/>
          <p:cNvGrpSpPr/>
          <p:nvPr/>
        </p:nvGrpSpPr>
        <p:grpSpPr>
          <a:xfrm>
            <a:off x="5513244" y="5517870"/>
            <a:ext cx="13357512" cy="6305342"/>
            <a:chOff x="0" y="0"/>
            <a:chExt cx="13357510" cy="6305340"/>
          </a:xfrm>
        </p:grpSpPr>
        <p:pic>
          <p:nvPicPr>
            <p:cNvPr id="636" name="pasted-image.pdf"/>
            <p:cNvPicPr>
              <a:picLocks noChangeAspect="1"/>
            </p:cNvPicPr>
            <p:nvPr/>
          </p:nvPicPr>
          <p:blipFill>
            <a:blip r:embed="rId2">
              <a:extLst/>
            </a:blip>
            <a:stretch>
              <a:fillRect/>
            </a:stretch>
          </p:blipFill>
          <p:spPr>
            <a:xfrm>
              <a:off x="177800" y="114299"/>
              <a:ext cx="13001911" cy="5848142"/>
            </a:xfrm>
            <a:prstGeom prst="rect">
              <a:avLst/>
            </a:prstGeom>
            <a:ln>
              <a:noFill/>
            </a:ln>
            <a:effectLst/>
          </p:spPr>
        </p:pic>
        <p:pic>
          <p:nvPicPr>
            <p:cNvPr id="635" name=""/>
            <p:cNvPicPr>
              <a:picLocks noChangeAspect="0"/>
            </p:cNvPicPr>
            <p:nvPr/>
          </p:nvPicPr>
          <p:blipFill>
            <a:blip r:embed="rId3">
              <a:extLst/>
            </a:blip>
            <a:stretch>
              <a:fillRect/>
            </a:stretch>
          </p:blipFill>
          <p:spPr>
            <a:xfrm>
              <a:off x="0" y="-1"/>
              <a:ext cx="13357511" cy="6305342"/>
            </a:xfrm>
            <a:prstGeom prst="rect">
              <a:avLst/>
            </a:prstGeom>
            <a:effectLst/>
          </p:spPr>
        </p:pic>
      </p:grpSp>
      <p:sp>
        <p:nvSpPr>
          <p:cNvPr id="638" name="Shape 638"/>
          <p:cNvSpPr/>
          <p:nvPr>
            <p:ph type="title"/>
          </p:nvPr>
        </p:nvSpPr>
        <p:spPr>
          <a:xfrm>
            <a:off x="4387453" y="625078"/>
            <a:ext cx="15609094" cy="2132243"/>
          </a:xfrm>
          <a:prstGeom prst="rect">
            <a:avLst/>
          </a:prstGeom>
        </p:spPr>
        <p:txBody>
          <a:bodyPr/>
          <a:lstStyle>
            <a:lvl1pPr defTabSz="805100">
              <a:defRPr sz="8820">
                <a:solidFill>
                  <a:srgbClr val="FFFFFF"/>
                </a:solidFill>
              </a:defRPr>
            </a:lvl1pPr>
          </a:lstStyle>
          <a:p>
            <a:pPr/>
            <a:r>
              <a:t>Causas da Homossexualidade</a:t>
            </a:r>
          </a:p>
        </p:txBody>
      </p:sp>
      <p:pic>
        <p:nvPicPr>
          <p:cNvPr id="639"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34"/>
                                        </p:tgtEl>
                                        <p:attrNameLst>
                                          <p:attrName>style.visibility</p:attrName>
                                        </p:attrNameLst>
                                      </p:cBhvr>
                                      <p:to>
                                        <p:strVal val="visible"/>
                                      </p:to>
                                    </p:set>
                                    <p:animEffect filter="wipe(left)" transition="in">
                                      <p:cBhvr>
                                        <p:cTn id="7" dur="1000"/>
                                        <p:tgtEl>
                                          <p:spTgt spid="63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37"/>
                                        </p:tgtEl>
                                        <p:attrNameLst>
                                          <p:attrName>style.visibility</p:attrName>
                                        </p:attrNameLst>
                                      </p:cBhvr>
                                      <p:to>
                                        <p:strVal val="visible"/>
                                      </p:to>
                                    </p:set>
                                    <p:animEffect filter="dissolve" transition="in">
                                      <p:cBhvr>
                                        <p:cTn id="11" dur="700"/>
                                        <p:tgtEl>
                                          <p:spTgt spid="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4" grpId="1"/>
      <p:bldP build="whole" bldLvl="1" animBg="1" rev="0" advAuto="0" spid="637" grpId="2"/>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41" name="Shape 641"/>
          <p:cNvSpPr/>
          <p:nvPr>
            <p:ph type="title"/>
          </p:nvPr>
        </p:nvSpPr>
        <p:spPr>
          <a:xfrm>
            <a:off x="3179768" y="625078"/>
            <a:ext cx="18024464" cy="3036094"/>
          </a:xfrm>
          <a:prstGeom prst="rect">
            <a:avLst/>
          </a:prstGeom>
        </p:spPr>
        <p:txBody>
          <a:bodyPr/>
          <a:lstStyle/>
          <a:p>
            <a:pPr>
              <a:defRPr b="1" sz="8200">
                <a:solidFill>
                  <a:srgbClr val="FFFFFF"/>
                </a:solidFill>
                <a:latin typeface="Helvetica"/>
                <a:ea typeface="Helvetica"/>
                <a:cs typeface="Helvetica"/>
                <a:sym typeface="Helvetica"/>
              </a:defRPr>
            </a:pPr>
            <a:r>
              <a:t>#5. </a:t>
            </a:r>
            <a:r>
              <a:t>A Lei de Diminuição do Retorno</a:t>
            </a:r>
          </a:p>
        </p:txBody>
      </p:sp>
      <p:sp>
        <p:nvSpPr>
          <p:cNvPr id="642" name="Shape 642"/>
          <p:cNvSpPr/>
          <p:nvPr/>
        </p:nvSpPr>
        <p:spPr>
          <a:xfrm>
            <a:off x="4387453" y="4969392"/>
            <a:ext cx="15609095" cy="296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6200">
                <a:solidFill>
                  <a:srgbClr val="FFFFFF"/>
                </a:solidFill>
              </a:defRPr>
            </a:lvl1pPr>
          </a:lstStyle>
          <a:p>
            <a:pPr/>
            <a:r>
              <a:t>Quando uma sensação de alegria é adquirida ilegitimamente, o nível de alegria diminuirá com o tempo e com a repetição.</a:t>
            </a:r>
          </a:p>
        </p:txBody>
      </p:sp>
      <p:pic>
        <p:nvPicPr>
          <p:cNvPr id="643"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pSp>
        <p:nvGrpSpPr>
          <p:cNvPr id="647" name="Group 647"/>
          <p:cNvGrpSpPr/>
          <p:nvPr/>
        </p:nvGrpSpPr>
        <p:grpSpPr>
          <a:xfrm rot="21356318">
            <a:off x="4083103" y="3973597"/>
            <a:ext cx="8342599" cy="6447447"/>
            <a:chOff x="0" y="0"/>
            <a:chExt cx="8342597" cy="6447446"/>
          </a:xfrm>
        </p:grpSpPr>
        <p:pic>
          <p:nvPicPr>
            <p:cNvPr id="646" name="pasted-image.pdf"/>
            <p:cNvPicPr>
              <a:picLocks noChangeAspect="1"/>
            </p:cNvPicPr>
            <p:nvPr/>
          </p:nvPicPr>
          <p:blipFill>
            <a:blip r:embed="rId2">
              <a:extLst/>
            </a:blip>
            <a:stretch>
              <a:fillRect/>
            </a:stretch>
          </p:blipFill>
          <p:spPr>
            <a:xfrm>
              <a:off x="177799" y="114300"/>
              <a:ext cx="7986999" cy="5990247"/>
            </a:xfrm>
            <a:prstGeom prst="rect">
              <a:avLst/>
            </a:prstGeom>
            <a:ln>
              <a:noFill/>
            </a:ln>
            <a:effectLst/>
          </p:spPr>
        </p:pic>
        <p:pic>
          <p:nvPicPr>
            <p:cNvPr id="645" name=""/>
            <p:cNvPicPr>
              <a:picLocks noChangeAspect="0"/>
            </p:cNvPicPr>
            <p:nvPr/>
          </p:nvPicPr>
          <p:blipFill>
            <a:blip r:embed="rId3">
              <a:extLst/>
            </a:blip>
            <a:stretch>
              <a:fillRect/>
            </a:stretch>
          </p:blipFill>
          <p:spPr>
            <a:xfrm>
              <a:off x="0" y="0"/>
              <a:ext cx="8342598" cy="6447447"/>
            </a:xfrm>
            <a:prstGeom prst="rect">
              <a:avLst/>
            </a:prstGeom>
            <a:effectLst/>
          </p:spPr>
        </p:pic>
      </p:grpSp>
      <p:grpSp>
        <p:nvGrpSpPr>
          <p:cNvPr id="650" name="Group 650"/>
          <p:cNvGrpSpPr/>
          <p:nvPr/>
        </p:nvGrpSpPr>
        <p:grpSpPr>
          <a:xfrm rot="295604">
            <a:off x="9694504" y="5630859"/>
            <a:ext cx="10172776" cy="6317455"/>
            <a:chOff x="0" y="0"/>
            <a:chExt cx="10172775" cy="6317453"/>
          </a:xfrm>
        </p:grpSpPr>
        <p:pic>
          <p:nvPicPr>
            <p:cNvPr id="649" name="pasted-image.pdf"/>
            <p:cNvPicPr>
              <a:picLocks noChangeAspect="1"/>
            </p:cNvPicPr>
            <p:nvPr/>
          </p:nvPicPr>
          <p:blipFill>
            <a:blip r:embed="rId4">
              <a:extLst/>
            </a:blip>
            <a:stretch>
              <a:fillRect/>
            </a:stretch>
          </p:blipFill>
          <p:spPr>
            <a:xfrm>
              <a:off x="177800" y="114300"/>
              <a:ext cx="9817176" cy="5860254"/>
            </a:xfrm>
            <a:prstGeom prst="rect">
              <a:avLst/>
            </a:prstGeom>
            <a:ln>
              <a:noFill/>
            </a:ln>
            <a:effectLst/>
          </p:spPr>
        </p:pic>
        <p:pic>
          <p:nvPicPr>
            <p:cNvPr id="648" name=""/>
            <p:cNvPicPr>
              <a:picLocks noChangeAspect="0"/>
            </p:cNvPicPr>
            <p:nvPr/>
          </p:nvPicPr>
          <p:blipFill>
            <a:blip r:embed="rId5">
              <a:extLst/>
            </a:blip>
            <a:stretch>
              <a:fillRect/>
            </a:stretch>
          </p:blipFill>
          <p:spPr>
            <a:xfrm>
              <a:off x="0" y="0"/>
              <a:ext cx="10172776" cy="6317454"/>
            </a:xfrm>
            <a:prstGeom prst="rect">
              <a:avLst/>
            </a:prstGeom>
            <a:effectLst/>
          </p:spPr>
        </p:pic>
      </p:grpSp>
      <p:sp>
        <p:nvSpPr>
          <p:cNvPr id="651" name="Shape 651"/>
          <p:cNvSpPr/>
          <p:nvPr/>
        </p:nvSpPr>
        <p:spPr>
          <a:xfrm>
            <a:off x="3421926" y="11451452"/>
            <a:ext cx="5881267" cy="1634758"/>
          </a:xfrm>
          <a:prstGeom prst="roundRect">
            <a:avLst>
              <a:gd name="adj" fmla="val 16387"/>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000"/>
            </a:lvl1pPr>
          </a:lstStyle>
          <a:p>
            <a:pPr/>
            <a:r>
              <a:t>Primeira vez…</a:t>
            </a:r>
          </a:p>
        </p:txBody>
      </p:sp>
      <p:sp>
        <p:nvSpPr>
          <p:cNvPr id="652" name="Shape 652"/>
          <p:cNvSpPr/>
          <p:nvPr/>
        </p:nvSpPr>
        <p:spPr>
          <a:xfrm rot="19988095">
            <a:off x="9019598" y="11519531"/>
            <a:ext cx="1740042" cy="1125204"/>
          </a:xfrm>
          <a:prstGeom prst="rightArrow">
            <a:avLst>
              <a:gd name="adj1" fmla="val 53829"/>
              <a:gd name="adj2" fmla="val 60678"/>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653" name="Shape 653"/>
          <p:cNvSpPr/>
          <p:nvPr/>
        </p:nvSpPr>
        <p:spPr>
          <a:xfrm rot="5770842">
            <a:off x="16236014" y="4835980"/>
            <a:ext cx="1248178" cy="1125204"/>
          </a:xfrm>
          <a:prstGeom prst="rightArrow">
            <a:avLst>
              <a:gd name="adj1" fmla="val 53829"/>
              <a:gd name="adj2" fmla="val 60678"/>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654" name="Shape 654"/>
          <p:cNvSpPr/>
          <p:nvPr/>
        </p:nvSpPr>
        <p:spPr>
          <a:xfrm>
            <a:off x="12591357" y="3244569"/>
            <a:ext cx="5475447" cy="1634758"/>
          </a:xfrm>
          <a:prstGeom prst="roundRect">
            <a:avLst>
              <a:gd name="adj" fmla="val 16387"/>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000"/>
            </a:lvl1pPr>
          </a:lstStyle>
          <a:p>
            <a:pPr/>
            <a:r>
              <a:t>50 vezes…</a:t>
            </a:r>
          </a:p>
        </p:txBody>
      </p:sp>
      <p:sp>
        <p:nvSpPr>
          <p:cNvPr id="655" name="Shape 655"/>
          <p:cNvSpPr/>
          <p:nvPr>
            <p:ph type="title"/>
          </p:nvPr>
        </p:nvSpPr>
        <p:spPr>
          <a:xfrm>
            <a:off x="3179768" y="625078"/>
            <a:ext cx="18024464" cy="3036094"/>
          </a:xfrm>
          <a:prstGeom prst="rect">
            <a:avLst/>
          </a:prstGeom>
        </p:spPr>
        <p:txBody>
          <a:bodyPr/>
          <a:lstStyle/>
          <a:p>
            <a:pPr>
              <a:defRPr sz="8400">
                <a:solidFill>
                  <a:srgbClr val="FFFFFF"/>
                </a:solidFill>
              </a:defRPr>
            </a:pPr>
            <a:r>
              <a:t>#5. </a:t>
            </a:r>
            <a:r>
              <a:rPr>
                <a:latin typeface="Helvetica"/>
                <a:ea typeface="Helvetica"/>
                <a:cs typeface="Helvetica"/>
                <a:sym typeface="Helvetica"/>
              </a:rPr>
              <a:t>A Lei de Diminuição do Retorno</a:t>
            </a:r>
          </a:p>
        </p:txBody>
      </p:sp>
      <p:pic>
        <p:nvPicPr>
          <p:cNvPr id="656"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2" grpId="1" fill="hold">
                                  <p:stCondLst>
                                    <p:cond delay="0"/>
                                  </p:stCondLst>
                                  <p:iterate type="el" backwards="0">
                                    <p:tmAbs val="0"/>
                                  </p:iterate>
                                  <p:childTnLst>
                                    <p:set>
                                      <p:cBhvr>
                                        <p:cTn id="6" fill="hold"/>
                                        <p:tgtEl>
                                          <p:spTgt spid="647"/>
                                        </p:tgtEl>
                                        <p:attrNameLst>
                                          <p:attrName>style.visibility</p:attrName>
                                        </p:attrNameLst>
                                      </p:cBhvr>
                                      <p:to>
                                        <p:strVal val="visible"/>
                                      </p:to>
                                    </p:set>
                                    <p:anim calcmode="lin" valueType="num">
                                      <p:cBhvr>
                                        <p:cTn id="7" dur="1500" fill="hold"/>
                                        <p:tgtEl>
                                          <p:spTgt spid="647"/>
                                        </p:tgtEl>
                                        <p:attrNameLst>
                                          <p:attrName>ppt_x</p:attrName>
                                        </p:attrNameLst>
                                      </p:cBhvr>
                                      <p:tavLst>
                                        <p:tav tm="0">
                                          <p:val>
                                            <p:strVal val="0-#ppt_w/2"/>
                                          </p:val>
                                        </p:tav>
                                        <p:tav tm="100000">
                                          <p:val>
                                            <p:strVal val="#ppt_x"/>
                                          </p:val>
                                        </p:tav>
                                      </p:tavLst>
                                    </p:anim>
                                    <p:anim calcmode="lin" valueType="num">
                                      <p:cBhvr>
                                        <p:cTn id="8" dur="1500" fill="hold"/>
                                        <p:tgtEl>
                                          <p:spTgt spid="6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 presetID="2" grpId="2" fill="hold">
                                  <p:stCondLst>
                                    <p:cond delay="0"/>
                                  </p:stCondLst>
                                  <p:iterate type="el" backwards="0">
                                    <p:tmAbs val="0"/>
                                  </p:iterate>
                                  <p:childTnLst>
                                    <p:set>
                                      <p:cBhvr>
                                        <p:cTn id="12" fill="hold"/>
                                        <p:tgtEl>
                                          <p:spTgt spid="650"/>
                                        </p:tgtEl>
                                        <p:attrNameLst>
                                          <p:attrName>style.visibility</p:attrName>
                                        </p:attrNameLst>
                                      </p:cBhvr>
                                      <p:to>
                                        <p:strVal val="visible"/>
                                      </p:to>
                                    </p:set>
                                    <p:anim calcmode="lin" valueType="num">
                                      <p:cBhvr>
                                        <p:cTn id="13" dur="1000" fill="hold"/>
                                        <p:tgtEl>
                                          <p:spTgt spid="650"/>
                                        </p:tgtEl>
                                        <p:attrNameLst>
                                          <p:attrName>ppt_x</p:attrName>
                                        </p:attrNameLst>
                                      </p:cBhvr>
                                      <p:tavLst>
                                        <p:tav tm="0">
                                          <p:val>
                                            <p:strVal val="1+#ppt_w/2"/>
                                          </p:val>
                                        </p:tav>
                                        <p:tav tm="100000">
                                          <p:val>
                                            <p:strVal val="#ppt_x"/>
                                          </p:val>
                                        </p:tav>
                                      </p:tavLst>
                                    </p:anim>
                                    <p:anim calcmode="lin" valueType="num">
                                      <p:cBhvr>
                                        <p:cTn id="14" dur="1000" fill="hold"/>
                                        <p:tgtEl>
                                          <p:spTgt spid="65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3" fill="hold">
                                  <p:stCondLst>
                                    <p:cond delay="0"/>
                                  </p:stCondLst>
                                  <p:iterate type="el" backwards="0">
                                    <p:tmAbs val="0"/>
                                  </p:iterate>
                                  <p:childTnLst>
                                    <p:set>
                                      <p:cBhvr>
                                        <p:cTn id="18" fill="hold"/>
                                        <p:tgtEl>
                                          <p:spTgt spid="651"/>
                                        </p:tgtEl>
                                        <p:attrNameLst>
                                          <p:attrName>style.visibility</p:attrName>
                                        </p:attrNameLst>
                                      </p:cBhvr>
                                      <p:to>
                                        <p:strVal val="visible"/>
                                      </p:to>
                                    </p:set>
                                    <p:animEffect filter="dissolve" transition="in">
                                      <p:cBhvr>
                                        <p:cTn id="19" dur="1000"/>
                                        <p:tgtEl>
                                          <p:spTgt spid="651"/>
                                        </p:tgtEl>
                                      </p:cBhvr>
                                    </p:animEffect>
                                  </p:childTnLst>
                                </p:cTn>
                              </p:par>
                            </p:childTnLst>
                          </p:cTn>
                        </p:par>
                        <p:par>
                          <p:cTn id="20" fill="hold">
                            <p:stCondLst>
                              <p:cond delay="1000"/>
                            </p:stCondLst>
                            <p:childTnLst>
                              <p:par>
                                <p:cTn id="21" presetClass="entr" nodeType="afterEffect" presetID="9" grpId="4" fill="hold">
                                  <p:stCondLst>
                                    <p:cond delay="0"/>
                                  </p:stCondLst>
                                  <p:iterate type="el" backwards="0">
                                    <p:tmAbs val="0"/>
                                  </p:iterate>
                                  <p:childTnLst>
                                    <p:set>
                                      <p:cBhvr>
                                        <p:cTn id="22" fill="hold"/>
                                        <p:tgtEl>
                                          <p:spTgt spid="652"/>
                                        </p:tgtEl>
                                        <p:attrNameLst>
                                          <p:attrName>style.visibility</p:attrName>
                                        </p:attrNameLst>
                                      </p:cBhvr>
                                      <p:to>
                                        <p:strVal val="visible"/>
                                      </p:to>
                                    </p:set>
                                    <p:animEffect filter="dissolve" transition="in">
                                      <p:cBhvr>
                                        <p:cTn id="23" dur="1000"/>
                                        <p:tgtEl>
                                          <p:spTgt spid="652"/>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5" fill="hold">
                                  <p:stCondLst>
                                    <p:cond delay="0"/>
                                  </p:stCondLst>
                                  <p:iterate type="el" backwards="0">
                                    <p:tmAbs val="0"/>
                                  </p:iterate>
                                  <p:childTnLst>
                                    <p:set>
                                      <p:cBhvr>
                                        <p:cTn id="27" fill="hold"/>
                                        <p:tgtEl>
                                          <p:spTgt spid="654"/>
                                        </p:tgtEl>
                                        <p:attrNameLst>
                                          <p:attrName>style.visibility</p:attrName>
                                        </p:attrNameLst>
                                      </p:cBhvr>
                                      <p:to>
                                        <p:strVal val="visible"/>
                                      </p:to>
                                    </p:set>
                                    <p:animEffect filter="dissolve" transition="in">
                                      <p:cBhvr>
                                        <p:cTn id="28" dur="1000"/>
                                        <p:tgtEl>
                                          <p:spTgt spid="654"/>
                                        </p:tgtEl>
                                      </p:cBhvr>
                                    </p:animEffect>
                                  </p:childTnLst>
                                </p:cTn>
                              </p:par>
                            </p:childTnLst>
                          </p:cTn>
                        </p:par>
                        <p:par>
                          <p:cTn id="29" fill="hold">
                            <p:stCondLst>
                              <p:cond delay="1000"/>
                            </p:stCondLst>
                            <p:childTnLst>
                              <p:par>
                                <p:cTn id="30" presetClass="entr" nodeType="afterEffect" presetID="9" grpId="6" fill="hold">
                                  <p:stCondLst>
                                    <p:cond delay="0"/>
                                  </p:stCondLst>
                                  <p:iterate type="el" backwards="0">
                                    <p:tmAbs val="0"/>
                                  </p:iterate>
                                  <p:childTnLst>
                                    <p:set>
                                      <p:cBhvr>
                                        <p:cTn id="31" fill="hold"/>
                                        <p:tgtEl>
                                          <p:spTgt spid="653"/>
                                        </p:tgtEl>
                                        <p:attrNameLst>
                                          <p:attrName>style.visibility</p:attrName>
                                        </p:attrNameLst>
                                      </p:cBhvr>
                                      <p:to>
                                        <p:strVal val="visible"/>
                                      </p:to>
                                    </p:set>
                                    <p:animEffect filter="dissolve" transition="in">
                                      <p:cBhvr>
                                        <p:cTn id="32" dur="10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2" grpId="4"/>
      <p:bldP build="whole" bldLvl="1" animBg="1" rev="0" advAuto="0" spid="654" grpId="5"/>
      <p:bldP build="whole" bldLvl="1" animBg="1" rev="0" advAuto="0" spid="653" grpId="6"/>
      <p:bldP build="whole" bldLvl="1" animBg="1" rev="0" advAuto="0" spid="650" grpId="2"/>
      <p:bldP build="whole" bldLvl="1" animBg="1" rev="0" advAuto="0" spid="651" grpId="3"/>
      <p:bldP build="whole" bldLvl="1" animBg="1" rev="0" advAuto="0" spid="647"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pSp>
        <p:nvGrpSpPr>
          <p:cNvPr id="660" name="Group 660"/>
          <p:cNvGrpSpPr/>
          <p:nvPr/>
        </p:nvGrpSpPr>
        <p:grpSpPr>
          <a:xfrm rot="836786">
            <a:off x="12769551" y="4745160"/>
            <a:ext cx="5819355" cy="8031952"/>
            <a:chOff x="0" y="0"/>
            <a:chExt cx="5819353" cy="8031950"/>
          </a:xfrm>
        </p:grpSpPr>
        <p:pic>
          <p:nvPicPr>
            <p:cNvPr id="659" name="pasted-image.pdf"/>
            <p:cNvPicPr>
              <a:picLocks noChangeAspect="1"/>
            </p:cNvPicPr>
            <p:nvPr/>
          </p:nvPicPr>
          <p:blipFill>
            <a:blip r:embed="rId2">
              <a:extLst/>
            </a:blip>
            <a:stretch>
              <a:fillRect/>
            </a:stretch>
          </p:blipFill>
          <p:spPr>
            <a:xfrm>
              <a:off x="177800" y="114299"/>
              <a:ext cx="5463754" cy="7574752"/>
            </a:xfrm>
            <a:prstGeom prst="rect">
              <a:avLst/>
            </a:prstGeom>
            <a:ln>
              <a:noFill/>
            </a:ln>
            <a:effectLst/>
          </p:spPr>
        </p:pic>
        <p:pic>
          <p:nvPicPr>
            <p:cNvPr id="658" name=""/>
            <p:cNvPicPr>
              <a:picLocks noChangeAspect="0"/>
            </p:cNvPicPr>
            <p:nvPr/>
          </p:nvPicPr>
          <p:blipFill>
            <a:blip r:embed="rId3">
              <a:extLst/>
            </a:blip>
            <a:stretch>
              <a:fillRect/>
            </a:stretch>
          </p:blipFill>
          <p:spPr>
            <a:xfrm>
              <a:off x="0" y="-1"/>
              <a:ext cx="5819354" cy="8031952"/>
            </a:xfrm>
            <a:prstGeom prst="rect">
              <a:avLst/>
            </a:prstGeom>
            <a:effectLst/>
          </p:spPr>
        </p:pic>
      </p:grpSp>
      <p:grpSp>
        <p:nvGrpSpPr>
          <p:cNvPr id="663" name="Group 663"/>
          <p:cNvGrpSpPr/>
          <p:nvPr/>
        </p:nvGrpSpPr>
        <p:grpSpPr>
          <a:xfrm rot="21454065">
            <a:off x="4290754" y="3921815"/>
            <a:ext cx="6852817" cy="6954416"/>
            <a:chOff x="0" y="0"/>
            <a:chExt cx="6852815" cy="6954415"/>
          </a:xfrm>
        </p:grpSpPr>
        <p:pic>
          <p:nvPicPr>
            <p:cNvPr id="662" name="pasted-image.pdf"/>
            <p:cNvPicPr>
              <a:picLocks noChangeAspect="1"/>
            </p:cNvPicPr>
            <p:nvPr/>
          </p:nvPicPr>
          <p:blipFill>
            <a:blip r:embed="rId4">
              <a:extLst/>
            </a:blip>
            <a:stretch>
              <a:fillRect/>
            </a:stretch>
          </p:blipFill>
          <p:spPr>
            <a:xfrm>
              <a:off x="177800" y="114300"/>
              <a:ext cx="6497215" cy="6497215"/>
            </a:xfrm>
            <a:prstGeom prst="rect">
              <a:avLst/>
            </a:prstGeom>
            <a:ln>
              <a:noFill/>
            </a:ln>
            <a:effectLst/>
          </p:spPr>
        </p:pic>
        <p:pic>
          <p:nvPicPr>
            <p:cNvPr id="661" name=""/>
            <p:cNvPicPr>
              <a:picLocks noChangeAspect="0"/>
            </p:cNvPicPr>
            <p:nvPr/>
          </p:nvPicPr>
          <p:blipFill>
            <a:blip r:embed="rId5">
              <a:extLst/>
            </a:blip>
            <a:stretch>
              <a:fillRect/>
            </a:stretch>
          </p:blipFill>
          <p:spPr>
            <a:xfrm>
              <a:off x="-1" y="-1"/>
              <a:ext cx="6852816" cy="6954416"/>
            </a:xfrm>
            <a:prstGeom prst="rect">
              <a:avLst/>
            </a:prstGeom>
            <a:effectLst/>
          </p:spPr>
        </p:pic>
      </p:grpSp>
      <p:sp>
        <p:nvSpPr>
          <p:cNvPr id="664" name="Shape 664"/>
          <p:cNvSpPr/>
          <p:nvPr/>
        </p:nvSpPr>
        <p:spPr>
          <a:xfrm rot="17061526">
            <a:off x="3818086" y="10611446"/>
            <a:ext cx="2971996" cy="1125204"/>
          </a:xfrm>
          <a:prstGeom prst="rightArrow">
            <a:avLst>
              <a:gd name="adj1" fmla="val 53829"/>
              <a:gd name="adj2" fmla="val 60678"/>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665" name="Shape 665"/>
          <p:cNvSpPr/>
          <p:nvPr/>
        </p:nvSpPr>
        <p:spPr>
          <a:xfrm rot="5770842">
            <a:off x="16699187" y="5149157"/>
            <a:ext cx="1878194" cy="1125204"/>
          </a:xfrm>
          <a:prstGeom prst="rightArrow">
            <a:avLst>
              <a:gd name="adj1" fmla="val 53829"/>
              <a:gd name="adj2" fmla="val 60678"/>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666" name="Shape 666"/>
          <p:cNvSpPr/>
          <p:nvPr/>
        </p:nvSpPr>
        <p:spPr>
          <a:xfrm>
            <a:off x="12591357" y="3244569"/>
            <a:ext cx="6328601" cy="1634758"/>
          </a:xfrm>
          <a:prstGeom prst="roundRect">
            <a:avLst>
              <a:gd name="adj" fmla="val 16387"/>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solidFill>
                  <a:srgbClr val="FFFFFF"/>
                </a:solidFill>
              </a:defRPr>
            </a:pPr>
            <a:r>
              <a:rPr>
                <a:solidFill>
                  <a:srgbClr val="000000"/>
                </a:solidFill>
              </a:rPr>
              <a:t>Depois</a:t>
            </a:r>
            <a:r>
              <a:t>…</a:t>
            </a:r>
          </a:p>
        </p:txBody>
      </p:sp>
      <p:sp>
        <p:nvSpPr>
          <p:cNvPr id="667" name="Shape 667"/>
          <p:cNvSpPr/>
          <p:nvPr/>
        </p:nvSpPr>
        <p:spPr>
          <a:xfrm>
            <a:off x="3827746" y="11451452"/>
            <a:ext cx="7084164" cy="1634758"/>
          </a:xfrm>
          <a:prstGeom prst="roundRect">
            <a:avLst>
              <a:gd name="adj" fmla="val 16387"/>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solidFill>
                  <a:srgbClr val="FFFFFF"/>
                </a:solidFill>
              </a:defRPr>
            </a:pPr>
            <a:r>
              <a:rPr>
                <a:solidFill>
                  <a:srgbClr val="000000"/>
                </a:solidFill>
              </a:rPr>
              <a:t>Primeiro</a:t>
            </a:r>
            <a:r>
              <a:t> beijo!!!</a:t>
            </a:r>
          </a:p>
        </p:txBody>
      </p:sp>
      <p:sp>
        <p:nvSpPr>
          <p:cNvPr id="668" name="Shape 668"/>
          <p:cNvSpPr/>
          <p:nvPr>
            <p:ph type="title"/>
          </p:nvPr>
        </p:nvSpPr>
        <p:spPr>
          <a:xfrm>
            <a:off x="3179768" y="625078"/>
            <a:ext cx="18024464" cy="3036094"/>
          </a:xfrm>
          <a:prstGeom prst="rect">
            <a:avLst/>
          </a:prstGeom>
        </p:spPr>
        <p:txBody>
          <a:bodyPr/>
          <a:lstStyle/>
          <a:p>
            <a:pPr>
              <a:defRPr sz="8400">
                <a:solidFill>
                  <a:srgbClr val="FFFFFF"/>
                </a:solidFill>
              </a:defRPr>
            </a:pPr>
            <a:r>
              <a:t>#5. </a:t>
            </a:r>
            <a:r>
              <a:rPr>
                <a:latin typeface="Helvetica"/>
                <a:ea typeface="Helvetica"/>
                <a:cs typeface="Helvetica"/>
                <a:sym typeface="Helvetica"/>
              </a:rPr>
              <a:t>A Lei de Diminuição do Retorno</a:t>
            </a:r>
          </a:p>
        </p:txBody>
      </p:sp>
      <p:pic>
        <p:nvPicPr>
          <p:cNvPr id="669"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63"/>
                                        </p:tgtEl>
                                        <p:attrNameLst>
                                          <p:attrName>style.visibility</p:attrName>
                                        </p:attrNameLst>
                                      </p:cBhvr>
                                      <p:to>
                                        <p:strVal val="visible"/>
                                      </p:to>
                                    </p:set>
                                    <p:animEffect filter="dissolve" transition="in">
                                      <p:cBhvr>
                                        <p:cTn id="7" dur="1000"/>
                                        <p:tgtEl>
                                          <p:spTgt spid="6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67"/>
                                        </p:tgtEl>
                                        <p:attrNameLst>
                                          <p:attrName>style.visibility</p:attrName>
                                        </p:attrNameLst>
                                      </p:cBhvr>
                                      <p:to>
                                        <p:strVal val="visible"/>
                                      </p:to>
                                    </p:set>
                                    <p:animEffect filter="dissolve" transition="in">
                                      <p:cBhvr>
                                        <p:cTn id="12" dur="1000"/>
                                        <p:tgtEl>
                                          <p:spTgt spid="667"/>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664"/>
                                        </p:tgtEl>
                                        <p:attrNameLst>
                                          <p:attrName>style.visibility</p:attrName>
                                        </p:attrNameLst>
                                      </p:cBhvr>
                                      <p:to>
                                        <p:strVal val="visible"/>
                                      </p:to>
                                    </p:set>
                                    <p:animEffect filter="dissolve" transition="in">
                                      <p:cBhvr>
                                        <p:cTn id="16" dur="1000"/>
                                        <p:tgtEl>
                                          <p:spTgt spid="664"/>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660"/>
                                        </p:tgtEl>
                                        <p:attrNameLst>
                                          <p:attrName>style.visibility</p:attrName>
                                        </p:attrNameLst>
                                      </p:cBhvr>
                                      <p:to>
                                        <p:strVal val="visible"/>
                                      </p:to>
                                    </p:set>
                                    <p:animEffect filter="dissolve" transition="in">
                                      <p:cBhvr>
                                        <p:cTn id="21" dur="1000"/>
                                        <p:tgtEl>
                                          <p:spTgt spid="660"/>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666"/>
                                        </p:tgtEl>
                                        <p:attrNameLst>
                                          <p:attrName>style.visibility</p:attrName>
                                        </p:attrNameLst>
                                      </p:cBhvr>
                                      <p:to>
                                        <p:strVal val="visible"/>
                                      </p:to>
                                    </p:set>
                                    <p:animEffect filter="dissolve" transition="in">
                                      <p:cBhvr>
                                        <p:cTn id="26" dur="1000"/>
                                        <p:tgtEl>
                                          <p:spTgt spid="666"/>
                                        </p:tgtEl>
                                      </p:cBhvr>
                                    </p:animEffect>
                                  </p:childTnLst>
                                </p:cTn>
                              </p:par>
                            </p:childTnLst>
                          </p:cTn>
                        </p:par>
                        <p:par>
                          <p:cTn id="27" fill="hold">
                            <p:stCondLst>
                              <p:cond delay="1000"/>
                            </p:stCondLst>
                            <p:childTnLst>
                              <p:par>
                                <p:cTn id="28" presetClass="entr" nodeType="afterEffect" presetID="9" grpId="6" fill="hold">
                                  <p:stCondLst>
                                    <p:cond delay="0"/>
                                  </p:stCondLst>
                                  <p:iterate type="el" backwards="0">
                                    <p:tmAbs val="0"/>
                                  </p:iterate>
                                  <p:childTnLst>
                                    <p:set>
                                      <p:cBhvr>
                                        <p:cTn id="29" fill="hold"/>
                                        <p:tgtEl>
                                          <p:spTgt spid="665"/>
                                        </p:tgtEl>
                                        <p:attrNameLst>
                                          <p:attrName>style.visibility</p:attrName>
                                        </p:attrNameLst>
                                      </p:cBhvr>
                                      <p:to>
                                        <p:strVal val="visible"/>
                                      </p:to>
                                    </p:set>
                                    <p:animEffect filter="dissolve" transition="in">
                                      <p:cBhvr>
                                        <p:cTn id="30" dur="1000"/>
                                        <p:tgtEl>
                                          <p:spTgt spid="6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4" grpId="3"/>
      <p:bldP build="whole" bldLvl="1" animBg="1" rev="0" advAuto="0" spid="660" grpId="4"/>
      <p:bldP build="whole" bldLvl="1" animBg="1" rev="0" advAuto="0" spid="666" grpId="5"/>
      <p:bldP build="whole" bldLvl="1" animBg="1" rev="0" advAuto="0" spid="663" grpId="1"/>
      <p:bldP build="whole" bldLvl="1" animBg="1" rev="0" advAuto="0" spid="665" grpId="6"/>
      <p:bldP build="whole" bldLvl="1" animBg="1" rev="0" advAuto="0" spid="667" grpId="2"/>
    </p:bldLst>
  </p:timing>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71" name="Shape 671"/>
          <p:cNvSpPr/>
          <p:nvPr>
            <p:ph type="title"/>
          </p:nvPr>
        </p:nvSpPr>
        <p:spPr>
          <a:prstGeom prst="rect">
            <a:avLst/>
          </a:prstGeom>
        </p:spPr>
        <p:txBody>
          <a:bodyPr/>
          <a:lstStyle>
            <a:lvl1pPr>
              <a:defRPr sz="8400">
                <a:solidFill>
                  <a:srgbClr val="FFFFFF"/>
                </a:solidFill>
              </a:defRPr>
            </a:lvl1pPr>
          </a:lstStyle>
          <a:p>
            <a:pPr/>
            <a:r>
              <a:t>Dá pra sair?</a:t>
            </a:r>
          </a:p>
        </p:txBody>
      </p:sp>
      <p:grpSp>
        <p:nvGrpSpPr>
          <p:cNvPr id="674" name="Group 674"/>
          <p:cNvGrpSpPr/>
          <p:nvPr/>
        </p:nvGrpSpPr>
        <p:grpSpPr>
          <a:xfrm>
            <a:off x="7720453" y="3469977"/>
            <a:ext cx="8943094" cy="9433521"/>
            <a:chOff x="0" y="0"/>
            <a:chExt cx="8943092" cy="9433519"/>
          </a:xfrm>
        </p:grpSpPr>
        <p:pic>
          <p:nvPicPr>
            <p:cNvPr id="673" name="pasted-image.pdf"/>
            <p:cNvPicPr>
              <a:picLocks noChangeAspect="1"/>
            </p:cNvPicPr>
            <p:nvPr/>
          </p:nvPicPr>
          <p:blipFill>
            <a:blip r:embed="rId2">
              <a:extLst/>
            </a:blip>
            <a:srcRect l="0" t="12272" r="0" b="17964"/>
            <a:stretch>
              <a:fillRect/>
            </a:stretch>
          </p:blipFill>
          <p:spPr>
            <a:xfrm>
              <a:off x="177799" y="114300"/>
              <a:ext cx="8587494" cy="8976320"/>
            </a:xfrm>
            <a:prstGeom prst="rect">
              <a:avLst/>
            </a:prstGeom>
            <a:ln>
              <a:noFill/>
            </a:ln>
            <a:effectLst/>
          </p:spPr>
        </p:pic>
        <p:pic>
          <p:nvPicPr>
            <p:cNvPr id="672" name=""/>
            <p:cNvPicPr>
              <a:picLocks noChangeAspect="0"/>
            </p:cNvPicPr>
            <p:nvPr/>
          </p:nvPicPr>
          <p:blipFill>
            <a:blip r:embed="rId3">
              <a:extLst/>
            </a:blip>
            <a:stretch>
              <a:fillRect/>
            </a:stretch>
          </p:blipFill>
          <p:spPr>
            <a:xfrm>
              <a:off x="-1" y="0"/>
              <a:ext cx="8943094" cy="9433520"/>
            </a:xfrm>
            <a:prstGeom prst="rect">
              <a:avLst/>
            </a:prstGeom>
            <a:effectLst/>
          </p:spPr>
        </p:pic>
      </p:grpSp>
      <p:pic>
        <p:nvPicPr>
          <p:cNvPr id="675"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77" name="Shape 677"/>
          <p:cNvSpPr/>
          <p:nvPr/>
        </p:nvSpPr>
        <p:spPr>
          <a:xfrm>
            <a:off x="4189241" y="2508952"/>
            <a:ext cx="16728692" cy="2060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r>
              <a:rPr b="1">
                <a:latin typeface="Helvetica"/>
                <a:ea typeface="Helvetica"/>
                <a:cs typeface="Helvetica"/>
                <a:sym typeface="Helvetica"/>
              </a:rPr>
              <a:t>Grupo #1:</a:t>
            </a:r>
            <a:r>
              <a:t> </a:t>
            </a:r>
            <a:br/>
            <a:r>
              <a:rPr sz="6400">
                <a:latin typeface="Helvetica"/>
                <a:ea typeface="Helvetica"/>
                <a:cs typeface="Helvetica"/>
                <a:sym typeface="Helvetica"/>
              </a:rPr>
              <a:t>“</a:t>
            </a:r>
            <a:r>
              <a:rPr sz="6400">
                <a:latin typeface="Helvetica"/>
                <a:ea typeface="Helvetica"/>
                <a:cs typeface="Helvetica"/>
                <a:sym typeface="Helvetica"/>
              </a:rPr>
              <a:t>Você é exatamente quem Deus te fez ser.</a:t>
            </a:r>
            <a:r>
              <a:rPr sz="6400">
                <a:latin typeface="Helvetica"/>
                <a:ea typeface="Helvetica"/>
                <a:cs typeface="Helvetica"/>
                <a:sym typeface="Helvetica"/>
              </a:rPr>
              <a:t>.”</a:t>
            </a:r>
          </a:p>
        </p:txBody>
      </p:sp>
      <p:grpSp>
        <p:nvGrpSpPr>
          <p:cNvPr id="680" name="Group 680"/>
          <p:cNvGrpSpPr/>
          <p:nvPr/>
        </p:nvGrpSpPr>
        <p:grpSpPr>
          <a:xfrm>
            <a:off x="8028300" y="5480572"/>
            <a:ext cx="8327400" cy="6183610"/>
            <a:chOff x="0" y="0"/>
            <a:chExt cx="8327398" cy="6183608"/>
          </a:xfrm>
        </p:grpSpPr>
        <p:pic>
          <p:nvPicPr>
            <p:cNvPr id="679" name="pasted-image.pdf"/>
            <p:cNvPicPr>
              <a:picLocks noChangeAspect="1"/>
            </p:cNvPicPr>
            <p:nvPr/>
          </p:nvPicPr>
          <p:blipFill>
            <a:blip r:embed="rId2">
              <a:extLst/>
            </a:blip>
            <a:srcRect l="0" t="0" r="0" b="0"/>
            <a:stretch>
              <a:fillRect/>
            </a:stretch>
          </p:blipFill>
          <p:spPr>
            <a:xfrm>
              <a:off x="177799" y="114300"/>
              <a:ext cx="7971800" cy="5726409"/>
            </a:xfrm>
            <a:prstGeom prst="rect">
              <a:avLst/>
            </a:prstGeom>
            <a:ln>
              <a:noFill/>
            </a:ln>
            <a:effectLst/>
          </p:spPr>
        </p:pic>
        <p:pic>
          <p:nvPicPr>
            <p:cNvPr id="678" name=""/>
            <p:cNvPicPr>
              <a:picLocks noChangeAspect="0"/>
            </p:cNvPicPr>
            <p:nvPr/>
          </p:nvPicPr>
          <p:blipFill>
            <a:blip r:embed="rId3">
              <a:extLst/>
            </a:blip>
            <a:stretch>
              <a:fillRect/>
            </a:stretch>
          </p:blipFill>
          <p:spPr>
            <a:xfrm>
              <a:off x="-1" y="0"/>
              <a:ext cx="8327400" cy="6183610"/>
            </a:xfrm>
            <a:prstGeom prst="rect">
              <a:avLst/>
            </a:prstGeom>
            <a:effectLst/>
          </p:spPr>
        </p:pic>
      </p:grpSp>
      <p:sp>
        <p:nvSpPr>
          <p:cNvPr id="681" name="Shape 681"/>
          <p:cNvSpPr/>
          <p:nvPr/>
        </p:nvSpPr>
        <p:spPr>
          <a:xfrm>
            <a:off x="9326244" y="11904613"/>
            <a:ext cx="573151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rgbClr val="FFFFFF"/>
                </a:solidFill>
              </a:defRPr>
            </a:lvl1pPr>
          </a:lstStyle>
          <a:p>
            <a:pPr/>
            <a:r>
              <a:t>Queen James Bible</a:t>
            </a:r>
          </a:p>
        </p:txBody>
      </p:sp>
      <p:sp>
        <p:nvSpPr>
          <p:cNvPr id="682" name="Shape 682"/>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pic>
        <p:nvPicPr>
          <p:cNvPr id="683"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77"/>
                                        </p:tgtEl>
                                        <p:attrNameLst>
                                          <p:attrName>style.visibility</p:attrName>
                                        </p:attrNameLst>
                                      </p:cBhvr>
                                      <p:to>
                                        <p:strVal val="visible"/>
                                      </p:to>
                                    </p:set>
                                    <p:animEffect filter="wipe(left)" transition="in">
                                      <p:cBhvr>
                                        <p:cTn id="7" dur="1000"/>
                                        <p:tgtEl>
                                          <p:spTgt spid="6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80"/>
                                        </p:tgtEl>
                                        <p:attrNameLst>
                                          <p:attrName>style.visibility</p:attrName>
                                        </p:attrNameLst>
                                      </p:cBhvr>
                                      <p:to>
                                        <p:strVal val="visible"/>
                                      </p:to>
                                    </p:set>
                                    <p:animEffect filter="dissolve" transition="in">
                                      <p:cBhvr>
                                        <p:cTn id="12" dur="1000"/>
                                        <p:tgtEl>
                                          <p:spTgt spid="680"/>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681"/>
                                        </p:tgtEl>
                                        <p:attrNameLst>
                                          <p:attrName>style.visibility</p:attrName>
                                        </p:attrNameLst>
                                      </p:cBhvr>
                                      <p:to>
                                        <p:strVal val="visible"/>
                                      </p:to>
                                    </p:set>
                                    <p:animEffect filter="dissolve" transition="in">
                                      <p:cBhvr>
                                        <p:cTn id="16"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0" grpId="2"/>
      <p:bldP build="whole" bldLvl="1" animBg="1" rev="0" advAuto="0" spid="681" grpId="3"/>
      <p:bldP build="whole" bldLvl="1" animBg="1" rev="0" advAuto="0" spid="677" grpId="1"/>
    </p:bldLst>
  </p:timing>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85" name="SL, triptico 2.png"/>
          <p:cNvPicPr>
            <a:picLocks noChangeAspect="1"/>
          </p:cNvPicPr>
          <p:nvPr/>
        </p:nvPicPr>
        <p:blipFill>
          <a:blip r:embed="rId2">
            <a:extLst/>
          </a:blip>
          <a:srcRect l="31434" t="25113" r="1380" b="3118"/>
          <a:stretch>
            <a:fillRect/>
          </a:stretch>
        </p:blipFill>
        <p:spPr>
          <a:xfrm>
            <a:off x="12637490" y="5332740"/>
            <a:ext cx="6853526" cy="5177265"/>
          </a:xfrm>
          <a:prstGeom prst="rect">
            <a:avLst/>
          </a:prstGeom>
          <a:ln w="12700">
            <a:miter lim="400000"/>
          </a:ln>
        </p:spPr>
      </p:pic>
      <p:pic>
        <p:nvPicPr>
          <p:cNvPr id="686" name="pasted-image.pdf"/>
          <p:cNvPicPr>
            <a:picLocks noChangeAspect="1"/>
          </p:cNvPicPr>
          <p:nvPr/>
        </p:nvPicPr>
        <p:blipFill>
          <a:blip r:embed="rId3">
            <a:extLst/>
          </a:blip>
          <a:srcRect l="37610" t="4122" r="2409" b="2640"/>
          <a:stretch>
            <a:fillRect/>
          </a:stretch>
        </p:blipFill>
        <p:spPr>
          <a:xfrm>
            <a:off x="13618531" y="5524055"/>
            <a:ext cx="4891554" cy="4794606"/>
          </a:xfrm>
          <a:custGeom>
            <a:avLst/>
            <a:gdLst/>
            <a:ahLst/>
            <a:cxnLst>
              <a:cxn ang="0">
                <a:pos x="wd2" y="hd2"/>
              </a:cxn>
              <a:cxn ang="5400000">
                <a:pos x="wd2" y="hd2"/>
              </a:cxn>
              <a:cxn ang="10800000">
                <a:pos x="wd2" y="hd2"/>
              </a:cxn>
              <a:cxn ang="16200000">
                <a:pos x="wd2" y="hd2"/>
              </a:cxn>
            </a:cxnLst>
            <a:rect l="0" t="0" r="r" b="b"/>
            <a:pathLst>
              <a:path w="21517" h="21593" fill="norm" stroke="1" extrusionOk="0">
                <a:moveTo>
                  <a:pt x="10804" y="1"/>
                </a:moveTo>
                <a:cubicBezTo>
                  <a:pt x="10697" y="-7"/>
                  <a:pt x="10581" y="17"/>
                  <a:pt x="10458" y="75"/>
                </a:cubicBezTo>
                <a:cubicBezTo>
                  <a:pt x="10251" y="171"/>
                  <a:pt x="10230" y="261"/>
                  <a:pt x="10208" y="1083"/>
                </a:cubicBezTo>
                <a:lnTo>
                  <a:pt x="10191" y="1728"/>
                </a:lnTo>
                <a:lnTo>
                  <a:pt x="9428" y="1744"/>
                </a:lnTo>
                <a:cubicBezTo>
                  <a:pt x="8473" y="1765"/>
                  <a:pt x="8390" y="1786"/>
                  <a:pt x="8265" y="2032"/>
                </a:cubicBezTo>
                <a:cubicBezTo>
                  <a:pt x="8131" y="2297"/>
                  <a:pt x="8139" y="2460"/>
                  <a:pt x="8292" y="2654"/>
                </a:cubicBezTo>
                <a:cubicBezTo>
                  <a:pt x="8411" y="2804"/>
                  <a:pt x="8473" y="2817"/>
                  <a:pt x="9304" y="2849"/>
                </a:cubicBezTo>
                <a:lnTo>
                  <a:pt x="10191" y="2883"/>
                </a:lnTo>
                <a:lnTo>
                  <a:pt x="10210" y="3841"/>
                </a:lnTo>
                <a:lnTo>
                  <a:pt x="10228" y="4800"/>
                </a:lnTo>
                <a:lnTo>
                  <a:pt x="7819" y="6654"/>
                </a:lnTo>
                <a:cubicBezTo>
                  <a:pt x="6493" y="7674"/>
                  <a:pt x="4257" y="9393"/>
                  <a:pt x="2850" y="10474"/>
                </a:cubicBezTo>
                <a:cubicBezTo>
                  <a:pt x="1443" y="11554"/>
                  <a:pt x="226" y="12513"/>
                  <a:pt x="144" y="12604"/>
                </a:cubicBezTo>
                <a:cubicBezTo>
                  <a:pt x="-39" y="12808"/>
                  <a:pt x="-48" y="13103"/>
                  <a:pt x="122" y="13317"/>
                </a:cubicBezTo>
                <a:cubicBezTo>
                  <a:pt x="240" y="13468"/>
                  <a:pt x="303" y="13479"/>
                  <a:pt x="1134" y="13510"/>
                </a:cubicBezTo>
                <a:lnTo>
                  <a:pt x="2021" y="13544"/>
                </a:lnTo>
                <a:lnTo>
                  <a:pt x="2054" y="17439"/>
                </a:lnTo>
                <a:lnTo>
                  <a:pt x="2087" y="21334"/>
                </a:lnTo>
                <a:lnTo>
                  <a:pt x="2244" y="21463"/>
                </a:lnTo>
                <a:cubicBezTo>
                  <a:pt x="2397" y="21589"/>
                  <a:pt x="2630" y="21593"/>
                  <a:pt x="10751" y="21593"/>
                </a:cubicBezTo>
                <a:cubicBezTo>
                  <a:pt x="17857" y="21593"/>
                  <a:pt x="19121" y="21578"/>
                  <a:pt x="19231" y="21496"/>
                </a:cubicBezTo>
                <a:cubicBezTo>
                  <a:pt x="19355" y="21404"/>
                  <a:pt x="19359" y="21262"/>
                  <a:pt x="19391" y="17473"/>
                </a:cubicBezTo>
                <a:lnTo>
                  <a:pt x="19426" y="13544"/>
                </a:lnTo>
                <a:lnTo>
                  <a:pt x="20344" y="13510"/>
                </a:lnTo>
                <a:cubicBezTo>
                  <a:pt x="21211" y="13478"/>
                  <a:pt x="21272" y="13468"/>
                  <a:pt x="21392" y="13317"/>
                </a:cubicBezTo>
                <a:cubicBezTo>
                  <a:pt x="21519" y="13157"/>
                  <a:pt x="21552" y="12934"/>
                  <a:pt x="21479" y="12740"/>
                </a:cubicBezTo>
                <a:cubicBezTo>
                  <a:pt x="21458" y="12683"/>
                  <a:pt x="20388" y="11826"/>
                  <a:pt x="19103" y="10836"/>
                </a:cubicBezTo>
                <a:cubicBezTo>
                  <a:pt x="17818" y="9847"/>
                  <a:pt x="15542" y="8093"/>
                  <a:pt x="14044" y="6940"/>
                </a:cubicBezTo>
                <a:lnTo>
                  <a:pt x="11321" y="4843"/>
                </a:lnTo>
                <a:lnTo>
                  <a:pt x="11321" y="3862"/>
                </a:lnTo>
                <a:lnTo>
                  <a:pt x="11321" y="2883"/>
                </a:lnTo>
                <a:lnTo>
                  <a:pt x="12085" y="2867"/>
                </a:lnTo>
                <a:cubicBezTo>
                  <a:pt x="13040" y="2846"/>
                  <a:pt x="13122" y="2824"/>
                  <a:pt x="13246" y="2579"/>
                </a:cubicBezTo>
                <a:cubicBezTo>
                  <a:pt x="13383" y="2307"/>
                  <a:pt x="13373" y="2209"/>
                  <a:pt x="13187" y="1987"/>
                </a:cubicBezTo>
                <a:cubicBezTo>
                  <a:pt x="13030" y="1801"/>
                  <a:pt x="13008" y="1795"/>
                  <a:pt x="12174" y="1762"/>
                </a:cubicBezTo>
                <a:lnTo>
                  <a:pt x="11321" y="1728"/>
                </a:lnTo>
                <a:lnTo>
                  <a:pt x="11287" y="992"/>
                </a:lnTo>
                <a:cubicBezTo>
                  <a:pt x="11257" y="321"/>
                  <a:pt x="11240" y="243"/>
                  <a:pt x="11097" y="125"/>
                </a:cubicBezTo>
                <a:cubicBezTo>
                  <a:pt x="11007" y="51"/>
                  <a:pt x="10910" y="10"/>
                  <a:pt x="10804" y="1"/>
                </a:cubicBezTo>
                <a:close/>
              </a:path>
            </a:pathLst>
          </a:custGeom>
          <a:ln w="12700">
            <a:miter lim="400000"/>
          </a:ln>
        </p:spPr>
      </p:pic>
      <p:sp>
        <p:nvSpPr>
          <p:cNvPr id="687" name="Shape 687"/>
          <p:cNvSpPr/>
          <p:nvPr/>
        </p:nvSpPr>
        <p:spPr>
          <a:xfrm>
            <a:off x="4475725" y="10335143"/>
            <a:ext cx="7688463" cy="2677644"/>
          </a:xfrm>
          <a:prstGeom prst="roundRect">
            <a:avLst>
              <a:gd name="adj" fmla="val 20005"/>
            </a:avLst>
          </a:prstGeom>
          <a:blipFill>
            <a:blip r:embed="rId4"/>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688" name="Shape 688"/>
          <p:cNvSpPr/>
          <p:nvPr/>
        </p:nvSpPr>
        <p:spPr>
          <a:xfrm>
            <a:off x="12219812" y="10335144"/>
            <a:ext cx="7688463" cy="2677644"/>
          </a:xfrm>
          <a:prstGeom prst="roundRect">
            <a:avLst>
              <a:gd name="adj" fmla="val 20005"/>
            </a:avLst>
          </a:prstGeom>
          <a:blipFill>
            <a:blip r:embed="rId5"/>
            <a:stretch>
              <a:fillRect/>
            </a:stretch>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689" name="Shape 689"/>
          <p:cNvSpPr/>
          <p:nvPr/>
        </p:nvSpPr>
        <p:spPr>
          <a:xfrm>
            <a:off x="13902582" y="11053398"/>
            <a:ext cx="4322923" cy="1241135"/>
          </a:xfrm>
          <a:prstGeom prst="rect">
            <a:avLst/>
          </a:prstGeom>
          <a:gradFill>
            <a:gsLst>
              <a:gs pos="0">
                <a:srgbClr val="FBFBFB"/>
              </a:gs>
              <a:gs pos="100000">
                <a:srgbClr val="BEBEBE"/>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3800">
                <a:latin typeface="Helvetica"/>
                <a:ea typeface="Helvetica"/>
                <a:cs typeface="Helvetica"/>
                <a:sym typeface="Helvetica"/>
              </a:defRPr>
            </a:lvl1pPr>
          </a:lstStyle>
          <a:p>
            <a:pPr/>
            <a:r>
              <a:t>Palavra de Deus</a:t>
            </a:r>
          </a:p>
        </p:txBody>
      </p:sp>
      <p:sp>
        <p:nvSpPr>
          <p:cNvPr id="690" name="Shape 690"/>
          <p:cNvSpPr/>
          <p:nvPr/>
        </p:nvSpPr>
        <p:spPr>
          <a:xfrm>
            <a:off x="5650448" y="11053398"/>
            <a:ext cx="5100153" cy="1241135"/>
          </a:xfrm>
          <a:prstGeom prst="rect">
            <a:avLst/>
          </a:prstGeom>
          <a:gradFill>
            <a:gsLst>
              <a:gs pos="0">
                <a:srgbClr val="FBFBFB"/>
              </a:gs>
              <a:gs pos="100000">
                <a:srgbClr val="BEBEBE"/>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3800">
                <a:latin typeface="Helvetica"/>
                <a:ea typeface="Helvetica"/>
                <a:cs typeface="Helvetica"/>
                <a:sym typeface="Helvetica"/>
              </a:defRPr>
            </a:lvl1pPr>
          </a:lstStyle>
          <a:p>
            <a:pPr/>
            <a:r>
              <a:t>Opinião de homem</a:t>
            </a:r>
          </a:p>
        </p:txBody>
      </p:sp>
      <p:sp>
        <p:nvSpPr>
          <p:cNvPr id="691" name="Shape 691"/>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sp>
        <p:nvSpPr>
          <p:cNvPr id="692" name="Shape 692"/>
          <p:cNvSpPr/>
          <p:nvPr/>
        </p:nvSpPr>
        <p:spPr>
          <a:xfrm>
            <a:off x="4189241" y="2508952"/>
            <a:ext cx="16728692" cy="2060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r>
              <a:rPr b="1">
                <a:latin typeface="Helvetica"/>
                <a:ea typeface="Helvetica"/>
                <a:cs typeface="Helvetica"/>
                <a:sym typeface="Helvetica"/>
              </a:rPr>
              <a:t>Grupo #1:</a:t>
            </a:r>
            <a:r>
              <a:t> </a:t>
            </a:r>
            <a:br/>
            <a:r>
              <a:rPr sz="6400">
                <a:latin typeface="Helvetica"/>
                <a:ea typeface="Helvetica"/>
                <a:cs typeface="Helvetica"/>
                <a:sym typeface="Helvetica"/>
              </a:rPr>
              <a:t>“</a:t>
            </a:r>
            <a:r>
              <a:rPr sz="6400">
                <a:latin typeface="Helvetica"/>
                <a:ea typeface="Helvetica"/>
                <a:cs typeface="Helvetica"/>
                <a:sym typeface="Helvetica"/>
              </a:rPr>
              <a:t>Você é exatamente quem Deus te fez ser.</a:t>
            </a:r>
            <a:r>
              <a:rPr sz="6400">
                <a:latin typeface="Helvetica"/>
                <a:ea typeface="Helvetica"/>
                <a:cs typeface="Helvetica"/>
                <a:sym typeface="Helvetica"/>
              </a:rPr>
              <a:t>.”</a:t>
            </a:r>
          </a:p>
        </p:txBody>
      </p:sp>
      <p:pic>
        <p:nvPicPr>
          <p:cNvPr id="693"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313940 -0.000169" origin="layout" pathEditMode="relative">
                                      <p:cBhvr>
                                        <p:cTn id="6" dur="1000" fill="hold"/>
                                        <p:tgtEl>
                                          <p:spTgt spid="686"/>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313940 -0.000169 L -0.313204 0.093096" origin="layout" pathEditMode="relative">
                                      <p:cBhvr>
                                        <p:cTn id="9" dur="2250" fill="hold"/>
                                        <p:tgtEl>
                                          <p:spTgt spid="686"/>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8" presetID="22" grpId="3" fill="hold">
                                  <p:stCondLst>
                                    <p:cond delay="0"/>
                                  </p:stCondLst>
                                  <p:iterate type="el" backwards="0">
                                    <p:tmAbs val="0"/>
                                  </p:iterate>
                                  <p:childTnLst>
                                    <p:set>
                                      <p:cBhvr>
                                        <p:cTn id="13" fill="hold"/>
                                        <p:tgtEl>
                                          <p:spTgt spid="692"/>
                                        </p:tgtEl>
                                        <p:attrNameLst>
                                          <p:attrName>style.visibility</p:attrName>
                                        </p:attrNameLst>
                                      </p:cBhvr>
                                      <p:to>
                                        <p:strVal val="visible"/>
                                      </p:to>
                                    </p:set>
                                    <p:animEffect filter="wipe(left)" transition="in">
                                      <p:cBhvr>
                                        <p:cTn id="14" dur="1000"/>
                                        <p:tgtEl>
                                          <p:spTgt spid="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2" grpId="3"/>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95" name="Shape 695"/>
          <p:cNvSpPr/>
          <p:nvPr/>
        </p:nvSpPr>
        <p:spPr>
          <a:xfrm>
            <a:off x="4189241" y="2572452"/>
            <a:ext cx="16005518" cy="1933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r>
              <a:rPr b="1">
                <a:latin typeface="Helvetica"/>
                <a:ea typeface="Helvetica"/>
                <a:cs typeface="Helvetica"/>
                <a:sym typeface="Helvetica"/>
              </a:rPr>
              <a:t>Grupo #2:</a:t>
            </a:r>
            <a:r>
              <a:t> </a:t>
            </a:r>
            <a:br/>
            <a:r>
              <a:rPr sz="5600"/>
              <a:t>“Apenas não faça isso”</a:t>
            </a:r>
          </a:p>
        </p:txBody>
      </p:sp>
      <p:sp>
        <p:nvSpPr>
          <p:cNvPr id="696" name="Shape 696"/>
          <p:cNvSpPr/>
          <p:nvPr/>
        </p:nvSpPr>
        <p:spPr>
          <a:xfrm>
            <a:off x="4415658" y="5161067"/>
            <a:ext cx="16005518" cy="192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5800">
                <a:solidFill>
                  <a:srgbClr val="FFFFFF"/>
                </a:solidFill>
              </a:defRPr>
            </a:lvl1pPr>
          </a:lstStyle>
          <a:p>
            <a:pPr/>
            <a:r>
              <a:t>Acreditam na Bíblia que diz que homossexualidade é pecado.</a:t>
            </a:r>
          </a:p>
        </p:txBody>
      </p:sp>
      <p:sp>
        <p:nvSpPr>
          <p:cNvPr id="697" name="Shape 697"/>
          <p:cNvSpPr/>
          <p:nvPr/>
        </p:nvSpPr>
        <p:spPr>
          <a:xfrm>
            <a:off x="4415658" y="7414046"/>
            <a:ext cx="16005518" cy="2809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5800">
                <a:solidFill>
                  <a:srgbClr val="FFFFFF"/>
                </a:solidFill>
              </a:defRPr>
            </a:lvl1pPr>
          </a:lstStyle>
          <a:p>
            <a:pPr/>
            <a:r>
              <a:t>Mas também acreditam nos cientistas que dizem que é genético. </a:t>
            </a:r>
          </a:p>
        </p:txBody>
      </p:sp>
      <p:sp>
        <p:nvSpPr>
          <p:cNvPr id="698" name="Shape 698"/>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pic>
        <p:nvPicPr>
          <p:cNvPr id="699"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95"/>
                                        </p:tgtEl>
                                        <p:attrNameLst>
                                          <p:attrName>style.visibility</p:attrName>
                                        </p:attrNameLst>
                                      </p:cBhvr>
                                      <p:to>
                                        <p:strVal val="visible"/>
                                      </p:to>
                                    </p:set>
                                    <p:animEffect filter="wipe(left)" transition="in">
                                      <p:cBhvr>
                                        <p:cTn id="7" dur="1000"/>
                                        <p:tgtEl>
                                          <p:spTgt spid="69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696"/>
                                        </p:tgtEl>
                                        <p:attrNameLst>
                                          <p:attrName>style.visibility</p:attrName>
                                        </p:attrNameLst>
                                      </p:cBhvr>
                                      <p:to>
                                        <p:strVal val="visible"/>
                                      </p:to>
                                    </p:set>
                                    <p:animEffect filter="wipe(left)" transition="in">
                                      <p:cBhvr>
                                        <p:cTn id="12" dur="1000"/>
                                        <p:tgtEl>
                                          <p:spTgt spid="69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697"/>
                                        </p:tgtEl>
                                        <p:attrNameLst>
                                          <p:attrName>style.visibility</p:attrName>
                                        </p:attrNameLst>
                                      </p:cBhvr>
                                      <p:to>
                                        <p:strVal val="visible"/>
                                      </p:to>
                                    </p:set>
                                    <p:animEffect filter="wipe(left)" transition="in">
                                      <p:cBhvr>
                                        <p:cTn id="17" dur="10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6" grpId="2"/>
      <p:bldP build="whole" bldLvl="1" animBg="1" rev="0" advAuto="0" spid="697" grpId="3"/>
      <p:bldP build="whole" bldLvl="1" animBg="1" rev="0" advAuto="0" spid="695"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701" name="SL, triptico 2.png"/>
          <p:cNvPicPr>
            <a:picLocks noChangeAspect="1"/>
          </p:cNvPicPr>
          <p:nvPr/>
        </p:nvPicPr>
        <p:blipFill>
          <a:blip r:embed="rId2">
            <a:extLst/>
          </a:blip>
          <a:srcRect l="31434" t="25113" r="1380" b="3118"/>
          <a:stretch>
            <a:fillRect/>
          </a:stretch>
        </p:blipFill>
        <p:spPr>
          <a:xfrm>
            <a:off x="12674598" y="5360720"/>
            <a:ext cx="6779380" cy="5121254"/>
          </a:xfrm>
          <a:prstGeom prst="rect">
            <a:avLst/>
          </a:prstGeom>
          <a:ln w="12700">
            <a:miter lim="400000"/>
          </a:ln>
        </p:spPr>
      </p:pic>
      <p:sp>
        <p:nvSpPr>
          <p:cNvPr id="702" name="Shape 702"/>
          <p:cNvSpPr/>
          <p:nvPr/>
        </p:nvSpPr>
        <p:spPr>
          <a:xfrm>
            <a:off x="4189241" y="2532862"/>
            <a:ext cx="16005518" cy="1933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r>
              <a:rPr b="1">
                <a:latin typeface="Helvetica"/>
                <a:ea typeface="Helvetica"/>
                <a:cs typeface="Helvetica"/>
                <a:sym typeface="Helvetica"/>
              </a:rPr>
              <a:t>Grupo #2:</a:t>
            </a:r>
            <a:r>
              <a:t> </a:t>
            </a:r>
            <a:br/>
            <a:r>
              <a:rPr sz="5600"/>
              <a:t>“Apenas não faça isso”</a:t>
            </a:r>
          </a:p>
        </p:txBody>
      </p:sp>
      <p:pic>
        <p:nvPicPr>
          <p:cNvPr id="703" name="pasted-image.pdf"/>
          <p:cNvPicPr>
            <a:picLocks noChangeAspect="1"/>
          </p:cNvPicPr>
          <p:nvPr/>
        </p:nvPicPr>
        <p:blipFill>
          <a:blip r:embed="rId3">
            <a:extLst/>
          </a:blip>
          <a:srcRect l="37610" t="4122" r="2409" b="2640"/>
          <a:stretch>
            <a:fillRect/>
          </a:stretch>
        </p:blipFill>
        <p:spPr>
          <a:xfrm>
            <a:off x="13618531" y="5524055"/>
            <a:ext cx="4891554" cy="4794606"/>
          </a:xfrm>
          <a:custGeom>
            <a:avLst/>
            <a:gdLst/>
            <a:ahLst/>
            <a:cxnLst>
              <a:cxn ang="0">
                <a:pos x="wd2" y="hd2"/>
              </a:cxn>
              <a:cxn ang="5400000">
                <a:pos x="wd2" y="hd2"/>
              </a:cxn>
              <a:cxn ang="10800000">
                <a:pos x="wd2" y="hd2"/>
              </a:cxn>
              <a:cxn ang="16200000">
                <a:pos x="wd2" y="hd2"/>
              </a:cxn>
            </a:cxnLst>
            <a:rect l="0" t="0" r="r" b="b"/>
            <a:pathLst>
              <a:path w="21517" h="21593" fill="norm" stroke="1" extrusionOk="0">
                <a:moveTo>
                  <a:pt x="10804" y="1"/>
                </a:moveTo>
                <a:cubicBezTo>
                  <a:pt x="10697" y="-7"/>
                  <a:pt x="10581" y="17"/>
                  <a:pt x="10458" y="75"/>
                </a:cubicBezTo>
                <a:cubicBezTo>
                  <a:pt x="10251" y="171"/>
                  <a:pt x="10230" y="261"/>
                  <a:pt x="10208" y="1083"/>
                </a:cubicBezTo>
                <a:lnTo>
                  <a:pt x="10191" y="1728"/>
                </a:lnTo>
                <a:lnTo>
                  <a:pt x="9428" y="1744"/>
                </a:lnTo>
                <a:cubicBezTo>
                  <a:pt x="8473" y="1765"/>
                  <a:pt x="8390" y="1786"/>
                  <a:pt x="8265" y="2032"/>
                </a:cubicBezTo>
                <a:cubicBezTo>
                  <a:pt x="8131" y="2297"/>
                  <a:pt x="8139" y="2460"/>
                  <a:pt x="8292" y="2654"/>
                </a:cubicBezTo>
                <a:cubicBezTo>
                  <a:pt x="8411" y="2804"/>
                  <a:pt x="8473" y="2817"/>
                  <a:pt x="9304" y="2849"/>
                </a:cubicBezTo>
                <a:lnTo>
                  <a:pt x="10191" y="2883"/>
                </a:lnTo>
                <a:lnTo>
                  <a:pt x="10210" y="3841"/>
                </a:lnTo>
                <a:lnTo>
                  <a:pt x="10228" y="4800"/>
                </a:lnTo>
                <a:lnTo>
                  <a:pt x="7819" y="6654"/>
                </a:lnTo>
                <a:cubicBezTo>
                  <a:pt x="6493" y="7674"/>
                  <a:pt x="4257" y="9393"/>
                  <a:pt x="2850" y="10474"/>
                </a:cubicBezTo>
                <a:cubicBezTo>
                  <a:pt x="1443" y="11554"/>
                  <a:pt x="226" y="12513"/>
                  <a:pt x="144" y="12604"/>
                </a:cubicBezTo>
                <a:cubicBezTo>
                  <a:pt x="-39" y="12808"/>
                  <a:pt x="-48" y="13103"/>
                  <a:pt x="122" y="13317"/>
                </a:cubicBezTo>
                <a:cubicBezTo>
                  <a:pt x="240" y="13468"/>
                  <a:pt x="303" y="13479"/>
                  <a:pt x="1134" y="13510"/>
                </a:cubicBezTo>
                <a:lnTo>
                  <a:pt x="2021" y="13544"/>
                </a:lnTo>
                <a:lnTo>
                  <a:pt x="2054" y="17439"/>
                </a:lnTo>
                <a:lnTo>
                  <a:pt x="2087" y="21334"/>
                </a:lnTo>
                <a:lnTo>
                  <a:pt x="2244" y="21463"/>
                </a:lnTo>
                <a:cubicBezTo>
                  <a:pt x="2397" y="21589"/>
                  <a:pt x="2630" y="21593"/>
                  <a:pt x="10751" y="21593"/>
                </a:cubicBezTo>
                <a:cubicBezTo>
                  <a:pt x="17857" y="21593"/>
                  <a:pt x="19121" y="21578"/>
                  <a:pt x="19231" y="21496"/>
                </a:cubicBezTo>
                <a:cubicBezTo>
                  <a:pt x="19355" y="21404"/>
                  <a:pt x="19359" y="21262"/>
                  <a:pt x="19391" y="17473"/>
                </a:cubicBezTo>
                <a:lnTo>
                  <a:pt x="19426" y="13544"/>
                </a:lnTo>
                <a:lnTo>
                  <a:pt x="20344" y="13510"/>
                </a:lnTo>
                <a:cubicBezTo>
                  <a:pt x="21211" y="13478"/>
                  <a:pt x="21272" y="13468"/>
                  <a:pt x="21392" y="13317"/>
                </a:cubicBezTo>
                <a:cubicBezTo>
                  <a:pt x="21519" y="13157"/>
                  <a:pt x="21552" y="12934"/>
                  <a:pt x="21479" y="12740"/>
                </a:cubicBezTo>
                <a:cubicBezTo>
                  <a:pt x="21458" y="12683"/>
                  <a:pt x="20388" y="11826"/>
                  <a:pt x="19103" y="10836"/>
                </a:cubicBezTo>
                <a:cubicBezTo>
                  <a:pt x="17818" y="9847"/>
                  <a:pt x="15542" y="8093"/>
                  <a:pt x="14044" y="6940"/>
                </a:cubicBezTo>
                <a:lnTo>
                  <a:pt x="11321" y="4843"/>
                </a:lnTo>
                <a:lnTo>
                  <a:pt x="11321" y="3862"/>
                </a:lnTo>
                <a:lnTo>
                  <a:pt x="11321" y="2883"/>
                </a:lnTo>
                <a:lnTo>
                  <a:pt x="12085" y="2867"/>
                </a:lnTo>
                <a:cubicBezTo>
                  <a:pt x="13040" y="2846"/>
                  <a:pt x="13122" y="2824"/>
                  <a:pt x="13246" y="2579"/>
                </a:cubicBezTo>
                <a:cubicBezTo>
                  <a:pt x="13383" y="2307"/>
                  <a:pt x="13373" y="2209"/>
                  <a:pt x="13187" y="1987"/>
                </a:cubicBezTo>
                <a:cubicBezTo>
                  <a:pt x="13030" y="1801"/>
                  <a:pt x="13008" y="1795"/>
                  <a:pt x="12174" y="1762"/>
                </a:cubicBezTo>
                <a:lnTo>
                  <a:pt x="11321" y="1728"/>
                </a:lnTo>
                <a:lnTo>
                  <a:pt x="11287" y="992"/>
                </a:lnTo>
                <a:cubicBezTo>
                  <a:pt x="11257" y="321"/>
                  <a:pt x="11240" y="243"/>
                  <a:pt x="11097" y="125"/>
                </a:cubicBezTo>
                <a:cubicBezTo>
                  <a:pt x="11007" y="51"/>
                  <a:pt x="10910" y="10"/>
                  <a:pt x="10804" y="1"/>
                </a:cubicBezTo>
                <a:close/>
              </a:path>
            </a:pathLst>
          </a:custGeom>
          <a:ln w="12700">
            <a:miter lim="400000"/>
          </a:ln>
        </p:spPr>
      </p:pic>
      <p:sp>
        <p:nvSpPr>
          <p:cNvPr id="704" name="Shape 704"/>
          <p:cNvSpPr/>
          <p:nvPr/>
        </p:nvSpPr>
        <p:spPr>
          <a:xfrm>
            <a:off x="4475725" y="10335143"/>
            <a:ext cx="7688463" cy="2677644"/>
          </a:xfrm>
          <a:prstGeom prst="roundRect">
            <a:avLst>
              <a:gd name="adj" fmla="val 20005"/>
            </a:avLst>
          </a:prstGeom>
          <a:blipFill>
            <a:blip r:embed="rId4"/>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705" name="Shape 705"/>
          <p:cNvSpPr/>
          <p:nvPr/>
        </p:nvSpPr>
        <p:spPr>
          <a:xfrm>
            <a:off x="12219812" y="10335144"/>
            <a:ext cx="7688463" cy="2677644"/>
          </a:xfrm>
          <a:prstGeom prst="roundRect">
            <a:avLst>
              <a:gd name="adj" fmla="val 20005"/>
            </a:avLst>
          </a:prstGeom>
          <a:blipFill>
            <a:blip r:embed="rId5"/>
            <a:stretch>
              <a:fillRect/>
            </a:stretch>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706" name="Shape 706"/>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sp>
        <p:nvSpPr>
          <p:cNvPr id="707" name="Shape 707"/>
          <p:cNvSpPr/>
          <p:nvPr/>
        </p:nvSpPr>
        <p:spPr>
          <a:xfrm>
            <a:off x="5650448" y="11053398"/>
            <a:ext cx="5100153" cy="1241135"/>
          </a:xfrm>
          <a:prstGeom prst="rect">
            <a:avLst/>
          </a:prstGeom>
          <a:gradFill>
            <a:gsLst>
              <a:gs pos="0">
                <a:srgbClr val="FBFBFB"/>
              </a:gs>
              <a:gs pos="100000">
                <a:srgbClr val="BEBEBE"/>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3800">
                <a:latin typeface="Helvetica"/>
                <a:ea typeface="Helvetica"/>
                <a:cs typeface="Helvetica"/>
                <a:sym typeface="Helvetica"/>
              </a:defRPr>
            </a:lvl1pPr>
          </a:lstStyle>
          <a:p>
            <a:pPr/>
            <a:r>
              <a:t>Opinião de homem</a:t>
            </a:r>
          </a:p>
        </p:txBody>
      </p:sp>
      <p:sp>
        <p:nvSpPr>
          <p:cNvPr id="708" name="Shape 708"/>
          <p:cNvSpPr/>
          <p:nvPr/>
        </p:nvSpPr>
        <p:spPr>
          <a:xfrm>
            <a:off x="13902582" y="11053398"/>
            <a:ext cx="4322923" cy="1241135"/>
          </a:xfrm>
          <a:prstGeom prst="rect">
            <a:avLst/>
          </a:prstGeom>
          <a:gradFill>
            <a:gsLst>
              <a:gs pos="0">
                <a:srgbClr val="FBFBFB"/>
              </a:gs>
              <a:gs pos="100000">
                <a:srgbClr val="BEBEBE"/>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3800">
                <a:latin typeface="Helvetica"/>
                <a:ea typeface="Helvetica"/>
                <a:cs typeface="Helvetica"/>
                <a:sym typeface="Helvetica"/>
              </a:defRPr>
            </a:lvl1pPr>
          </a:lstStyle>
          <a:p>
            <a:pPr/>
            <a:r>
              <a:t>Palavra de Deus</a:t>
            </a:r>
          </a:p>
        </p:txBody>
      </p:sp>
      <p:pic>
        <p:nvPicPr>
          <p:cNvPr id="709"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64094 0.001177" origin="layout" pathEditMode="relative">
                                      <p:cBhvr>
                                        <p:cTn id="6" dur="1000" fill="hold"/>
                                        <p:tgtEl>
                                          <p:spTgt spid="703"/>
                                        </p:tgtEl>
                                        <p:attrNameLst>
                                          <p:attrName>ppt_x</p:attrName>
                                          <p:attrName>ppt_y</p:attrName>
                                        </p:attrNameLst>
                                      </p:cBhvr>
                                    </p:animMotion>
                                  </p:childTnLst>
                                </p:cTn>
                              </p:par>
                            </p:childTnLst>
                          </p:cTn>
                        </p:par>
                        <p:par>
                          <p:cTn id="7" fill="hold">
                            <p:stCondLst>
                              <p:cond delay="0"/>
                            </p:stCondLst>
                            <p:childTnLst>
                              <p:par>
                                <p:cTn id="8" presetClass="emph" nodeType="afterEffect" presetSubtype="0" presetID="8" grpId="2" accel="50000" decel="50000" fill="hold">
                                  <p:stCondLst>
                                    <p:cond delay="300"/>
                                  </p:stCondLst>
                                  <p:childTnLst>
                                    <p:animRot by="-1860000">
                                      <p:cBhvr>
                                        <p:cTn id="9" dur="1000" fill="hold"/>
                                        <p:tgtEl>
                                          <p:spTgt spid="703"/>
                                        </p:tgtEl>
                                        <p:attrNameLst>
                                          <p:attrName>r</p:attrName>
                                        </p:attrNameLst>
                                      </p:cBhvr>
                                    </p:animRot>
                                  </p:childTnLst>
                                </p:cTn>
                              </p:par>
                            </p:childTnLst>
                          </p:cTn>
                        </p:par>
                        <p:par>
                          <p:cTn id="10" fill="hold">
                            <p:stCondLst>
                              <p:cond delay="0"/>
                            </p:stCondLst>
                            <p:childTnLst>
                              <p:par>
                                <p:cTn id="11" presetClass="path" nodeType="afterEffect" presetSubtype="0" presetID="-1" grpId="3" accel="50000" decel="50000" fill="hold">
                                  <p:stCondLst>
                                    <p:cond delay="200"/>
                                  </p:stCondLst>
                                  <p:childTnLst>
                                    <p:animMotion path="M -0.164094 0.001177 L -0.225261 0.039096" origin="layout" pathEditMode="relative">
                                      <p:cBhvr>
                                        <p:cTn id="12" dur="1000" fill="hold"/>
                                        <p:tgtEl>
                                          <p:spTgt spid="70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3"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2" name="Shape 182"/>
          <p:cNvSpPr/>
          <p:nvPr>
            <p:ph type="title"/>
          </p:nvPr>
        </p:nvSpPr>
        <p:spPr>
          <a:xfrm>
            <a:off x="4387453" y="207963"/>
            <a:ext cx="15609094" cy="3036095"/>
          </a:xfrm>
          <a:prstGeom prst="rect">
            <a:avLst/>
          </a:prstGeom>
        </p:spPr>
        <p:txBody>
          <a:bodyPr/>
          <a:lstStyle>
            <a:lvl1pPr>
              <a:defRPr>
                <a:solidFill>
                  <a:srgbClr val="FFFFFF"/>
                </a:solidFill>
                <a:latin typeface="Papyrus"/>
                <a:ea typeface="Papyrus"/>
                <a:cs typeface="Papyrus"/>
                <a:sym typeface="Papyrus"/>
              </a:defRPr>
            </a:lvl1pPr>
          </a:lstStyle>
          <a:p>
            <a:pPr/>
            <a:r>
              <a:t>Cânticos 4:4-7</a:t>
            </a:r>
          </a:p>
        </p:txBody>
      </p:sp>
      <p:sp>
        <p:nvSpPr>
          <p:cNvPr id="183" name="Shape 183"/>
          <p:cNvSpPr/>
          <p:nvPr/>
        </p:nvSpPr>
        <p:spPr>
          <a:xfrm>
            <a:off x="-228471" y="3132535"/>
            <a:ext cx="23923737" cy="918845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7000">
                <a:solidFill>
                  <a:srgbClr val="FFFFFF"/>
                </a:solidFill>
                <a:latin typeface="Helvetica"/>
                <a:ea typeface="Helvetica"/>
                <a:cs typeface="Helvetica"/>
                <a:sym typeface="Helvetica"/>
              </a:defRPr>
            </a:pPr>
            <a:r>
              <a:t>4 Seu pescoço é como a torre de Davi, </a:t>
            </a:r>
          </a:p>
          <a:p>
            <a:pPr defTabSz="642937">
              <a:spcBef>
                <a:spcPts val="1600"/>
              </a:spcBef>
              <a:defRPr sz="7000">
                <a:solidFill>
                  <a:srgbClr val="FFFFFF"/>
                </a:solidFill>
                <a:latin typeface="Helvetica"/>
                <a:ea typeface="Helvetica"/>
                <a:cs typeface="Helvetica"/>
                <a:sym typeface="Helvetica"/>
              </a:defRPr>
            </a:pPr>
            <a:r>
              <a:t>construída como arsenal.</a:t>
            </a:r>
            <a:br/>
            <a:r>
              <a:t>Nela estão pendurados mil escudos,</a:t>
            </a:r>
            <a:br/>
            <a:r>
              <a:t>todos eles escudos de heróicos guerreiros.</a:t>
            </a:r>
            <a:br/>
            <a:r>
              <a:rPr baseline="9285"/>
              <a:t>5 </a:t>
            </a:r>
            <a:r>
              <a:t>Seus dois seios são como filhotes de cervo, como filhotes gêmeos de uma gazela </a:t>
            </a:r>
          </a:p>
          <a:p>
            <a:pPr defTabSz="642937">
              <a:spcBef>
                <a:spcPts val="1600"/>
              </a:spcBef>
              <a:defRPr sz="7000">
                <a:solidFill>
                  <a:srgbClr val="FFFFFF"/>
                </a:solidFill>
                <a:latin typeface="Helvetica"/>
                <a:ea typeface="Helvetica"/>
                <a:cs typeface="Helvetica"/>
                <a:sym typeface="Helvetica"/>
              </a:defRPr>
            </a:pPr>
            <a:r>
              <a:t>que repousam entre os lírios. </a:t>
            </a:r>
          </a:p>
        </p:txBody>
      </p:sp>
      <p:pic>
        <p:nvPicPr>
          <p:cNvPr id="184"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11" name="Shape 711"/>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sp>
        <p:nvSpPr>
          <p:cNvPr id="712" name="Shape 712"/>
          <p:cNvSpPr/>
          <p:nvPr/>
        </p:nvSpPr>
        <p:spPr>
          <a:xfrm>
            <a:off x="4189241" y="2572452"/>
            <a:ext cx="16005518" cy="1933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r>
              <a:rPr b="1">
                <a:latin typeface="Helvetica"/>
                <a:ea typeface="Helvetica"/>
                <a:cs typeface="Helvetica"/>
                <a:sym typeface="Helvetica"/>
              </a:rPr>
              <a:t>Grupo #2:</a:t>
            </a:r>
            <a:r>
              <a:t> </a:t>
            </a:r>
            <a:br/>
            <a:r>
              <a:rPr sz="5600"/>
              <a:t>“Apenas não faça isso”</a:t>
            </a:r>
          </a:p>
        </p:txBody>
      </p:sp>
      <p:sp>
        <p:nvSpPr>
          <p:cNvPr id="713" name="Shape 713"/>
          <p:cNvSpPr/>
          <p:nvPr/>
        </p:nvSpPr>
        <p:spPr>
          <a:xfrm>
            <a:off x="3566861" y="5327766"/>
            <a:ext cx="16835223" cy="637937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21468"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7000">
                <a:solidFill>
                  <a:srgbClr val="FFFFFF"/>
                </a:solidFill>
                <a:uFill>
                  <a:solidFill>
                    <a:srgbClr val="000000"/>
                  </a:solidFill>
                </a:uFill>
                <a:latin typeface="Helvetica"/>
                <a:ea typeface="Helvetica"/>
                <a:cs typeface="Helvetica"/>
                <a:sym typeface="Helvetica"/>
              </a:defRPr>
            </a:pPr>
            <a:r>
              <a:t>Em que eles estão certos:</a:t>
            </a:r>
          </a:p>
          <a:p>
            <a:pPr marL="642937"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000">
                <a:solidFill>
                  <a:srgbClr val="FFFFFF"/>
                </a:solidFill>
                <a:uFill>
                  <a:solidFill>
                    <a:srgbClr val="000000"/>
                  </a:solidFill>
                </a:uFill>
                <a:latin typeface="Helvetica"/>
                <a:ea typeface="Helvetica"/>
                <a:cs typeface="Helvetica"/>
                <a:sym typeface="Helvetica"/>
              </a:defRPr>
            </a:pPr>
            <a:r>
              <a:t>1. Eles </a:t>
            </a:r>
            <a:r>
              <a:t>proíbem </a:t>
            </a:r>
            <a:r>
              <a:t>comportamento homosexual.</a:t>
            </a:r>
          </a:p>
          <a:p>
            <a:pPr marL="642937"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000">
                <a:solidFill>
                  <a:srgbClr val="FFFFFF"/>
                </a:solidFill>
                <a:uFill>
                  <a:solidFill>
                    <a:srgbClr val="000000"/>
                  </a:solidFill>
                </a:uFill>
                <a:latin typeface="Helvetica"/>
                <a:ea typeface="Helvetica"/>
                <a:cs typeface="Helvetica"/>
                <a:sym typeface="Helvetica"/>
              </a:defRPr>
            </a:pPr>
            <a:r>
              <a:t>2. Eles fazem distinção entre </a:t>
            </a:r>
            <a:r>
              <a:t>tendência</a:t>
            </a:r>
            <a:r>
              <a:t> homossexual e prática homossexual.</a:t>
            </a:r>
          </a:p>
          <a:p>
            <a:pPr marL="642937"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000">
                <a:solidFill>
                  <a:srgbClr val="FFFFFF"/>
                </a:solidFill>
                <a:uFill>
                  <a:solidFill>
                    <a:srgbClr val="000000"/>
                  </a:solidFill>
                </a:uFill>
                <a:latin typeface="Helvetica"/>
                <a:ea typeface="Helvetica"/>
                <a:cs typeface="Helvetica"/>
                <a:sym typeface="Helvetica"/>
              </a:defRPr>
            </a:pPr>
            <a:r>
              <a:t>3. Eles colocam a obediência acima do </a:t>
            </a:r>
            <a:r>
              <a:t>desejo</a:t>
            </a:r>
            <a:r>
              <a:t>.</a:t>
            </a:r>
          </a:p>
        </p:txBody>
      </p:sp>
      <p:pic>
        <p:nvPicPr>
          <p:cNvPr id="714"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16" name="Shape 716"/>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sp>
        <p:nvSpPr>
          <p:cNvPr id="717" name="Shape 717"/>
          <p:cNvSpPr/>
          <p:nvPr/>
        </p:nvSpPr>
        <p:spPr>
          <a:xfrm>
            <a:off x="3550941" y="2444792"/>
            <a:ext cx="16005518" cy="1933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r>
              <a:rPr b="1">
                <a:latin typeface="Helvetica"/>
                <a:ea typeface="Helvetica"/>
                <a:cs typeface="Helvetica"/>
                <a:sym typeface="Helvetica"/>
              </a:rPr>
              <a:t>Grupo #2:</a:t>
            </a:r>
            <a:r>
              <a:t> </a:t>
            </a:r>
            <a:br/>
            <a:r>
              <a:rPr sz="5600"/>
              <a:t>“Apenas não faça isso”</a:t>
            </a:r>
          </a:p>
        </p:txBody>
      </p:sp>
      <p:sp>
        <p:nvSpPr>
          <p:cNvPr id="718" name="Shape 718"/>
          <p:cNvSpPr/>
          <p:nvPr/>
        </p:nvSpPr>
        <p:spPr>
          <a:xfrm>
            <a:off x="2756961" y="4934962"/>
            <a:ext cx="18475766" cy="772668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21468"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7000">
                <a:solidFill>
                  <a:srgbClr val="FFFFFF"/>
                </a:solidFill>
                <a:uFill>
                  <a:solidFill>
                    <a:srgbClr val="000000"/>
                  </a:solidFill>
                </a:uFill>
                <a:latin typeface="Helvetica"/>
                <a:ea typeface="Helvetica"/>
                <a:cs typeface="Helvetica"/>
                <a:sym typeface="Helvetica"/>
              </a:defRPr>
            </a:pPr>
            <a:r>
              <a:t>Em que eles estão errados:</a:t>
            </a:r>
          </a:p>
          <a:p>
            <a:pPr marL="642937"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000">
                <a:solidFill>
                  <a:srgbClr val="FFFFFF"/>
                </a:solidFill>
                <a:uFill>
                  <a:solidFill>
                    <a:srgbClr val="000000"/>
                  </a:solidFill>
                </a:uFill>
                <a:latin typeface="Helvetica"/>
                <a:ea typeface="Helvetica"/>
                <a:cs typeface="Helvetica"/>
                <a:sym typeface="Helvetica"/>
              </a:defRPr>
            </a:pPr>
            <a:r>
              <a:t>1. Eles assumem que Deus “criou” pessoas </a:t>
            </a:r>
            <a:r>
              <a:t>gays</a:t>
            </a:r>
            <a:r>
              <a:t>.</a:t>
            </a:r>
          </a:p>
          <a:p>
            <a:pPr marL="642937"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000">
                <a:solidFill>
                  <a:srgbClr val="FFFFFF"/>
                </a:solidFill>
                <a:uFill>
                  <a:solidFill>
                    <a:srgbClr val="000000"/>
                  </a:solidFill>
                </a:uFill>
                <a:latin typeface="Helvetica"/>
                <a:ea typeface="Helvetica"/>
                <a:cs typeface="Helvetica"/>
                <a:sym typeface="Helvetica"/>
              </a:defRPr>
            </a:pPr>
            <a:r>
              <a:t>2. Eles ignoram a </a:t>
            </a:r>
            <a:r>
              <a:t>causa</a:t>
            </a:r>
            <a:r>
              <a:t> real da homossexualidade.</a:t>
            </a:r>
          </a:p>
          <a:p>
            <a:pPr marL="642937"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000">
                <a:solidFill>
                  <a:srgbClr val="FFFFFF"/>
                </a:solidFill>
                <a:uFill>
                  <a:solidFill>
                    <a:srgbClr val="000000"/>
                  </a:solidFill>
                </a:uFill>
                <a:latin typeface="Helvetica"/>
                <a:ea typeface="Helvetica"/>
                <a:cs typeface="Helvetica"/>
                <a:sym typeface="Helvetica"/>
              </a:defRPr>
            </a:pPr>
            <a:r>
              <a:t>3. Eles assumem que as pessoas não podem </a:t>
            </a:r>
            <a:r>
              <a:t>mudar</a:t>
            </a:r>
            <a:r>
              <a:t> a sua orientação sexual.</a:t>
            </a:r>
          </a:p>
          <a:p>
            <a:pPr marL="642937" algn="l" defTabSz="642937">
              <a:lnSpc>
                <a:spcPct val="120000"/>
              </a:lnSpc>
              <a:spcBef>
                <a:spcPts val="19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000">
                <a:solidFill>
                  <a:srgbClr val="FFFFFF"/>
                </a:solidFill>
                <a:uFill>
                  <a:solidFill>
                    <a:srgbClr val="000000"/>
                  </a:solidFill>
                </a:uFill>
                <a:latin typeface="Helvetica"/>
                <a:ea typeface="Helvetica"/>
                <a:cs typeface="Helvetica"/>
                <a:sym typeface="Helvetica"/>
              </a:defRPr>
            </a:pPr>
            <a:r>
              <a:t>4. Eles não oferecem </a:t>
            </a:r>
            <a:r>
              <a:t>esperança</a:t>
            </a:r>
            <a:r>
              <a:t>.</a:t>
            </a:r>
          </a:p>
        </p:txBody>
      </p:sp>
      <p:pic>
        <p:nvPicPr>
          <p:cNvPr id="719"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21" name="Shape 721"/>
          <p:cNvSpPr/>
          <p:nvPr/>
        </p:nvSpPr>
        <p:spPr>
          <a:xfrm>
            <a:off x="4189241" y="1810451"/>
            <a:ext cx="16005518" cy="345759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br/>
            <a:r>
              <a:rPr b="1" sz="7000">
                <a:latin typeface="Helvetica"/>
                <a:ea typeface="Helvetica"/>
                <a:cs typeface="Helvetica"/>
                <a:sym typeface="Helvetica"/>
              </a:rPr>
              <a:t>Grupo #3:</a:t>
            </a:r>
            <a:r>
              <a:rPr sz="7000"/>
              <a:t>   </a:t>
            </a:r>
            <a:endParaRPr sz="7000"/>
          </a:p>
          <a:p>
            <a:pPr algn="l">
              <a:defRPr sz="7000">
                <a:solidFill>
                  <a:srgbClr val="FFFFFF"/>
                </a:solidFill>
              </a:defRPr>
            </a:pPr>
            <a:r>
              <a:t>“Deus pode mudar você”</a:t>
            </a:r>
            <a:endParaRPr sz="1600"/>
          </a:p>
        </p:txBody>
      </p:sp>
      <p:grpSp>
        <p:nvGrpSpPr>
          <p:cNvPr id="724" name="Group 724"/>
          <p:cNvGrpSpPr/>
          <p:nvPr/>
        </p:nvGrpSpPr>
        <p:grpSpPr>
          <a:xfrm>
            <a:off x="7508356" y="5495502"/>
            <a:ext cx="8606203" cy="7387706"/>
            <a:chOff x="0" y="0"/>
            <a:chExt cx="8606201" cy="7387705"/>
          </a:xfrm>
        </p:grpSpPr>
        <p:pic>
          <p:nvPicPr>
            <p:cNvPr id="723" name="pasted-image.tif"/>
            <p:cNvPicPr>
              <a:picLocks noChangeAspect="1"/>
            </p:cNvPicPr>
            <p:nvPr/>
          </p:nvPicPr>
          <p:blipFill>
            <a:blip r:embed="rId2">
              <a:extLst/>
            </a:blip>
            <a:stretch>
              <a:fillRect/>
            </a:stretch>
          </p:blipFill>
          <p:spPr>
            <a:xfrm>
              <a:off x="177799" y="114300"/>
              <a:ext cx="8250603" cy="6930506"/>
            </a:xfrm>
            <a:prstGeom prst="rect">
              <a:avLst/>
            </a:prstGeom>
            <a:ln>
              <a:noFill/>
            </a:ln>
            <a:effectLst/>
          </p:spPr>
        </p:pic>
        <p:pic>
          <p:nvPicPr>
            <p:cNvPr id="722" name=""/>
            <p:cNvPicPr>
              <a:picLocks noChangeAspect="0"/>
            </p:cNvPicPr>
            <p:nvPr/>
          </p:nvPicPr>
          <p:blipFill>
            <a:blip r:embed="rId3">
              <a:extLst/>
            </a:blip>
            <a:stretch>
              <a:fillRect/>
            </a:stretch>
          </p:blipFill>
          <p:spPr>
            <a:xfrm>
              <a:off x="-1" y="0"/>
              <a:ext cx="8606203" cy="7387706"/>
            </a:xfrm>
            <a:prstGeom prst="rect">
              <a:avLst/>
            </a:prstGeom>
            <a:effectLst/>
          </p:spPr>
        </p:pic>
      </p:grpSp>
      <p:sp>
        <p:nvSpPr>
          <p:cNvPr id="725" name="Shape 725"/>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pic>
        <p:nvPicPr>
          <p:cNvPr id="726"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21"/>
                                        </p:tgtEl>
                                        <p:attrNameLst>
                                          <p:attrName>style.visibility</p:attrName>
                                        </p:attrNameLst>
                                      </p:cBhvr>
                                      <p:to>
                                        <p:strVal val="visible"/>
                                      </p:to>
                                    </p:set>
                                    <p:animEffect filter="wipe(left)" transition="in">
                                      <p:cBhvr>
                                        <p:cTn id="7" dur="1000"/>
                                        <p:tgtEl>
                                          <p:spTgt spid="72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724"/>
                                        </p:tgtEl>
                                        <p:attrNameLst>
                                          <p:attrName>style.visibility</p:attrName>
                                        </p:attrNameLst>
                                      </p:cBhvr>
                                      <p:to>
                                        <p:strVal val="visible"/>
                                      </p:to>
                                    </p:set>
                                    <p:animEffect filter="dissolve" transition="in">
                                      <p:cBhvr>
                                        <p:cTn id="11" dur="1000"/>
                                        <p:tgtEl>
                                          <p:spTgt spid="7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1" grpId="1"/>
      <p:bldP build="whole" bldLvl="1" animBg="1" rev="0" advAuto="0" spid="724" grpId="2"/>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728" name="SL, triptico 2.png"/>
          <p:cNvPicPr>
            <a:picLocks noChangeAspect="1"/>
          </p:cNvPicPr>
          <p:nvPr/>
        </p:nvPicPr>
        <p:blipFill>
          <a:blip r:embed="rId2">
            <a:extLst/>
          </a:blip>
          <a:srcRect l="31434" t="25113" r="1380" b="3118"/>
          <a:stretch>
            <a:fillRect/>
          </a:stretch>
        </p:blipFill>
        <p:spPr>
          <a:xfrm>
            <a:off x="12589072" y="5296030"/>
            <a:ext cx="6950507" cy="5250526"/>
          </a:xfrm>
          <a:prstGeom prst="rect">
            <a:avLst/>
          </a:prstGeom>
          <a:ln w="12700">
            <a:miter lim="400000"/>
          </a:ln>
        </p:spPr>
      </p:pic>
      <p:pic>
        <p:nvPicPr>
          <p:cNvPr id="729" name="pasted-image.pdf"/>
          <p:cNvPicPr>
            <a:picLocks noChangeAspect="1"/>
          </p:cNvPicPr>
          <p:nvPr/>
        </p:nvPicPr>
        <p:blipFill>
          <a:blip r:embed="rId3">
            <a:extLst/>
          </a:blip>
          <a:srcRect l="37610" t="4122" r="2409" b="2640"/>
          <a:stretch>
            <a:fillRect/>
          </a:stretch>
        </p:blipFill>
        <p:spPr>
          <a:xfrm>
            <a:off x="13618531" y="5524055"/>
            <a:ext cx="4891554" cy="4794606"/>
          </a:xfrm>
          <a:custGeom>
            <a:avLst/>
            <a:gdLst/>
            <a:ahLst/>
            <a:cxnLst>
              <a:cxn ang="0">
                <a:pos x="wd2" y="hd2"/>
              </a:cxn>
              <a:cxn ang="5400000">
                <a:pos x="wd2" y="hd2"/>
              </a:cxn>
              <a:cxn ang="10800000">
                <a:pos x="wd2" y="hd2"/>
              </a:cxn>
              <a:cxn ang="16200000">
                <a:pos x="wd2" y="hd2"/>
              </a:cxn>
            </a:cxnLst>
            <a:rect l="0" t="0" r="r" b="b"/>
            <a:pathLst>
              <a:path w="21517" h="21593" fill="norm" stroke="1" extrusionOk="0">
                <a:moveTo>
                  <a:pt x="10804" y="1"/>
                </a:moveTo>
                <a:cubicBezTo>
                  <a:pt x="10697" y="-7"/>
                  <a:pt x="10581" y="17"/>
                  <a:pt x="10458" y="75"/>
                </a:cubicBezTo>
                <a:cubicBezTo>
                  <a:pt x="10251" y="171"/>
                  <a:pt x="10230" y="261"/>
                  <a:pt x="10208" y="1083"/>
                </a:cubicBezTo>
                <a:lnTo>
                  <a:pt x="10191" y="1728"/>
                </a:lnTo>
                <a:lnTo>
                  <a:pt x="9428" y="1744"/>
                </a:lnTo>
                <a:cubicBezTo>
                  <a:pt x="8473" y="1765"/>
                  <a:pt x="8390" y="1786"/>
                  <a:pt x="8265" y="2032"/>
                </a:cubicBezTo>
                <a:cubicBezTo>
                  <a:pt x="8131" y="2297"/>
                  <a:pt x="8139" y="2460"/>
                  <a:pt x="8292" y="2654"/>
                </a:cubicBezTo>
                <a:cubicBezTo>
                  <a:pt x="8411" y="2804"/>
                  <a:pt x="8473" y="2817"/>
                  <a:pt x="9304" y="2849"/>
                </a:cubicBezTo>
                <a:lnTo>
                  <a:pt x="10191" y="2883"/>
                </a:lnTo>
                <a:lnTo>
                  <a:pt x="10210" y="3841"/>
                </a:lnTo>
                <a:lnTo>
                  <a:pt x="10228" y="4800"/>
                </a:lnTo>
                <a:lnTo>
                  <a:pt x="7819" y="6654"/>
                </a:lnTo>
                <a:cubicBezTo>
                  <a:pt x="6493" y="7674"/>
                  <a:pt x="4257" y="9393"/>
                  <a:pt x="2850" y="10474"/>
                </a:cubicBezTo>
                <a:cubicBezTo>
                  <a:pt x="1443" y="11554"/>
                  <a:pt x="226" y="12513"/>
                  <a:pt x="144" y="12604"/>
                </a:cubicBezTo>
                <a:cubicBezTo>
                  <a:pt x="-39" y="12808"/>
                  <a:pt x="-48" y="13103"/>
                  <a:pt x="122" y="13317"/>
                </a:cubicBezTo>
                <a:cubicBezTo>
                  <a:pt x="240" y="13468"/>
                  <a:pt x="303" y="13479"/>
                  <a:pt x="1134" y="13510"/>
                </a:cubicBezTo>
                <a:lnTo>
                  <a:pt x="2021" y="13544"/>
                </a:lnTo>
                <a:lnTo>
                  <a:pt x="2054" y="17439"/>
                </a:lnTo>
                <a:lnTo>
                  <a:pt x="2087" y="21334"/>
                </a:lnTo>
                <a:lnTo>
                  <a:pt x="2244" y="21463"/>
                </a:lnTo>
                <a:cubicBezTo>
                  <a:pt x="2397" y="21589"/>
                  <a:pt x="2630" y="21593"/>
                  <a:pt x="10751" y="21593"/>
                </a:cubicBezTo>
                <a:cubicBezTo>
                  <a:pt x="17857" y="21593"/>
                  <a:pt x="19121" y="21578"/>
                  <a:pt x="19231" y="21496"/>
                </a:cubicBezTo>
                <a:cubicBezTo>
                  <a:pt x="19355" y="21404"/>
                  <a:pt x="19359" y="21262"/>
                  <a:pt x="19391" y="17473"/>
                </a:cubicBezTo>
                <a:lnTo>
                  <a:pt x="19426" y="13544"/>
                </a:lnTo>
                <a:lnTo>
                  <a:pt x="20344" y="13510"/>
                </a:lnTo>
                <a:cubicBezTo>
                  <a:pt x="21211" y="13478"/>
                  <a:pt x="21272" y="13468"/>
                  <a:pt x="21392" y="13317"/>
                </a:cubicBezTo>
                <a:cubicBezTo>
                  <a:pt x="21519" y="13157"/>
                  <a:pt x="21552" y="12934"/>
                  <a:pt x="21479" y="12740"/>
                </a:cubicBezTo>
                <a:cubicBezTo>
                  <a:pt x="21458" y="12683"/>
                  <a:pt x="20388" y="11826"/>
                  <a:pt x="19103" y="10836"/>
                </a:cubicBezTo>
                <a:cubicBezTo>
                  <a:pt x="17818" y="9847"/>
                  <a:pt x="15542" y="8093"/>
                  <a:pt x="14044" y="6940"/>
                </a:cubicBezTo>
                <a:lnTo>
                  <a:pt x="11321" y="4843"/>
                </a:lnTo>
                <a:lnTo>
                  <a:pt x="11321" y="3862"/>
                </a:lnTo>
                <a:lnTo>
                  <a:pt x="11321" y="2883"/>
                </a:lnTo>
                <a:lnTo>
                  <a:pt x="12085" y="2867"/>
                </a:lnTo>
                <a:cubicBezTo>
                  <a:pt x="13040" y="2846"/>
                  <a:pt x="13122" y="2824"/>
                  <a:pt x="13246" y="2579"/>
                </a:cubicBezTo>
                <a:cubicBezTo>
                  <a:pt x="13383" y="2307"/>
                  <a:pt x="13373" y="2209"/>
                  <a:pt x="13187" y="1987"/>
                </a:cubicBezTo>
                <a:cubicBezTo>
                  <a:pt x="13030" y="1801"/>
                  <a:pt x="13008" y="1795"/>
                  <a:pt x="12174" y="1762"/>
                </a:cubicBezTo>
                <a:lnTo>
                  <a:pt x="11321" y="1728"/>
                </a:lnTo>
                <a:lnTo>
                  <a:pt x="11287" y="992"/>
                </a:lnTo>
                <a:cubicBezTo>
                  <a:pt x="11257" y="321"/>
                  <a:pt x="11240" y="243"/>
                  <a:pt x="11097" y="125"/>
                </a:cubicBezTo>
                <a:cubicBezTo>
                  <a:pt x="11007" y="51"/>
                  <a:pt x="10910" y="10"/>
                  <a:pt x="10804" y="1"/>
                </a:cubicBezTo>
                <a:close/>
              </a:path>
            </a:pathLst>
          </a:custGeom>
          <a:ln w="12700">
            <a:miter lim="400000"/>
          </a:ln>
        </p:spPr>
      </p:pic>
      <p:sp>
        <p:nvSpPr>
          <p:cNvPr id="730" name="Shape 730"/>
          <p:cNvSpPr/>
          <p:nvPr/>
        </p:nvSpPr>
        <p:spPr>
          <a:xfrm>
            <a:off x="4475725" y="10335143"/>
            <a:ext cx="7688463" cy="2677644"/>
          </a:xfrm>
          <a:prstGeom prst="roundRect">
            <a:avLst>
              <a:gd name="adj" fmla="val 20005"/>
            </a:avLst>
          </a:prstGeom>
          <a:blipFill>
            <a:blip r:embed="rId4"/>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731" name="Shape 731"/>
          <p:cNvSpPr/>
          <p:nvPr/>
        </p:nvSpPr>
        <p:spPr>
          <a:xfrm>
            <a:off x="12219812" y="10335144"/>
            <a:ext cx="7688463" cy="2677644"/>
          </a:xfrm>
          <a:prstGeom prst="roundRect">
            <a:avLst>
              <a:gd name="adj" fmla="val 20005"/>
            </a:avLst>
          </a:prstGeom>
          <a:blipFill>
            <a:blip r:embed="rId5"/>
            <a:stretch>
              <a:fillRect/>
            </a:stretch>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732" name="Shape 732"/>
          <p:cNvSpPr/>
          <p:nvPr/>
        </p:nvSpPr>
        <p:spPr>
          <a:xfrm>
            <a:off x="4387453" y="375434"/>
            <a:ext cx="15609094" cy="194790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600">
                <a:solidFill>
                  <a:srgbClr val="FFFFFF"/>
                </a:solidFill>
                <a:latin typeface="Helvetica"/>
                <a:ea typeface="Helvetica"/>
                <a:cs typeface="Helvetica"/>
                <a:sym typeface="Helvetica"/>
              </a:defRPr>
            </a:lvl1pPr>
          </a:lstStyle>
          <a:p>
            <a:pPr/>
            <a:r>
              <a:t>O que as igrejas estão dizendo</a:t>
            </a:r>
          </a:p>
        </p:txBody>
      </p:sp>
      <p:sp>
        <p:nvSpPr>
          <p:cNvPr id="733" name="Shape 733"/>
          <p:cNvSpPr/>
          <p:nvPr/>
        </p:nvSpPr>
        <p:spPr>
          <a:xfrm>
            <a:off x="3932780" y="1754522"/>
            <a:ext cx="16005518" cy="3457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6200">
                <a:solidFill>
                  <a:srgbClr val="FFFFFF"/>
                </a:solidFill>
              </a:defRPr>
            </a:pPr>
            <a:br/>
            <a:r>
              <a:rPr b="1" sz="7000">
                <a:latin typeface="Helvetica"/>
                <a:ea typeface="Helvetica"/>
                <a:cs typeface="Helvetica"/>
                <a:sym typeface="Helvetica"/>
              </a:rPr>
              <a:t>Grupo #3:</a:t>
            </a:r>
            <a:r>
              <a:rPr sz="7000"/>
              <a:t>   </a:t>
            </a:r>
            <a:endParaRPr sz="7000"/>
          </a:p>
          <a:p>
            <a:pPr algn="l">
              <a:defRPr sz="7000">
                <a:solidFill>
                  <a:srgbClr val="FFFFFF"/>
                </a:solidFill>
              </a:defRPr>
            </a:pPr>
            <a:r>
              <a:t>“Deus pode mudar você”</a:t>
            </a:r>
            <a:endParaRPr sz="1600"/>
          </a:p>
        </p:txBody>
      </p:sp>
      <p:sp>
        <p:nvSpPr>
          <p:cNvPr id="734" name="Shape 734"/>
          <p:cNvSpPr/>
          <p:nvPr/>
        </p:nvSpPr>
        <p:spPr>
          <a:xfrm>
            <a:off x="5650448" y="11053398"/>
            <a:ext cx="5100153" cy="1241135"/>
          </a:xfrm>
          <a:prstGeom prst="rect">
            <a:avLst/>
          </a:prstGeom>
          <a:gradFill>
            <a:gsLst>
              <a:gs pos="0">
                <a:srgbClr val="FBFBFB"/>
              </a:gs>
              <a:gs pos="100000">
                <a:srgbClr val="BEBEBE"/>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3800">
                <a:latin typeface="Helvetica"/>
                <a:ea typeface="Helvetica"/>
                <a:cs typeface="Helvetica"/>
                <a:sym typeface="Helvetica"/>
              </a:defRPr>
            </a:lvl1pPr>
          </a:lstStyle>
          <a:p>
            <a:pPr/>
            <a:r>
              <a:t>Opinião de homem</a:t>
            </a:r>
          </a:p>
        </p:txBody>
      </p:sp>
      <p:sp>
        <p:nvSpPr>
          <p:cNvPr id="735" name="Shape 735"/>
          <p:cNvSpPr/>
          <p:nvPr/>
        </p:nvSpPr>
        <p:spPr>
          <a:xfrm>
            <a:off x="13902582" y="11053398"/>
            <a:ext cx="4322923" cy="1241135"/>
          </a:xfrm>
          <a:prstGeom prst="rect">
            <a:avLst/>
          </a:prstGeom>
          <a:gradFill>
            <a:gsLst>
              <a:gs pos="0">
                <a:srgbClr val="FBFBFB"/>
              </a:gs>
              <a:gs pos="100000">
                <a:srgbClr val="BEBEBE"/>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3800">
                <a:latin typeface="Helvetica"/>
                <a:ea typeface="Helvetica"/>
                <a:cs typeface="Helvetica"/>
                <a:sym typeface="Helvetica"/>
              </a:defRPr>
            </a:lvl1pPr>
          </a:lstStyle>
          <a:p>
            <a:pPr/>
            <a:r>
              <a:t>Palavra de Deus</a:t>
            </a:r>
          </a:p>
        </p:txBody>
      </p:sp>
      <p:pic>
        <p:nvPicPr>
          <p:cNvPr id="736" name="Screenshot 2016-11-04 09.38.47.png"/>
          <p:cNvPicPr>
            <a:picLocks noChangeAspect="1"/>
          </p:cNvPicPr>
          <p:nvPr/>
        </p:nvPicPr>
        <p:blipFill>
          <a:blip r:embed="rId6">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729"/>
                                        </p:tgtEl>
                                        <p:attrNameLst>
                                          <p:attrName>style.visibility</p:attrName>
                                        </p:attrNameLst>
                                      </p:cBhvr>
                                      <p:to>
                                        <p:strVal val="visible"/>
                                      </p:to>
                                    </p:set>
                                    <p:anim calcmode="lin" valueType="num">
                                      <p:cBhvr>
                                        <p:cTn id="7" dur="5000" fill="hold"/>
                                        <p:tgtEl>
                                          <p:spTgt spid="729"/>
                                        </p:tgtEl>
                                        <p:attrNameLst>
                                          <p:attrName>ppt_x</p:attrName>
                                        </p:attrNameLst>
                                      </p:cBhvr>
                                      <p:tavLst>
                                        <p:tav tm="0">
                                          <p:val>
                                            <p:strVal val="#ppt_x"/>
                                          </p:val>
                                        </p:tav>
                                        <p:tav tm="100000">
                                          <p:val>
                                            <p:strVal val="#ppt_x"/>
                                          </p:val>
                                        </p:tav>
                                      </p:tavLst>
                                    </p:anim>
                                    <p:anim calcmode="lin" valueType="num">
                                      <p:cBhvr>
                                        <p:cTn id="8" dur="5000" fill="hold"/>
                                        <p:tgtEl>
                                          <p:spTgt spid="7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733"/>
                                        </p:tgtEl>
                                        <p:attrNameLst>
                                          <p:attrName>style.visibility</p:attrName>
                                        </p:attrNameLst>
                                      </p:cBhvr>
                                      <p:to>
                                        <p:strVal val="visible"/>
                                      </p:to>
                                    </p:set>
                                    <p:animEffect filter="wipe(left)" transition="in">
                                      <p:cBhvr>
                                        <p:cTn id="13" dur="10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9" grpId="1"/>
      <p:bldP build="whole" bldLvl="1" animBg="1" rev="0" advAuto="0" spid="733" grpId="2"/>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38" name="Shape 738"/>
          <p:cNvSpPr/>
          <p:nvPr/>
        </p:nvSpPr>
        <p:spPr>
          <a:xfrm>
            <a:off x="4050923" y="3061478"/>
            <a:ext cx="15311937" cy="10350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spcBef>
                <a:spcPts val="1600"/>
              </a:spcBef>
              <a:defRPr sz="7000">
                <a:solidFill>
                  <a:srgbClr val="FFFFFF"/>
                </a:solidFill>
                <a:latin typeface="Times"/>
                <a:ea typeface="Times"/>
                <a:cs typeface="Times"/>
                <a:sym typeface="Times"/>
              </a:defRPr>
            </a:pPr>
            <a:r>
              <a:t>Vocês não sabem que os perversos não herdarão o Reino de Deus? Não se deixem enganar: nem imorais, nem </a:t>
            </a:r>
          </a:p>
          <a:p>
            <a:pPr defTabSz="642937">
              <a:spcBef>
                <a:spcPts val="1600"/>
              </a:spcBef>
              <a:defRPr sz="7000">
                <a:solidFill>
                  <a:srgbClr val="FFFFFF"/>
                </a:solidFill>
                <a:latin typeface="Times"/>
                <a:ea typeface="Times"/>
                <a:cs typeface="Times"/>
                <a:sym typeface="Times"/>
              </a:defRPr>
            </a:pPr>
            <a:r>
              <a:t>idólatras, nem adúlteros, nem homossexuais passivos ou ativos, </a:t>
            </a:r>
            <a:r>
              <a:rPr baseline="7142"/>
              <a:t>10 </a:t>
            </a:r>
            <a:r>
              <a:t>nem ladrões, nem avarentos, nem alcoólatras, nem caluniadores, nem trapaceiros herdarão o Reino de Deus… </a:t>
            </a:r>
          </a:p>
        </p:txBody>
      </p:sp>
      <p:sp>
        <p:nvSpPr>
          <p:cNvPr id="739" name="Shape 739"/>
          <p:cNvSpPr/>
          <p:nvPr/>
        </p:nvSpPr>
        <p:spPr>
          <a:xfrm>
            <a:off x="7102868" y="980530"/>
            <a:ext cx="9208047"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solidFill>
                  <a:srgbClr val="FFFFFF"/>
                </a:solidFill>
                <a:latin typeface="Papyrus"/>
                <a:ea typeface="Papyrus"/>
                <a:cs typeface="Papyrus"/>
                <a:sym typeface="Papyrus"/>
              </a:defRPr>
            </a:lvl1pPr>
          </a:lstStyle>
          <a:p>
            <a:pPr/>
            <a:r>
              <a:t>1 Coríntios 6:9-11</a:t>
            </a:r>
          </a:p>
        </p:txBody>
      </p:sp>
      <p:pic>
        <p:nvPicPr>
          <p:cNvPr id="740"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42" name="Shape 742"/>
          <p:cNvSpPr/>
          <p:nvPr/>
        </p:nvSpPr>
        <p:spPr>
          <a:xfrm>
            <a:off x="4536032" y="3631405"/>
            <a:ext cx="17422250" cy="64531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spcBef>
                <a:spcPts val="1600"/>
              </a:spcBef>
              <a:defRPr sz="8000">
                <a:solidFill>
                  <a:srgbClr val="FFFFFF"/>
                </a:solidFill>
                <a:latin typeface="Times"/>
                <a:ea typeface="Times"/>
                <a:cs typeface="Times"/>
                <a:sym typeface="Times"/>
              </a:defRPr>
            </a:pPr>
            <a:r>
              <a:t>…</a:t>
            </a:r>
            <a:r>
              <a:rPr b="1"/>
              <a:t>Assim foram alguns de vocês</a:t>
            </a:r>
            <a:r>
              <a:t>. Mas vocês foram lavados, foram santificados, foram justificados no nome do Senhor Jesus Cristo e no Espírito de nosso Deus. </a:t>
            </a:r>
          </a:p>
        </p:txBody>
      </p:sp>
      <p:sp>
        <p:nvSpPr>
          <p:cNvPr id="743" name="Shape 743"/>
          <p:cNvSpPr/>
          <p:nvPr/>
        </p:nvSpPr>
        <p:spPr>
          <a:xfrm>
            <a:off x="7587977" y="663813"/>
            <a:ext cx="9208046"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solidFill>
                  <a:srgbClr val="FFFFFF"/>
                </a:solidFill>
                <a:latin typeface="Papyrus"/>
                <a:ea typeface="Papyrus"/>
                <a:cs typeface="Papyrus"/>
                <a:sym typeface="Papyrus"/>
              </a:defRPr>
            </a:lvl1pPr>
          </a:lstStyle>
          <a:p>
            <a:pPr/>
            <a:r>
              <a:t>1 Coríntios 6:9-11</a:t>
            </a:r>
          </a:p>
        </p:txBody>
      </p:sp>
      <p:pic>
        <p:nvPicPr>
          <p:cNvPr id="744"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46" name="Shape 746"/>
          <p:cNvSpPr/>
          <p:nvPr/>
        </p:nvSpPr>
        <p:spPr>
          <a:xfrm>
            <a:off x="4536032" y="3171678"/>
            <a:ext cx="15311936" cy="100790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spcBef>
                <a:spcPts val="1600"/>
              </a:spcBef>
              <a:defRPr sz="7000">
                <a:solidFill>
                  <a:srgbClr val="FFFFFF"/>
                </a:solidFill>
                <a:latin typeface="Times"/>
                <a:ea typeface="Times"/>
                <a:cs typeface="Times"/>
                <a:sym typeface="Times"/>
              </a:defRPr>
            </a:pPr>
            <a:r>
              <a:t>De modo que, de agora em diante, a ninguém mais consideramos do ponto de vista humano. Ainda que antes tenhamos considerado Cristo dessa forma, agora já não o consideramos assim. </a:t>
            </a:r>
            <a:r>
              <a:rPr baseline="9285"/>
              <a:t>17 </a:t>
            </a:r>
            <a:r>
              <a:t>Portanto, se alguém está em Cristo, é nova criação. As coisas antigas já passaram; eis que surgiram coisas novas! </a:t>
            </a:r>
            <a:endParaRPr sz="1600"/>
          </a:p>
          <a:p>
            <a:pPr>
              <a:defRPr sz="6600">
                <a:solidFill>
                  <a:srgbClr val="FFFFFF"/>
                </a:solidFill>
              </a:defRPr>
            </a:pPr>
            <a:r>
              <a:t> </a:t>
            </a:r>
          </a:p>
        </p:txBody>
      </p:sp>
      <p:sp>
        <p:nvSpPr>
          <p:cNvPr id="747" name="Shape 747"/>
          <p:cNvSpPr/>
          <p:nvPr/>
        </p:nvSpPr>
        <p:spPr>
          <a:xfrm>
            <a:off x="7158546" y="663813"/>
            <a:ext cx="10066909"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solidFill>
                  <a:srgbClr val="FFFFFF"/>
                </a:solidFill>
                <a:latin typeface="Papyrus"/>
                <a:ea typeface="Papyrus"/>
                <a:cs typeface="Papyrus"/>
                <a:sym typeface="Papyrus"/>
              </a:defRPr>
            </a:lvl1pPr>
          </a:lstStyle>
          <a:p>
            <a:pPr/>
            <a:r>
              <a:t>2 Coríntios 5:16-17</a:t>
            </a:r>
          </a:p>
        </p:txBody>
      </p:sp>
      <p:pic>
        <p:nvPicPr>
          <p:cNvPr id="748"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50" name="Shape 750"/>
          <p:cNvSpPr/>
          <p:nvPr>
            <p:ph type="title"/>
          </p:nvPr>
        </p:nvSpPr>
        <p:spPr>
          <a:prstGeom prst="rect">
            <a:avLst/>
          </a:prstGeom>
        </p:spPr>
        <p:txBody>
          <a:bodyPr/>
          <a:lstStyle>
            <a:lvl1pPr>
              <a:defRPr b="1" sz="9800">
                <a:solidFill>
                  <a:srgbClr val="FFFFFF"/>
                </a:solidFill>
                <a:latin typeface="Helvetica"/>
                <a:ea typeface="Helvetica"/>
                <a:cs typeface="Helvetica"/>
                <a:sym typeface="Helvetica"/>
              </a:defRPr>
            </a:lvl1pPr>
          </a:lstStyle>
          <a:p>
            <a:pPr/>
            <a:r>
              <a:t>O sexo como ele deve ser</a:t>
            </a:r>
          </a:p>
        </p:txBody>
      </p:sp>
      <p:grpSp>
        <p:nvGrpSpPr>
          <p:cNvPr id="753" name="Group 753"/>
          <p:cNvGrpSpPr/>
          <p:nvPr/>
        </p:nvGrpSpPr>
        <p:grpSpPr>
          <a:xfrm>
            <a:off x="8850492" y="3319732"/>
            <a:ext cx="6683016" cy="9948323"/>
            <a:chOff x="0" y="0"/>
            <a:chExt cx="6683015" cy="9948322"/>
          </a:xfrm>
        </p:grpSpPr>
        <p:pic>
          <p:nvPicPr>
            <p:cNvPr id="752" name="pasted-image.pdf"/>
            <p:cNvPicPr>
              <a:picLocks noChangeAspect="1"/>
            </p:cNvPicPr>
            <p:nvPr/>
          </p:nvPicPr>
          <p:blipFill>
            <a:blip r:embed="rId2">
              <a:extLst/>
            </a:blip>
            <a:stretch>
              <a:fillRect/>
            </a:stretch>
          </p:blipFill>
          <p:spPr>
            <a:xfrm>
              <a:off x="177800" y="114299"/>
              <a:ext cx="6327415" cy="9491124"/>
            </a:xfrm>
            <a:prstGeom prst="rect">
              <a:avLst/>
            </a:prstGeom>
            <a:ln>
              <a:noFill/>
            </a:ln>
            <a:effectLst/>
          </p:spPr>
        </p:pic>
        <p:pic>
          <p:nvPicPr>
            <p:cNvPr id="751" name=""/>
            <p:cNvPicPr>
              <a:picLocks noChangeAspect="0"/>
            </p:cNvPicPr>
            <p:nvPr/>
          </p:nvPicPr>
          <p:blipFill>
            <a:blip r:embed="rId3">
              <a:extLst/>
            </a:blip>
            <a:stretch>
              <a:fillRect/>
            </a:stretch>
          </p:blipFill>
          <p:spPr>
            <a:xfrm>
              <a:off x="-1" y="-1"/>
              <a:ext cx="6683017" cy="9948324"/>
            </a:xfrm>
            <a:prstGeom prst="rect">
              <a:avLst/>
            </a:prstGeom>
            <a:effectLst/>
          </p:spPr>
        </p:pic>
      </p:grpSp>
      <p:pic>
        <p:nvPicPr>
          <p:cNvPr id="754"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pSp>
        <p:nvGrpSpPr>
          <p:cNvPr id="758" name="Group 758"/>
          <p:cNvGrpSpPr/>
          <p:nvPr/>
        </p:nvGrpSpPr>
        <p:grpSpPr>
          <a:xfrm>
            <a:off x="18792880" y="515151"/>
            <a:ext cx="4855589" cy="7207183"/>
            <a:chOff x="0" y="0"/>
            <a:chExt cx="4855587" cy="7207181"/>
          </a:xfrm>
        </p:grpSpPr>
        <p:pic>
          <p:nvPicPr>
            <p:cNvPr id="757" name="pasted-image.pdf"/>
            <p:cNvPicPr>
              <a:picLocks noChangeAspect="1"/>
            </p:cNvPicPr>
            <p:nvPr/>
          </p:nvPicPr>
          <p:blipFill>
            <a:blip r:embed="rId2">
              <a:extLst/>
            </a:blip>
            <a:stretch>
              <a:fillRect/>
            </a:stretch>
          </p:blipFill>
          <p:spPr>
            <a:xfrm>
              <a:off x="177800" y="114299"/>
              <a:ext cx="4499988" cy="6749983"/>
            </a:xfrm>
            <a:prstGeom prst="rect">
              <a:avLst/>
            </a:prstGeom>
            <a:ln>
              <a:noFill/>
            </a:ln>
            <a:effectLst/>
          </p:spPr>
        </p:pic>
        <p:pic>
          <p:nvPicPr>
            <p:cNvPr id="756" name=""/>
            <p:cNvPicPr>
              <a:picLocks noChangeAspect="0"/>
            </p:cNvPicPr>
            <p:nvPr/>
          </p:nvPicPr>
          <p:blipFill>
            <a:blip r:embed="rId3">
              <a:extLst/>
            </a:blip>
            <a:stretch>
              <a:fillRect/>
            </a:stretch>
          </p:blipFill>
          <p:spPr>
            <a:xfrm>
              <a:off x="0" y="-1"/>
              <a:ext cx="4855588" cy="7207183"/>
            </a:xfrm>
            <a:prstGeom prst="rect">
              <a:avLst/>
            </a:prstGeom>
            <a:effectLst/>
          </p:spPr>
        </p:pic>
      </p:grpSp>
      <p:sp>
        <p:nvSpPr>
          <p:cNvPr id="759" name="Shape 759"/>
          <p:cNvSpPr/>
          <p:nvPr/>
        </p:nvSpPr>
        <p:spPr>
          <a:xfrm>
            <a:off x="2241066" y="5186362"/>
            <a:ext cx="15705364" cy="334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7000">
                <a:solidFill>
                  <a:srgbClr val="FFFFFF"/>
                </a:solidFill>
              </a:defRPr>
            </a:lvl1pPr>
          </a:lstStyle>
          <a:p>
            <a:pPr/>
            <a:r>
              <a:t>Uma expressão física de intimidade relacional entre um homem e uma mulher no contexto do casamento.</a:t>
            </a:r>
          </a:p>
        </p:txBody>
      </p:sp>
      <p:sp>
        <p:nvSpPr>
          <p:cNvPr id="760" name="Shape 760"/>
          <p:cNvSpPr/>
          <p:nvPr>
            <p:ph type="title"/>
          </p:nvPr>
        </p:nvSpPr>
        <p:spPr>
          <a:xfrm>
            <a:off x="3584690" y="625078"/>
            <a:ext cx="13688908" cy="3036094"/>
          </a:xfrm>
          <a:prstGeom prst="rect">
            <a:avLst/>
          </a:prstGeom>
        </p:spPr>
        <p:txBody>
          <a:bodyPr/>
          <a:lstStyle>
            <a:lvl1pPr>
              <a:defRPr sz="8400">
                <a:solidFill>
                  <a:srgbClr val="FFFFFF"/>
                </a:solidFill>
              </a:defRPr>
            </a:lvl1pPr>
          </a:lstStyle>
          <a:p>
            <a:pPr/>
            <a:r>
              <a:t>O sexo como ele deve ser</a:t>
            </a:r>
          </a:p>
        </p:txBody>
      </p:sp>
      <p:pic>
        <p:nvPicPr>
          <p:cNvPr id="761"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59"/>
                                        </p:tgtEl>
                                        <p:attrNameLst>
                                          <p:attrName>style.visibility</p:attrName>
                                        </p:attrNameLst>
                                      </p:cBhvr>
                                      <p:to>
                                        <p:strVal val="visible"/>
                                      </p:to>
                                    </p:set>
                                    <p:animEffect filter="dissolve" transition="in">
                                      <p:cBhvr>
                                        <p:cTn id="7" dur="1000"/>
                                        <p:tgtEl>
                                          <p:spTgt spid="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9"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6" name="Shape 186"/>
          <p:cNvSpPr/>
          <p:nvPr/>
        </p:nvSpPr>
        <p:spPr>
          <a:xfrm>
            <a:off x="3487003" y="3082864"/>
            <a:ext cx="15609094" cy="833596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7000">
                <a:solidFill>
                  <a:srgbClr val="FFFFFF"/>
                </a:solidFill>
                <a:latin typeface="Helvetica"/>
                <a:ea typeface="Helvetica"/>
                <a:cs typeface="Helvetica"/>
                <a:sym typeface="Helvetica"/>
              </a:defRPr>
            </a:pPr>
            <a:r>
              <a:t>6 Enquanto não raia o dia </a:t>
            </a:r>
          </a:p>
          <a:p>
            <a:pPr defTabSz="642937">
              <a:spcBef>
                <a:spcPts val="1600"/>
              </a:spcBef>
              <a:defRPr sz="7000">
                <a:solidFill>
                  <a:srgbClr val="FFFFFF"/>
                </a:solidFill>
                <a:latin typeface="Helvetica"/>
                <a:ea typeface="Helvetica"/>
                <a:cs typeface="Helvetica"/>
                <a:sym typeface="Helvetica"/>
              </a:defRPr>
            </a:pPr>
            <a:r>
              <a:t>e as sombras não fogem, irei à montanha da mirra </a:t>
            </a:r>
          </a:p>
          <a:p>
            <a:pPr defTabSz="642937">
              <a:spcBef>
                <a:spcPts val="1600"/>
              </a:spcBef>
              <a:defRPr sz="7000">
                <a:solidFill>
                  <a:srgbClr val="FFFFFF"/>
                </a:solidFill>
                <a:latin typeface="Helvetica"/>
                <a:ea typeface="Helvetica"/>
                <a:cs typeface="Helvetica"/>
                <a:sym typeface="Helvetica"/>
              </a:defRPr>
            </a:pPr>
            <a:r>
              <a:t>e à colina do incenso.</a:t>
            </a:r>
            <a:br/>
            <a:r>
              <a:rPr baseline="9285"/>
              <a:t>7 </a:t>
            </a:r>
            <a:r>
              <a:t>Você é toda linda, minha querida; </a:t>
            </a:r>
          </a:p>
          <a:p>
            <a:pPr defTabSz="642937">
              <a:spcBef>
                <a:spcPts val="1600"/>
              </a:spcBef>
              <a:defRPr sz="7000">
                <a:solidFill>
                  <a:srgbClr val="FFFFFF"/>
                </a:solidFill>
                <a:latin typeface="Helvetica"/>
                <a:ea typeface="Helvetica"/>
                <a:cs typeface="Helvetica"/>
                <a:sym typeface="Helvetica"/>
              </a:defRPr>
            </a:pPr>
            <a:r>
              <a:t>em você não há defeito algum. </a:t>
            </a:r>
          </a:p>
        </p:txBody>
      </p:sp>
      <p:sp>
        <p:nvSpPr>
          <p:cNvPr id="187" name="Shape 187"/>
          <p:cNvSpPr/>
          <p:nvPr>
            <p:ph type="title"/>
          </p:nvPr>
        </p:nvSpPr>
        <p:spPr>
          <a:xfrm>
            <a:off x="4387453" y="207963"/>
            <a:ext cx="15609094" cy="3036095"/>
          </a:xfrm>
          <a:prstGeom prst="rect">
            <a:avLst/>
          </a:prstGeom>
        </p:spPr>
        <p:txBody>
          <a:bodyPr/>
          <a:lstStyle>
            <a:lvl1pPr>
              <a:defRPr>
                <a:solidFill>
                  <a:srgbClr val="FFFFFF"/>
                </a:solidFill>
                <a:latin typeface="Papyrus"/>
                <a:ea typeface="Papyrus"/>
                <a:cs typeface="Papyrus"/>
                <a:sym typeface="Papyrus"/>
              </a:defRPr>
            </a:lvl1pPr>
          </a:lstStyle>
          <a:p>
            <a:pPr/>
            <a:r>
              <a:t>Cânticos 4:4-7</a:t>
            </a:r>
          </a:p>
        </p:txBody>
      </p:sp>
      <p:pic>
        <p:nvPicPr>
          <p:cNvPr id="188"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pSp>
        <p:nvGrpSpPr>
          <p:cNvPr id="192" name="Group 192"/>
          <p:cNvGrpSpPr/>
          <p:nvPr/>
        </p:nvGrpSpPr>
        <p:grpSpPr>
          <a:xfrm>
            <a:off x="4127798" y="5542669"/>
            <a:ext cx="2499755" cy="2644950"/>
            <a:chOff x="0" y="0"/>
            <a:chExt cx="2499754" cy="2644948"/>
          </a:xfrm>
        </p:grpSpPr>
        <p:pic>
          <p:nvPicPr>
            <p:cNvPr id="191" name="pasted-image.tif"/>
            <p:cNvPicPr>
              <a:picLocks noChangeAspect="1"/>
            </p:cNvPicPr>
            <p:nvPr/>
          </p:nvPicPr>
          <p:blipFill>
            <a:blip r:embed="rId2">
              <a:extLst/>
            </a:blip>
            <a:srcRect l="20802" t="11470" r="21271" b="9723"/>
            <a:stretch>
              <a:fillRect/>
            </a:stretch>
          </p:blipFill>
          <p:spPr>
            <a:xfrm>
              <a:off x="177800" y="114299"/>
              <a:ext cx="2144155" cy="2187750"/>
            </a:xfrm>
            <a:prstGeom prst="rect">
              <a:avLst/>
            </a:prstGeom>
            <a:ln>
              <a:noFill/>
            </a:ln>
            <a:effectLst/>
          </p:spPr>
        </p:pic>
        <p:pic>
          <p:nvPicPr>
            <p:cNvPr id="190" name=""/>
            <p:cNvPicPr>
              <a:picLocks noChangeAspect="0"/>
            </p:cNvPicPr>
            <p:nvPr/>
          </p:nvPicPr>
          <p:blipFill>
            <a:blip r:embed="rId3">
              <a:extLst/>
            </a:blip>
            <a:stretch>
              <a:fillRect/>
            </a:stretch>
          </p:blipFill>
          <p:spPr>
            <a:xfrm>
              <a:off x="0" y="0"/>
              <a:ext cx="2499755" cy="2644949"/>
            </a:xfrm>
            <a:prstGeom prst="rect">
              <a:avLst/>
            </a:prstGeom>
            <a:effectLst/>
          </p:spPr>
        </p:pic>
      </p:grpSp>
      <p:grpSp>
        <p:nvGrpSpPr>
          <p:cNvPr id="195" name="Group 195"/>
          <p:cNvGrpSpPr/>
          <p:nvPr/>
        </p:nvGrpSpPr>
        <p:grpSpPr>
          <a:xfrm>
            <a:off x="7814411" y="5417653"/>
            <a:ext cx="2216719" cy="3109294"/>
            <a:chOff x="0" y="0"/>
            <a:chExt cx="2216717" cy="3109292"/>
          </a:xfrm>
        </p:grpSpPr>
        <p:pic>
          <p:nvPicPr>
            <p:cNvPr id="194" name="pasted-image.tif"/>
            <p:cNvPicPr>
              <a:picLocks noChangeAspect="1"/>
            </p:cNvPicPr>
            <p:nvPr/>
          </p:nvPicPr>
          <p:blipFill>
            <a:blip r:embed="rId4">
              <a:extLst/>
            </a:blip>
            <a:stretch>
              <a:fillRect/>
            </a:stretch>
          </p:blipFill>
          <p:spPr>
            <a:xfrm>
              <a:off x="177799" y="114300"/>
              <a:ext cx="1861119" cy="2652093"/>
            </a:xfrm>
            <a:prstGeom prst="rect">
              <a:avLst/>
            </a:prstGeom>
            <a:ln>
              <a:noFill/>
            </a:ln>
            <a:effectLst/>
          </p:spPr>
        </p:pic>
        <p:pic>
          <p:nvPicPr>
            <p:cNvPr id="193" name=""/>
            <p:cNvPicPr>
              <a:picLocks noChangeAspect="0"/>
            </p:cNvPicPr>
            <p:nvPr/>
          </p:nvPicPr>
          <p:blipFill>
            <a:blip r:embed="rId5">
              <a:extLst/>
            </a:blip>
            <a:stretch>
              <a:fillRect/>
            </a:stretch>
          </p:blipFill>
          <p:spPr>
            <a:xfrm>
              <a:off x="-1" y="0"/>
              <a:ext cx="2216719" cy="3109293"/>
            </a:xfrm>
            <a:prstGeom prst="rect">
              <a:avLst/>
            </a:prstGeom>
            <a:effectLst/>
          </p:spPr>
        </p:pic>
      </p:grpSp>
      <p:sp>
        <p:nvSpPr>
          <p:cNvPr id="196" name="Shape 196"/>
          <p:cNvSpPr/>
          <p:nvPr/>
        </p:nvSpPr>
        <p:spPr>
          <a:xfrm>
            <a:off x="3127727" y="11589000"/>
            <a:ext cx="12190724"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6200">
                <a:solidFill>
                  <a:srgbClr val="FFFFFF"/>
                </a:solidFill>
                <a:latin typeface="Helvetica"/>
                <a:ea typeface="Helvetica"/>
                <a:cs typeface="Helvetica"/>
                <a:sym typeface="Helvetica"/>
              </a:defRPr>
            </a:lvl1pPr>
          </a:lstStyle>
          <a:p>
            <a:pPr/>
            <a:r>
              <a:t>Especialmente por secularistas!</a:t>
            </a:r>
          </a:p>
        </p:txBody>
      </p:sp>
      <p:grpSp>
        <p:nvGrpSpPr>
          <p:cNvPr id="199" name="Group 199"/>
          <p:cNvGrpSpPr/>
          <p:nvPr/>
        </p:nvGrpSpPr>
        <p:grpSpPr>
          <a:xfrm>
            <a:off x="10507095" y="5417653"/>
            <a:ext cx="3007693" cy="3109294"/>
            <a:chOff x="0" y="0"/>
            <a:chExt cx="3007692" cy="3109292"/>
          </a:xfrm>
        </p:grpSpPr>
        <p:pic>
          <p:nvPicPr>
            <p:cNvPr id="198" name="pasted-image.tif"/>
            <p:cNvPicPr>
              <a:picLocks noChangeAspect="1"/>
            </p:cNvPicPr>
            <p:nvPr/>
          </p:nvPicPr>
          <p:blipFill>
            <a:blip r:embed="rId6">
              <a:extLst/>
            </a:blip>
            <a:stretch>
              <a:fillRect/>
            </a:stretch>
          </p:blipFill>
          <p:spPr>
            <a:xfrm>
              <a:off x="177800" y="114300"/>
              <a:ext cx="2652093" cy="2652093"/>
            </a:xfrm>
            <a:prstGeom prst="rect">
              <a:avLst/>
            </a:prstGeom>
            <a:ln>
              <a:noFill/>
            </a:ln>
            <a:effectLst/>
          </p:spPr>
        </p:pic>
        <p:pic>
          <p:nvPicPr>
            <p:cNvPr id="197" name=""/>
            <p:cNvPicPr>
              <a:picLocks noChangeAspect="0"/>
            </p:cNvPicPr>
            <p:nvPr/>
          </p:nvPicPr>
          <p:blipFill>
            <a:blip r:embed="rId7">
              <a:extLst/>
            </a:blip>
            <a:stretch>
              <a:fillRect/>
            </a:stretch>
          </p:blipFill>
          <p:spPr>
            <a:xfrm>
              <a:off x="0" y="0"/>
              <a:ext cx="3007693" cy="3109293"/>
            </a:xfrm>
            <a:prstGeom prst="rect">
              <a:avLst/>
            </a:prstGeom>
            <a:effectLst/>
          </p:spPr>
        </p:pic>
      </p:grpSp>
      <p:pic>
        <p:nvPicPr>
          <p:cNvPr id="200" name="pasted-image.pdf"/>
          <p:cNvPicPr>
            <a:picLocks noChangeAspect="1"/>
          </p:cNvPicPr>
          <p:nvPr/>
        </p:nvPicPr>
        <p:blipFill>
          <a:blip r:embed="rId8">
            <a:extLst/>
          </a:blip>
          <a:stretch>
            <a:fillRect/>
          </a:stretch>
        </p:blipFill>
        <p:spPr>
          <a:xfrm>
            <a:off x="14501041" y="4629312"/>
            <a:ext cx="6145015" cy="6921970"/>
          </a:xfrm>
          <a:prstGeom prst="rect">
            <a:avLst/>
          </a:prstGeom>
          <a:ln w="12700">
            <a:miter lim="400000"/>
          </a:ln>
        </p:spPr>
      </p:pic>
      <p:sp>
        <p:nvSpPr>
          <p:cNvPr id="201" name="Shape 201"/>
          <p:cNvSpPr/>
          <p:nvPr>
            <p:ph type="title"/>
          </p:nvPr>
        </p:nvSpPr>
        <p:spPr>
          <a:prstGeom prst="rect">
            <a:avLst/>
          </a:prstGeom>
        </p:spPr>
        <p:txBody>
          <a:bodyPr/>
          <a:lstStyle>
            <a:lvl1pPr>
              <a:defRPr>
                <a:solidFill>
                  <a:srgbClr val="FFFFFF"/>
                </a:solidFill>
              </a:defRPr>
            </a:lvl1pPr>
          </a:lstStyle>
          <a:p>
            <a:pPr/>
            <a:r>
              <a:t>Beleza e Feiura</a:t>
            </a:r>
          </a:p>
        </p:txBody>
      </p:sp>
      <p:sp>
        <p:nvSpPr>
          <p:cNvPr id="202" name="Shape 202"/>
          <p:cNvSpPr/>
          <p:nvPr/>
        </p:nvSpPr>
        <p:spPr>
          <a:xfrm>
            <a:off x="4301805" y="3992717"/>
            <a:ext cx="8884743"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000">
                <a:solidFill>
                  <a:srgbClr val="FFFFFF"/>
                </a:solidFill>
                <a:latin typeface="Helvetica"/>
                <a:ea typeface="Helvetica"/>
                <a:cs typeface="Helvetica"/>
                <a:sym typeface="Helvetica"/>
              </a:defRPr>
            </a:pPr>
            <a:r>
              <a:t>3</a:t>
            </a:r>
            <a:r>
              <a:rPr sz="6200"/>
              <a:t>. </a:t>
            </a:r>
            <a:r>
              <a:rPr sz="6200"/>
              <a:t>Sexo é </a:t>
            </a:r>
            <a:r>
              <a:rPr sz="6200"/>
              <a:t>subestimado</a:t>
            </a:r>
            <a:r>
              <a:t>!</a:t>
            </a:r>
          </a:p>
        </p:txBody>
      </p:sp>
      <p:sp>
        <p:nvSpPr>
          <p:cNvPr id="203" name="Shape 203"/>
          <p:cNvSpPr/>
          <p:nvPr/>
        </p:nvSpPr>
        <p:spPr>
          <a:xfrm>
            <a:off x="3297900" y="8854919"/>
            <a:ext cx="9608606"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6200">
                <a:solidFill>
                  <a:srgbClr val="FFFFFF"/>
                </a:solidFill>
                <a:latin typeface="Helvetica"/>
                <a:ea typeface="Helvetica"/>
                <a:cs typeface="Helvetica"/>
                <a:sym typeface="Helvetica"/>
              </a:defRPr>
            </a:pPr>
            <a:r>
              <a:t>Pelas </a:t>
            </a:r>
            <a:r>
              <a:t>principais</a:t>
            </a:r>
            <a:r>
              <a:t> religiões</a:t>
            </a:r>
          </a:p>
        </p:txBody>
      </p:sp>
      <p:sp>
        <p:nvSpPr>
          <p:cNvPr id="204" name="Shape 204"/>
          <p:cNvSpPr/>
          <p:nvPr/>
        </p:nvSpPr>
        <p:spPr>
          <a:xfrm>
            <a:off x="3042699" y="10221959"/>
            <a:ext cx="10789705"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1" sz="6200">
                <a:solidFill>
                  <a:srgbClr val="FFFFFF"/>
                </a:solidFill>
                <a:latin typeface="Helvetica"/>
                <a:ea typeface="Helvetica"/>
                <a:cs typeface="Helvetica"/>
                <a:sym typeface="Helvetica"/>
              </a:defRPr>
            </a:pPr>
            <a:r>
              <a:t>Pelo </a:t>
            </a:r>
            <a:r>
              <a:t>Cristianismo</a:t>
            </a:r>
            <a:r>
              <a:t> (às vezes)</a:t>
            </a:r>
          </a:p>
        </p:txBody>
      </p:sp>
      <p:pic>
        <p:nvPicPr>
          <p:cNvPr id="205" name="Screenshot 2016-11-04 09.38.47.png"/>
          <p:cNvPicPr>
            <a:picLocks noChangeAspect="1"/>
          </p:cNvPicPr>
          <p:nvPr/>
        </p:nvPicPr>
        <p:blipFill>
          <a:blip r:embed="rId9">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6"/>
                                        </p:tgtEl>
                                        <p:attrNameLst>
                                          <p:attrName>style.visibility</p:attrName>
                                        </p:attrNameLst>
                                      </p:cBhvr>
                                      <p:to>
                                        <p:strVal val="visible"/>
                                      </p:to>
                                    </p:set>
                                    <p:animEffect filter="dissolve" transition="in">
                                      <p:cBhvr>
                                        <p:cTn id="7" dur="1000"/>
                                        <p:tgtEl>
                                          <p:spTgt spid="19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99"/>
                                        </p:tgtEl>
                                        <p:attrNameLst>
                                          <p:attrName>style.visibility</p:attrName>
                                        </p:attrNameLst>
                                      </p:cBhvr>
                                      <p:to>
                                        <p:strVal val="visible"/>
                                      </p:to>
                                    </p:set>
                                    <p:animEffect filter="dissolve" transition="in">
                                      <p:cBhvr>
                                        <p:cTn id="11" dur="700"/>
                                        <p:tgtEl>
                                          <p:spTgt spid="199"/>
                                        </p:tgtEl>
                                      </p:cBhvr>
                                    </p:animEffect>
                                  </p:childTnLst>
                                </p:cTn>
                              </p:par>
                            </p:childTnLst>
                          </p:cTn>
                        </p:par>
                        <p:par>
                          <p:cTn id="12" fill="hold">
                            <p:stCondLst>
                              <p:cond delay="1700"/>
                            </p:stCondLst>
                            <p:childTnLst>
                              <p:par>
                                <p:cTn id="13" presetClass="entr" nodeType="afterEffect" presetID="9" grpId="3" fill="hold">
                                  <p:stCondLst>
                                    <p:cond delay="0"/>
                                  </p:stCondLst>
                                  <p:iterate type="el" backwards="0">
                                    <p:tmAbs val="0"/>
                                  </p:iterate>
                                  <p:childTnLst>
                                    <p:set>
                                      <p:cBhvr>
                                        <p:cTn id="14" fill="hold"/>
                                        <p:tgtEl>
                                          <p:spTgt spid="200"/>
                                        </p:tgtEl>
                                        <p:attrNameLst>
                                          <p:attrName>style.visibility</p:attrName>
                                        </p:attrNameLst>
                                      </p:cBhvr>
                                      <p:to>
                                        <p:strVal val="visible"/>
                                      </p:to>
                                    </p:set>
                                    <p:animEffect filter="dissolve" transition="in">
                                      <p:cBhvr>
                                        <p:cTn id="15" dur="700"/>
                                        <p:tgtEl>
                                          <p:spTgt spid="200"/>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202"/>
                                        </p:tgtEl>
                                        <p:attrNameLst>
                                          <p:attrName>style.visibility</p:attrName>
                                        </p:attrNameLst>
                                      </p:cBhvr>
                                      <p:to>
                                        <p:strVal val="visible"/>
                                      </p:to>
                                    </p:set>
                                    <p:animEffect filter="dissolve" transition="in">
                                      <p:cBhvr>
                                        <p:cTn id="20" dur="600"/>
                                        <p:tgtEl>
                                          <p:spTgt spid="202"/>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203"/>
                                        </p:tgtEl>
                                        <p:attrNameLst>
                                          <p:attrName>style.visibility</p:attrName>
                                        </p:attrNameLst>
                                      </p:cBhvr>
                                      <p:to>
                                        <p:strVal val="visible"/>
                                      </p:to>
                                    </p:set>
                                    <p:animEffect filter="dissolve" transition="in">
                                      <p:cBhvr>
                                        <p:cTn id="25" dur="1000"/>
                                        <p:tgtEl>
                                          <p:spTgt spid="203"/>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204"/>
                                        </p:tgtEl>
                                        <p:attrNameLst>
                                          <p:attrName>style.visibility</p:attrName>
                                        </p:attrNameLst>
                                      </p:cBhvr>
                                      <p:to>
                                        <p:strVal val="visible"/>
                                      </p:to>
                                    </p:set>
                                    <p:animEffect filter="dissolve" transition="in">
                                      <p:cBhvr>
                                        <p:cTn id="30" dur="10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6"/>
      <p:bldP build="whole" bldLvl="1" animBg="1" rev="0" advAuto="0" spid="203" grpId="5"/>
      <p:bldP build="whole" bldLvl="1" animBg="1" rev="0" advAuto="0" spid="200" grpId="3"/>
      <p:bldP build="whole" bldLvl="1" animBg="1" rev="0" advAuto="0" spid="196" grpId="1"/>
      <p:bldP build="whole" bldLvl="1" animBg="1" rev="0" advAuto="0" spid="199" grpId="2"/>
      <p:bldP build="whole" bldLvl="1" animBg="1" rev="0" advAuto="0" spid="202" grpId="4"/>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